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94" r:id="rId2"/>
  </p:sldIdLst>
  <p:sldSz cx="9906000" cy="6858000" type="A4"/>
  <p:notesSz cx="14295438" cy="9866313"/>
  <p:defaultTextStyle>
    <a:defPPr>
      <a:defRPr lang="ja-JP"/>
    </a:defPPr>
    <a:lvl1pPr algn="l" rtl="0" eaLnBrk="0" fontAlgn="base" hangingPunct="0">
      <a:spcBef>
        <a:spcPct val="0"/>
      </a:spcBef>
      <a:spcAft>
        <a:spcPct val="0"/>
      </a:spcAft>
      <a:defRPr kumimoji="1" sz="1200" kern="1200">
        <a:solidFill>
          <a:srgbClr val="800000"/>
        </a:solidFill>
        <a:latin typeface="HG丸ｺﾞｼｯｸM-PRO" panose="020F0600000000000000" pitchFamily="50" charset="-128"/>
        <a:ea typeface="ＭＳ Ｐゴシック" panose="020B0600070205080204" pitchFamily="50" charset="-128"/>
        <a:cs typeface="+mn-cs"/>
      </a:defRPr>
    </a:lvl1pPr>
    <a:lvl2pPr marL="457200" algn="l" rtl="0" eaLnBrk="0" fontAlgn="base" hangingPunct="0">
      <a:spcBef>
        <a:spcPct val="0"/>
      </a:spcBef>
      <a:spcAft>
        <a:spcPct val="0"/>
      </a:spcAft>
      <a:defRPr kumimoji="1" sz="1200" kern="1200">
        <a:solidFill>
          <a:srgbClr val="800000"/>
        </a:solidFill>
        <a:latin typeface="HG丸ｺﾞｼｯｸM-PRO" panose="020F0600000000000000" pitchFamily="50" charset="-128"/>
        <a:ea typeface="ＭＳ Ｐゴシック" panose="020B0600070205080204" pitchFamily="50" charset="-128"/>
        <a:cs typeface="+mn-cs"/>
      </a:defRPr>
    </a:lvl2pPr>
    <a:lvl3pPr marL="914400" algn="l" rtl="0" eaLnBrk="0" fontAlgn="base" hangingPunct="0">
      <a:spcBef>
        <a:spcPct val="0"/>
      </a:spcBef>
      <a:spcAft>
        <a:spcPct val="0"/>
      </a:spcAft>
      <a:defRPr kumimoji="1" sz="1200" kern="1200">
        <a:solidFill>
          <a:srgbClr val="800000"/>
        </a:solidFill>
        <a:latin typeface="HG丸ｺﾞｼｯｸM-PRO" panose="020F0600000000000000" pitchFamily="50" charset="-128"/>
        <a:ea typeface="ＭＳ Ｐゴシック" panose="020B0600070205080204" pitchFamily="50" charset="-128"/>
        <a:cs typeface="+mn-cs"/>
      </a:defRPr>
    </a:lvl3pPr>
    <a:lvl4pPr marL="1371600" algn="l" rtl="0" eaLnBrk="0" fontAlgn="base" hangingPunct="0">
      <a:spcBef>
        <a:spcPct val="0"/>
      </a:spcBef>
      <a:spcAft>
        <a:spcPct val="0"/>
      </a:spcAft>
      <a:defRPr kumimoji="1" sz="1200" kern="1200">
        <a:solidFill>
          <a:srgbClr val="800000"/>
        </a:solidFill>
        <a:latin typeface="HG丸ｺﾞｼｯｸM-PRO" panose="020F0600000000000000" pitchFamily="50" charset="-128"/>
        <a:ea typeface="ＭＳ Ｐゴシック" panose="020B0600070205080204" pitchFamily="50" charset="-128"/>
        <a:cs typeface="+mn-cs"/>
      </a:defRPr>
    </a:lvl4pPr>
    <a:lvl5pPr marL="1828800" algn="l" rtl="0" eaLnBrk="0" fontAlgn="base" hangingPunct="0">
      <a:spcBef>
        <a:spcPct val="0"/>
      </a:spcBef>
      <a:spcAft>
        <a:spcPct val="0"/>
      </a:spcAft>
      <a:defRPr kumimoji="1" sz="1200" kern="1200">
        <a:solidFill>
          <a:srgbClr val="800000"/>
        </a:solidFill>
        <a:latin typeface="HG丸ｺﾞｼｯｸM-PRO" panose="020F0600000000000000" pitchFamily="50" charset="-128"/>
        <a:ea typeface="ＭＳ Ｐゴシック" panose="020B0600070205080204" pitchFamily="50" charset="-128"/>
        <a:cs typeface="+mn-cs"/>
      </a:defRPr>
    </a:lvl5pPr>
    <a:lvl6pPr marL="2286000" algn="l" defTabSz="914400" rtl="0" eaLnBrk="1" latinLnBrk="0" hangingPunct="1">
      <a:defRPr kumimoji="1" sz="1200" kern="1200">
        <a:solidFill>
          <a:srgbClr val="800000"/>
        </a:solidFill>
        <a:latin typeface="HG丸ｺﾞｼｯｸM-PRO" panose="020F0600000000000000" pitchFamily="50" charset="-128"/>
        <a:ea typeface="ＭＳ Ｐゴシック" panose="020B0600070205080204" pitchFamily="50" charset="-128"/>
        <a:cs typeface="+mn-cs"/>
      </a:defRPr>
    </a:lvl6pPr>
    <a:lvl7pPr marL="2743200" algn="l" defTabSz="914400" rtl="0" eaLnBrk="1" latinLnBrk="0" hangingPunct="1">
      <a:defRPr kumimoji="1" sz="1200" kern="1200">
        <a:solidFill>
          <a:srgbClr val="800000"/>
        </a:solidFill>
        <a:latin typeface="HG丸ｺﾞｼｯｸM-PRO" panose="020F0600000000000000" pitchFamily="50" charset="-128"/>
        <a:ea typeface="ＭＳ Ｐゴシック" panose="020B0600070205080204" pitchFamily="50" charset="-128"/>
        <a:cs typeface="+mn-cs"/>
      </a:defRPr>
    </a:lvl7pPr>
    <a:lvl8pPr marL="3200400" algn="l" defTabSz="914400" rtl="0" eaLnBrk="1" latinLnBrk="0" hangingPunct="1">
      <a:defRPr kumimoji="1" sz="1200" kern="1200">
        <a:solidFill>
          <a:srgbClr val="800000"/>
        </a:solidFill>
        <a:latin typeface="HG丸ｺﾞｼｯｸM-PRO" panose="020F0600000000000000" pitchFamily="50" charset="-128"/>
        <a:ea typeface="ＭＳ Ｐゴシック" panose="020B0600070205080204" pitchFamily="50" charset="-128"/>
        <a:cs typeface="+mn-cs"/>
      </a:defRPr>
    </a:lvl8pPr>
    <a:lvl9pPr marL="3657600" algn="l" defTabSz="914400" rtl="0" eaLnBrk="1" latinLnBrk="0" hangingPunct="1">
      <a:defRPr kumimoji="1" sz="1200" kern="1200">
        <a:solidFill>
          <a:srgbClr val="800000"/>
        </a:solidFill>
        <a:latin typeface="HG丸ｺﾞｼｯｸM-PRO" panose="020F0600000000000000" pitchFamily="50" charset="-128"/>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800000"/>
    <a:srgbClr val="743EFC"/>
    <a:srgbClr val="3D4FFD"/>
    <a:srgbClr val="99CCFF"/>
    <a:srgbClr val="339966"/>
    <a:srgbClr val="00FF00"/>
    <a:srgbClr val="CCFFCC"/>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1278" y="60"/>
      </p:cViewPr>
      <p:guideLst>
        <p:guide orient="horz" pos="2160"/>
        <p:guide pos="312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CA634656-7E5A-4F90-95D7-70A8ACD27690}"/>
              </a:ext>
            </a:extLst>
          </p:cNvPr>
          <p:cNvSpPr>
            <a:spLocks noGrp="1" noChangeArrowheads="1"/>
          </p:cNvSpPr>
          <p:nvPr>
            <p:ph type="hdr" sz="quarter"/>
          </p:nvPr>
        </p:nvSpPr>
        <p:spPr bwMode="auto">
          <a:xfrm>
            <a:off x="0" y="2"/>
            <a:ext cx="6196046" cy="496197"/>
          </a:xfrm>
          <a:prstGeom prst="rect">
            <a:avLst/>
          </a:prstGeom>
          <a:noFill/>
          <a:ln w="9525">
            <a:noFill/>
            <a:miter lim="800000"/>
            <a:headEnd/>
            <a:tailEnd/>
          </a:ln>
          <a:effectLst/>
        </p:spPr>
        <p:txBody>
          <a:bodyPr vert="horz" wrap="square" lIns="131840" tIns="65922" rIns="131840" bIns="65922" numCol="1" anchor="t" anchorCtr="0" compatLnSpc="1">
            <a:prstTxWarp prst="textNoShape">
              <a:avLst/>
            </a:prstTxWarp>
          </a:bodyPr>
          <a:lstStyle>
            <a:lvl1pPr algn="l" eaLnBrk="1" hangingPunct="1">
              <a:defRPr>
                <a:solidFill>
                  <a:schemeClr val="tx1"/>
                </a:solidFill>
                <a:latin typeface="Arial" charset="0"/>
                <a:ea typeface="ＭＳ Ｐゴシック" pitchFamily="50" charset="-128"/>
                <a:cs typeface="+mn-cs"/>
              </a:defRPr>
            </a:lvl1pPr>
          </a:lstStyle>
          <a:p>
            <a:pPr>
              <a:defRPr/>
            </a:pPr>
            <a:endParaRPr lang="en-US" altLang="ja-JP"/>
          </a:p>
        </p:txBody>
      </p:sp>
      <p:sp>
        <p:nvSpPr>
          <p:cNvPr id="52227" name="Rectangle 3">
            <a:extLst>
              <a:ext uri="{FF2B5EF4-FFF2-40B4-BE49-F238E27FC236}">
                <a16:creationId xmlns:a16="http://schemas.microsoft.com/office/drawing/2014/main" id="{137F368E-46D3-406A-9059-C7A35BF7884B}"/>
              </a:ext>
            </a:extLst>
          </p:cNvPr>
          <p:cNvSpPr>
            <a:spLocks noGrp="1" noChangeArrowheads="1"/>
          </p:cNvSpPr>
          <p:nvPr>
            <p:ph type="dt" idx="1"/>
          </p:nvPr>
        </p:nvSpPr>
        <p:spPr bwMode="auto">
          <a:xfrm>
            <a:off x="8095699" y="2"/>
            <a:ext cx="6197893" cy="496197"/>
          </a:xfrm>
          <a:prstGeom prst="rect">
            <a:avLst/>
          </a:prstGeom>
          <a:noFill/>
          <a:ln w="9525">
            <a:noFill/>
            <a:miter lim="800000"/>
            <a:headEnd/>
            <a:tailEnd/>
          </a:ln>
          <a:effectLst/>
        </p:spPr>
        <p:txBody>
          <a:bodyPr vert="horz" wrap="square" lIns="131840" tIns="65922" rIns="131840" bIns="65922" numCol="1" anchor="t" anchorCtr="0" compatLnSpc="1">
            <a:prstTxWarp prst="textNoShape">
              <a:avLst/>
            </a:prstTxWarp>
          </a:bodyPr>
          <a:lstStyle>
            <a:lvl1pPr algn="r" eaLnBrk="1" hangingPunct="1">
              <a:defRPr>
                <a:solidFill>
                  <a:schemeClr val="tx1"/>
                </a:solidFill>
                <a:latin typeface="Arial" charset="0"/>
                <a:ea typeface="ＭＳ Ｐゴシック" pitchFamily="50" charset="-128"/>
                <a:cs typeface="+mn-cs"/>
              </a:defRPr>
            </a:lvl1pPr>
          </a:lstStyle>
          <a:p>
            <a:pPr>
              <a:defRPr/>
            </a:pPr>
            <a:endParaRPr lang="en-US" altLang="ja-JP"/>
          </a:p>
        </p:txBody>
      </p:sp>
      <p:sp>
        <p:nvSpPr>
          <p:cNvPr id="2052" name="Rectangle 4">
            <a:extLst>
              <a:ext uri="{FF2B5EF4-FFF2-40B4-BE49-F238E27FC236}">
                <a16:creationId xmlns:a16="http://schemas.microsoft.com/office/drawing/2014/main" id="{B2CF95C4-277B-42D8-810D-5506B3725A2A}"/>
              </a:ext>
            </a:extLst>
          </p:cNvPr>
          <p:cNvSpPr>
            <a:spLocks noGrp="1" noRot="1" noChangeAspect="1" noChangeArrowheads="1" noTextEdit="1"/>
          </p:cNvSpPr>
          <p:nvPr>
            <p:ph type="sldImg" idx="2"/>
          </p:nvPr>
        </p:nvSpPr>
        <p:spPr bwMode="auto">
          <a:xfrm>
            <a:off x="4483100" y="741363"/>
            <a:ext cx="5341938" cy="36972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9" name="Rectangle 5">
            <a:extLst>
              <a:ext uri="{FF2B5EF4-FFF2-40B4-BE49-F238E27FC236}">
                <a16:creationId xmlns:a16="http://schemas.microsoft.com/office/drawing/2014/main" id="{C775AA11-0911-4113-9589-3D5B5E3DD001}"/>
              </a:ext>
            </a:extLst>
          </p:cNvPr>
          <p:cNvSpPr>
            <a:spLocks noGrp="1" noChangeArrowheads="1"/>
          </p:cNvSpPr>
          <p:nvPr>
            <p:ph type="body" sz="quarter" idx="3"/>
          </p:nvPr>
        </p:nvSpPr>
        <p:spPr bwMode="auto">
          <a:xfrm>
            <a:off x="1430285" y="4686918"/>
            <a:ext cx="11438568" cy="4439747"/>
          </a:xfrm>
          <a:prstGeom prst="rect">
            <a:avLst/>
          </a:prstGeom>
          <a:noFill/>
          <a:ln w="9525">
            <a:noFill/>
            <a:miter lim="800000"/>
            <a:headEnd/>
            <a:tailEnd/>
          </a:ln>
          <a:effectLst/>
        </p:spPr>
        <p:txBody>
          <a:bodyPr vert="horz" wrap="square" lIns="131840" tIns="65922" rIns="131840" bIns="65922" numCol="1" anchor="t" anchorCtr="0" compatLnSpc="1">
            <a:prstTxWarp prst="textNoShape">
              <a:avLst/>
            </a:prstTxWarp>
          </a:bodyPr>
          <a:lstStyle/>
          <a:p>
            <a:pPr lvl="0"/>
            <a:r>
              <a:rPr lang="ja-JP" altLang="en-US" noProof="0"/>
              <a:t>マスタ</a:t>
            </a:r>
            <a:r>
              <a:rPr lang="en-US" altLang="ja-JP" noProof="0"/>
              <a:t> </a:t>
            </a:r>
            <a:r>
              <a:rPr lang="ja-JP" altLang="en-US" noProof="0"/>
              <a:t>テキストの書式設定</a:t>
            </a:r>
            <a:endParaRPr lang="en-US" altLang="ja-JP" noProof="0"/>
          </a:p>
          <a:p>
            <a:pPr lvl="1"/>
            <a:r>
              <a:rPr lang="ja-JP" altLang="en-US" noProof="0"/>
              <a:t>第</a:t>
            </a:r>
            <a:r>
              <a:rPr lang="en-US" altLang="ja-JP" noProof="0"/>
              <a:t> 2 </a:t>
            </a:r>
            <a:r>
              <a:rPr lang="ja-JP" altLang="en-US" noProof="0"/>
              <a:t>レベル</a:t>
            </a:r>
            <a:endParaRPr lang="en-US" altLang="ja-JP" noProof="0"/>
          </a:p>
          <a:p>
            <a:pPr lvl="2"/>
            <a:r>
              <a:rPr lang="ja-JP" altLang="en-US" noProof="0"/>
              <a:t>第</a:t>
            </a:r>
            <a:r>
              <a:rPr lang="en-US" altLang="ja-JP" noProof="0"/>
              <a:t> 3 </a:t>
            </a:r>
            <a:r>
              <a:rPr lang="ja-JP" altLang="en-US" noProof="0"/>
              <a:t>レベル</a:t>
            </a:r>
            <a:endParaRPr lang="en-US" altLang="ja-JP" noProof="0"/>
          </a:p>
          <a:p>
            <a:pPr lvl="3"/>
            <a:r>
              <a:rPr lang="ja-JP" altLang="en-US" noProof="0"/>
              <a:t>第</a:t>
            </a:r>
            <a:r>
              <a:rPr lang="en-US" altLang="ja-JP" noProof="0"/>
              <a:t> 4 </a:t>
            </a:r>
            <a:r>
              <a:rPr lang="ja-JP" altLang="en-US" noProof="0"/>
              <a:t>レベル</a:t>
            </a:r>
            <a:endParaRPr lang="en-US" altLang="ja-JP" noProof="0"/>
          </a:p>
          <a:p>
            <a:pPr lvl="4"/>
            <a:r>
              <a:rPr lang="ja-JP" altLang="en-US" noProof="0"/>
              <a:t>第</a:t>
            </a:r>
            <a:r>
              <a:rPr lang="en-US" altLang="ja-JP" noProof="0"/>
              <a:t> 5 </a:t>
            </a:r>
            <a:r>
              <a:rPr lang="ja-JP" altLang="en-US" noProof="0"/>
              <a:t>レベル</a:t>
            </a:r>
          </a:p>
        </p:txBody>
      </p:sp>
      <p:sp>
        <p:nvSpPr>
          <p:cNvPr id="52230" name="Rectangle 6">
            <a:extLst>
              <a:ext uri="{FF2B5EF4-FFF2-40B4-BE49-F238E27FC236}">
                <a16:creationId xmlns:a16="http://schemas.microsoft.com/office/drawing/2014/main" id="{AC225529-B229-4DD6-AA1A-007AFD32AAF2}"/>
              </a:ext>
            </a:extLst>
          </p:cNvPr>
          <p:cNvSpPr>
            <a:spLocks noGrp="1" noChangeArrowheads="1"/>
          </p:cNvSpPr>
          <p:nvPr>
            <p:ph type="ftr" sz="quarter" idx="4"/>
          </p:nvPr>
        </p:nvSpPr>
        <p:spPr bwMode="auto">
          <a:xfrm>
            <a:off x="0" y="9370116"/>
            <a:ext cx="6196046" cy="494338"/>
          </a:xfrm>
          <a:prstGeom prst="rect">
            <a:avLst/>
          </a:prstGeom>
          <a:noFill/>
          <a:ln w="9525">
            <a:noFill/>
            <a:miter lim="800000"/>
            <a:headEnd/>
            <a:tailEnd/>
          </a:ln>
          <a:effectLst/>
        </p:spPr>
        <p:txBody>
          <a:bodyPr vert="horz" wrap="square" lIns="131840" tIns="65922" rIns="131840" bIns="65922" numCol="1" anchor="b" anchorCtr="0" compatLnSpc="1">
            <a:prstTxWarp prst="textNoShape">
              <a:avLst/>
            </a:prstTxWarp>
          </a:bodyPr>
          <a:lstStyle>
            <a:lvl1pPr algn="l" eaLnBrk="1" hangingPunct="1">
              <a:defRPr>
                <a:solidFill>
                  <a:schemeClr val="tx1"/>
                </a:solidFill>
                <a:latin typeface="Arial" charset="0"/>
                <a:ea typeface="ＭＳ Ｐゴシック" pitchFamily="50" charset="-128"/>
                <a:cs typeface="+mn-cs"/>
              </a:defRPr>
            </a:lvl1pPr>
          </a:lstStyle>
          <a:p>
            <a:pPr>
              <a:defRPr/>
            </a:pPr>
            <a:endParaRPr lang="en-US" altLang="ja-JP"/>
          </a:p>
        </p:txBody>
      </p:sp>
      <p:sp>
        <p:nvSpPr>
          <p:cNvPr id="52231" name="Rectangle 7">
            <a:extLst>
              <a:ext uri="{FF2B5EF4-FFF2-40B4-BE49-F238E27FC236}">
                <a16:creationId xmlns:a16="http://schemas.microsoft.com/office/drawing/2014/main" id="{699D996B-AFC8-4707-B324-E78DC3AF7480}"/>
              </a:ext>
            </a:extLst>
          </p:cNvPr>
          <p:cNvSpPr>
            <a:spLocks noGrp="1" noChangeArrowheads="1"/>
          </p:cNvSpPr>
          <p:nvPr>
            <p:ph type="sldNum" sz="quarter" idx="5"/>
          </p:nvPr>
        </p:nvSpPr>
        <p:spPr bwMode="auto">
          <a:xfrm>
            <a:off x="8095699" y="9370116"/>
            <a:ext cx="6197893" cy="494338"/>
          </a:xfrm>
          <a:prstGeom prst="rect">
            <a:avLst/>
          </a:prstGeom>
          <a:noFill/>
          <a:ln w="9525">
            <a:noFill/>
            <a:miter lim="800000"/>
            <a:headEnd/>
            <a:tailEnd/>
          </a:ln>
          <a:effectLst/>
        </p:spPr>
        <p:txBody>
          <a:bodyPr vert="horz" wrap="square" lIns="131840" tIns="65922" rIns="131840" bIns="65922" numCol="1" anchor="b" anchorCtr="0" compatLnSpc="1">
            <a:prstTxWarp prst="textNoShape">
              <a:avLst/>
            </a:prstTxWarp>
          </a:bodyPr>
          <a:lstStyle>
            <a:lvl1pPr algn="r" eaLnBrk="1" hangingPunct="1">
              <a:defRPr>
                <a:solidFill>
                  <a:schemeClr val="tx1"/>
                </a:solidFill>
                <a:latin typeface="Arial" panose="020B0604020202020204" pitchFamily="34" charset="0"/>
              </a:defRPr>
            </a:lvl1pPr>
          </a:lstStyle>
          <a:p>
            <a:pPr>
              <a:defRPr/>
            </a:pPr>
            <a:fld id="{BC7B81D7-65A0-474A-9542-683A9AFA952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itchFamily="-111" charset="0"/>
        <a:ea typeface="ＭＳ Ｐ明朝" pitchFamily="-111" charset="-128"/>
        <a:cs typeface="ＭＳ Ｐ明朝" pitchFamily="-111" charset="-128"/>
      </a:defRPr>
    </a:lvl1pPr>
    <a:lvl2pPr marL="457200" algn="l" rtl="0" eaLnBrk="0" fontAlgn="base" hangingPunct="0">
      <a:spcBef>
        <a:spcPct val="30000"/>
      </a:spcBef>
      <a:spcAft>
        <a:spcPct val="0"/>
      </a:spcAft>
      <a:defRPr kumimoji="1" sz="1200" kern="1200">
        <a:solidFill>
          <a:schemeClr val="tx1"/>
        </a:solidFill>
        <a:latin typeface="Arial" pitchFamily="-111" charset="0"/>
        <a:ea typeface="ＭＳ Ｐ明朝" pitchFamily="-111" charset="-128"/>
        <a:cs typeface="ＭＳ Ｐ明朝" pitchFamily="-111" charset="-128"/>
      </a:defRPr>
    </a:lvl2pPr>
    <a:lvl3pPr marL="914400" algn="l" rtl="0" eaLnBrk="0" fontAlgn="base" hangingPunct="0">
      <a:spcBef>
        <a:spcPct val="30000"/>
      </a:spcBef>
      <a:spcAft>
        <a:spcPct val="0"/>
      </a:spcAft>
      <a:defRPr kumimoji="1" sz="1200" kern="1200">
        <a:solidFill>
          <a:schemeClr val="tx1"/>
        </a:solidFill>
        <a:latin typeface="Arial" pitchFamily="-111" charset="0"/>
        <a:ea typeface="ＭＳ Ｐ明朝" pitchFamily="-111" charset="-128"/>
        <a:cs typeface="ＭＳ Ｐ明朝" pitchFamily="-111" charset="-128"/>
      </a:defRPr>
    </a:lvl3pPr>
    <a:lvl4pPr marL="1371600" algn="l" rtl="0" eaLnBrk="0" fontAlgn="base" hangingPunct="0">
      <a:spcBef>
        <a:spcPct val="30000"/>
      </a:spcBef>
      <a:spcAft>
        <a:spcPct val="0"/>
      </a:spcAft>
      <a:defRPr kumimoji="1" sz="1200" kern="1200">
        <a:solidFill>
          <a:schemeClr val="tx1"/>
        </a:solidFill>
        <a:latin typeface="Arial" pitchFamily="-111" charset="0"/>
        <a:ea typeface="ＭＳ Ｐ明朝" pitchFamily="-111" charset="-128"/>
        <a:cs typeface="ＭＳ Ｐ明朝" pitchFamily="-111" charset="-128"/>
      </a:defRPr>
    </a:lvl4pPr>
    <a:lvl5pPr marL="1828800" algn="l" rtl="0" eaLnBrk="0" fontAlgn="base" hangingPunct="0">
      <a:spcBef>
        <a:spcPct val="30000"/>
      </a:spcBef>
      <a:spcAft>
        <a:spcPct val="0"/>
      </a:spcAft>
      <a:defRPr kumimoji="1" sz="1200" kern="1200">
        <a:solidFill>
          <a:schemeClr val="tx1"/>
        </a:solidFill>
        <a:latin typeface="Arial" pitchFamily="-111" charset="0"/>
        <a:ea typeface="ＭＳ Ｐ明朝" pitchFamily="-111" charset="-128"/>
        <a:cs typeface="ＭＳ Ｐ明朝" pitchFamily="-111" charset="-128"/>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0BFB76DD-0D4A-4232-9A4A-DAE6309A6F04}"/>
              </a:ext>
            </a:extLst>
          </p:cNvPr>
          <p:cNvSpPr>
            <a:spLocks noGrp="1" noRot="1" noChangeAspect="1" noChangeArrowheads="1" noTextEdit="1"/>
          </p:cNvSpPr>
          <p:nvPr>
            <p:ph type="sldImg"/>
          </p:nvPr>
        </p:nvSpPr>
        <p:spPr>
          <a:ln/>
        </p:spPr>
      </p:sp>
      <p:sp>
        <p:nvSpPr>
          <p:cNvPr id="4099" name="ノート プレースホルダ 2">
            <a:extLst>
              <a:ext uri="{FF2B5EF4-FFF2-40B4-BE49-F238E27FC236}">
                <a16:creationId xmlns:a16="http://schemas.microsoft.com/office/drawing/2014/main" id="{7A02381D-C288-48D8-BFC4-19EA424783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Arial" panose="020B0604020202020204" pitchFamily="34" charset="0"/>
              <a:ea typeface="ＭＳ Ｐ明朝" panose="02020600040205080304" pitchFamily="18" charset="-128"/>
            </a:endParaRPr>
          </a:p>
        </p:txBody>
      </p:sp>
      <p:sp>
        <p:nvSpPr>
          <p:cNvPr id="4100" name="スライド番号プレースホルダ 3">
            <a:extLst>
              <a:ext uri="{FF2B5EF4-FFF2-40B4-BE49-F238E27FC236}">
                <a16:creationId xmlns:a16="http://schemas.microsoft.com/office/drawing/2014/main" id="{E160ABFD-9F84-44EA-AE48-AFF177C572D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500">
                <a:solidFill>
                  <a:srgbClr val="800000"/>
                </a:solidFill>
                <a:latin typeface="HG丸ｺﾞｼｯｸM-PRO" panose="020F0600000000000000" pitchFamily="50" charset="-128"/>
                <a:ea typeface="ＭＳ Ｐゴシック" panose="020B0600070205080204" pitchFamily="50" charset="-128"/>
              </a:defRPr>
            </a:lvl1pPr>
            <a:lvl2pPr marL="1079648" indent="-414821">
              <a:defRPr kumimoji="1" sz="1500">
                <a:solidFill>
                  <a:srgbClr val="800000"/>
                </a:solidFill>
                <a:latin typeface="HG丸ｺﾞｼｯｸM-PRO" panose="020F0600000000000000" pitchFamily="50" charset="-128"/>
                <a:ea typeface="ＭＳ Ｐゴシック" panose="020B0600070205080204" pitchFamily="50" charset="-128"/>
              </a:defRPr>
            </a:lvl2pPr>
            <a:lvl3pPr marL="1662990" indent="-331489">
              <a:defRPr kumimoji="1" sz="1500">
                <a:solidFill>
                  <a:srgbClr val="800000"/>
                </a:solidFill>
                <a:latin typeface="HG丸ｺﾞｼｯｸM-PRO" panose="020F0600000000000000" pitchFamily="50" charset="-128"/>
                <a:ea typeface="ＭＳ Ｐゴシック" panose="020B0600070205080204" pitchFamily="50" charset="-128"/>
              </a:defRPr>
            </a:lvl3pPr>
            <a:lvl4pPr marL="2327817" indent="-331489">
              <a:defRPr kumimoji="1" sz="1500">
                <a:solidFill>
                  <a:srgbClr val="800000"/>
                </a:solidFill>
                <a:latin typeface="HG丸ｺﾞｼｯｸM-PRO" panose="020F0600000000000000" pitchFamily="50" charset="-128"/>
                <a:ea typeface="ＭＳ Ｐゴシック" panose="020B0600070205080204" pitchFamily="50" charset="-128"/>
              </a:defRPr>
            </a:lvl4pPr>
            <a:lvl5pPr marL="2992642" indent="-331489">
              <a:defRPr kumimoji="1" sz="1500">
                <a:solidFill>
                  <a:srgbClr val="800000"/>
                </a:solidFill>
                <a:latin typeface="HG丸ｺﾞｼｯｸM-PRO" panose="020F0600000000000000" pitchFamily="50" charset="-128"/>
                <a:ea typeface="ＭＳ Ｐゴシック" panose="020B0600070205080204" pitchFamily="50" charset="-128"/>
              </a:defRPr>
            </a:lvl5pPr>
            <a:lvl6pPr marL="3525984" indent="-331489" eaLnBrk="0" fontAlgn="base" hangingPunct="0">
              <a:spcBef>
                <a:spcPct val="0"/>
              </a:spcBef>
              <a:spcAft>
                <a:spcPct val="0"/>
              </a:spcAft>
              <a:defRPr kumimoji="1" sz="1500">
                <a:solidFill>
                  <a:srgbClr val="800000"/>
                </a:solidFill>
                <a:latin typeface="HG丸ｺﾞｼｯｸM-PRO" panose="020F0600000000000000" pitchFamily="50" charset="-128"/>
                <a:ea typeface="ＭＳ Ｐゴシック" panose="020B0600070205080204" pitchFamily="50" charset="-128"/>
              </a:defRPr>
            </a:lvl6pPr>
            <a:lvl7pPr marL="4059325" indent="-331489" eaLnBrk="0" fontAlgn="base" hangingPunct="0">
              <a:spcBef>
                <a:spcPct val="0"/>
              </a:spcBef>
              <a:spcAft>
                <a:spcPct val="0"/>
              </a:spcAft>
              <a:defRPr kumimoji="1" sz="1500">
                <a:solidFill>
                  <a:srgbClr val="800000"/>
                </a:solidFill>
                <a:latin typeface="HG丸ｺﾞｼｯｸM-PRO" panose="020F0600000000000000" pitchFamily="50" charset="-128"/>
                <a:ea typeface="ＭＳ Ｐゴシック" panose="020B0600070205080204" pitchFamily="50" charset="-128"/>
              </a:defRPr>
            </a:lvl7pPr>
            <a:lvl8pPr marL="4592668" indent="-331489" eaLnBrk="0" fontAlgn="base" hangingPunct="0">
              <a:spcBef>
                <a:spcPct val="0"/>
              </a:spcBef>
              <a:spcAft>
                <a:spcPct val="0"/>
              </a:spcAft>
              <a:defRPr kumimoji="1" sz="1500">
                <a:solidFill>
                  <a:srgbClr val="800000"/>
                </a:solidFill>
                <a:latin typeface="HG丸ｺﾞｼｯｸM-PRO" panose="020F0600000000000000" pitchFamily="50" charset="-128"/>
                <a:ea typeface="ＭＳ Ｐゴシック" panose="020B0600070205080204" pitchFamily="50" charset="-128"/>
              </a:defRPr>
            </a:lvl8pPr>
            <a:lvl9pPr marL="5126011" indent="-331489" eaLnBrk="0" fontAlgn="base" hangingPunct="0">
              <a:spcBef>
                <a:spcPct val="0"/>
              </a:spcBef>
              <a:spcAft>
                <a:spcPct val="0"/>
              </a:spcAft>
              <a:defRPr kumimoji="1" sz="1500">
                <a:solidFill>
                  <a:srgbClr val="800000"/>
                </a:solidFill>
                <a:latin typeface="HG丸ｺﾞｼｯｸM-PRO" panose="020F0600000000000000" pitchFamily="50" charset="-128"/>
                <a:ea typeface="ＭＳ Ｐゴシック" panose="020B0600070205080204" pitchFamily="50" charset="-128"/>
              </a:defRPr>
            </a:lvl9pPr>
          </a:lstStyle>
          <a:p>
            <a:fld id="{90FBCD34-5AAB-4146-976F-CADE69CF3BEF}" type="slidenum">
              <a:rPr lang="en-US" altLang="ja-JP" sz="1700">
                <a:solidFill>
                  <a:schemeClr val="tx1"/>
                </a:solidFill>
                <a:latin typeface="Arial" panose="020B0604020202020204" pitchFamily="34" charset="0"/>
              </a:rPr>
              <a:pPr/>
              <a:t>1</a:t>
            </a:fld>
            <a:endParaRPr lang="en-US" altLang="ja-JP" sz="1700">
              <a:solidFill>
                <a:schemeClr val="tx1"/>
              </a:solidFill>
              <a:latin typeface="Arial" panose="020B0604020202020204" pitchFamily="34" charset="0"/>
            </a:endParaRPr>
          </a:p>
        </p:txBody>
      </p:sp>
    </p:spTree>
    <p:extLst>
      <p:ext uri="{BB962C8B-B14F-4D97-AF65-F5344CB8AC3E}">
        <p14:creationId xmlns:p14="http://schemas.microsoft.com/office/powerpoint/2010/main" val="1075449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825A6E92-C555-4C96-99D2-EB130CA3A8F7}"/>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5E3ED43F-81DD-4550-8C73-594CE5F9FF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79BE55C7-4F4F-4BD1-8477-7D584659B8DF}"/>
              </a:ext>
            </a:extLst>
          </p:cNvPr>
          <p:cNvSpPr>
            <a:spLocks noGrp="1" noChangeArrowheads="1"/>
          </p:cNvSpPr>
          <p:nvPr>
            <p:ph type="sldNum" sz="quarter" idx="12"/>
          </p:nvPr>
        </p:nvSpPr>
        <p:spPr>
          <a:ln/>
        </p:spPr>
        <p:txBody>
          <a:bodyPr/>
          <a:lstStyle>
            <a:lvl1pPr>
              <a:defRPr/>
            </a:lvl1pPr>
          </a:lstStyle>
          <a:p>
            <a:pPr>
              <a:defRPr/>
            </a:pPr>
            <a:fld id="{775C9672-D355-47E2-B1DC-F0018A9C9456}" type="slidenum">
              <a:rPr lang="en-US" altLang="ja-JP"/>
              <a:pPr>
                <a:defRPr/>
              </a:pPr>
              <a:t>‹#›</a:t>
            </a:fld>
            <a:endParaRPr lang="en-US" altLang="ja-JP"/>
          </a:p>
        </p:txBody>
      </p:sp>
    </p:spTree>
    <p:extLst>
      <p:ext uri="{BB962C8B-B14F-4D97-AF65-F5344CB8AC3E}">
        <p14:creationId xmlns:p14="http://schemas.microsoft.com/office/powerpoint/2010/main" val="2504097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A5AA611F-530A-4A35-9C09-A316E81A28A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78F487AB-0C5A-487F-A4F1-B1253FEA211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43272898-FCDA-4478-8591-5C2D2E15F54E}"/>
              </a:ext>
            </a:extLst>
          </p:cNvPr>
          <p:cNvSpPr>
            <a:spLocks noGrp="1" noChangeArrowheads="1"/>
          </p:cNvSpPr>
          <p:nvPr>
            <p:ph type="sldNum" sz="quarter" idx="12"/>
          </p:nvPr>
        </p:nvSpPr>
        <p:spPr>
          <a:ln/>
        </p:spPr>
        <p:txBody>
          <a:bodyPr/>
          <a:lstStyle>
            <a:lvl1pPr>
              <a:defRPr/>
            </a:lvl1pPr>
          </a:lstStyle>
          <a:p>
            <a:pPr>
              <a:defRPr/>
            </a:pPr>
            <a:fld id="{31E4E764-268A-4846-A24D-0A1934929CB9}" type="slidenum">
              <a:rPr lang="en-US" altLang="ja-JP"/>
              <a:pPr>
                <a:defRPr/>
              </a:pPr>
              <a:t>‹#›</a:t>
            </a:fld>
            <a:endParaRPr lang="en-US" altLang="ja-JP"/>
          </a:p>
        </p:txBody>
      </p:sp>
    </p:spTree>
    <p:extLst>
      <p:ext uri="{BB962C8B-B14F-4D97-AF65-F5344CB8AC3E}">
        <p14:creationId xmlns:p14="http://schemas.microsoft.com/office/powerpoint/2010/main" val="2511573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38"/>
            <a:ext cx="65341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CD2C0C44-9B76-42EC-82DB-1D03CFF69C7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65184A22-110A-4678-95AC-002B3D0809D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02219503-12E8-4234-A1D7-E67E1A62014E}"/>
              </a:ext>
            </a:extLst>
          </p:cNvPr>
          <p:cNvSpPr>
            <a:spLocks noGrp="1" noChangeArrowheads="1"/>
          </p:cNvSpPr>
          <p:nvPr>
            <p:ph type="sldNum" sz="quarter" idx="12"/>
          </p:nvPr>
        </p:nvSpPr>
        <p:spPr>
          <a:ln/>
        </p:spPr>
        <p:txBody>
          <a:bodyPr/>
          <a:lstStyle>
            <a:lvl1pPr>
              <a:defRPr/>
            </a:lvl1pPr>
          </a:lstStyle>
          <a:p>
            <a:pPr>
              <a:defRPr/>
            </a:pPr>
            <a:fld id="{A2AF2D1A-5AE5-40D9-84D7-D292642AEB7F}" type="slidenum">
              <a:rPr lang="en-US" altLang="ja-JP"/>
              <a:pPr>
                <a:defRPr/>
              </a:pPr>
              <a:t>‹#›</a:t>
            </a:fld>
            <a:endParaRPr lang="en-US" altLang="ja-JP"/>
          </a:p>
        </p:txBody>
      </p:sp>
    </p:spTree>
    <p:extLst>
      <p:ext uri="{BB962C8B-B14F-4D97-AF65-F5344CB8AC3E}">
        <p14:creationId xmlns:p14="http://schemas.microsoft.com/office/powerpoint/2010/main" val="18435284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38"/>
            <a:ext cx="8915400"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a:extLst>
              <a:ext uri="{FF2B5EF4-FFF2-40B4-BE49-F238E27FC236}">
                <a16:creationId xmlns:a16="http://schemas.microsoft.com/office/drawing/2014/main" id="{FC335498-1AAB-4EB1-A362-902AB6B6C41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26F24AF5-F967-44E8-B300-84EF61CE6B9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34F46CCC-6E75-4020-89E9-42DD9A5A0677}"/>
              </a:ext>
            </a:extLst>
          </p:cNvPr>
          <p:cNvSpPr>
            <a:spLocks noGrp="1" noChangeArrowheads="1"/>
          </p:cNvSpPr>
          <p:nvPr>
            <p:ph type="sldNum" sz="quarter" idx="12"/>
          </p:nvPr>
        </p:nvSpPr>
        <p:spPr>
          <a:ln/>
        </p:spPr>
        <p:txBody>
          <a:bodyPr/>
          <a:lstStyle>
            <a:lvl1pPr>
              <a:defRPr/>
            </a:lvl1pPr>
          </a:lstStyle>
          <a:p>
            <a:pPr>
              <a:defRPr/>
            </a:pPr>
            <a:fld id="{58B084CA-033E-4DC9-A9B0-D6A364D62BC9}" type="slidenum">
              <a:rPr lang="en-US" altLang="ja-JP"/>
              <a:pPr>
                <a:defRPr/>
              </a:pPr>
              <a:t>‹#›</a:t>
            </a:fld>
            <a:endParaRPr lang="en-US" altLang="ja-JP"/>
          </a:p>
        </p:txBody>
      </p:sp>
    </p:spTree>
    <p:extLst>
      <p:ext uri="{BB962C8B-B14F-4D97-AF65-F5344CB8AC3E}">
        <p14:creationId xmlns:p14="http://schemas.microsoft.com/office/powerpoint/2010/main" val="1451982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FCEBC336-EED9-418F-83C5-B253CFA99C37}"/>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E7EE098E-64AE-450F-90C9-9287BCCFB04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13F40BEE-0B09-45E3-9D10-DDE7F891754D}"/>
              </a:ext>
            </a:extLst>
          </p:cNvPr>
          <p:cNvSpPr>
            <a:spLocks noGrp="1" noChangeArrowheads="1"/>
          </p:cNvSpPr>
          <p:nvPr>
            <p:ph type="sldNum" sz="quarter" idx="12"/>
          </p:nvPr>
        </p:nvSpPr>
        <p:spPr>
          <a:ln/>
        </p:spPr>
        <p:txBody>
          <a:bodyPr/>
          <a:lstStyle>
            <a:lvl1pPr>
              <a:defRPr/>
            </a:lvl1pPr>
          </a:lstStyle>
          <a:p>
            <a:pPr>
              <a:defRPr/>
            </a:pPr>
            <a:fld id="{A6F1066C-928C-45FE-98E0-B22716173775}" type="slidenum">
              <a:rPr lang="en-US" altLang="ja-JP"/>
              <a:pPr>
                <a:defRPr/>
              </a:pPr>
              <a:t>‹#›</a:t>
            </a:fld>
            <a:endParaRPr lang="en-US" altLang="ja-JP"/>
          </a:p>
        </p:txBody>
      </p:sp>
    </p:spTree>
    <p:extLst>
      <p:ext uri="{BB962C8B-B14F-4D97-AF65-F5344CB8AC3E}">
        <p14:creationId xmlns:p14="http://schemas.microsoft.com/office/powerpoint/2010/main" val="3966397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39D97888-3D37-45E4-9598-80C6C870A79D}"/>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78715BB3-9934-41D8-8F76-DD4472239CE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87481CE9-51A9-441E-BE00-F034E41B8DF2}"/>
              </a:ext>
            </a:extLst>
          </p:cNvPr>
          <p:cNvSpPr>
            <a:spLocks noGrp="1" noChangeArrowheads="1"/>
          </p:cNvSpPr>
          <p:nvPr>
            <p:ph type="sldNum" sz="quarter" idx="12"/>
          </p:nvPr>
        </p:nvSpPr>
        <p:spPr>
          <a:ln/>
        </p:spPr>
        <p:txBody>
          <a:bodyPr/>
          <a:lstStyle>
            <a:lvl1pPr>
              <a:defRPr/>
            </a:lvl1pPr>
          </a:lstStyle>
          <a:p>
            <a:pPr>
              <a:defRPr/>
            </a:pPr>
            <a:fld id="{59FEAA6B-C5F5-4398-B791-F5BFECC70C6D}" type="slidenum">
              <a:rPr lang="en-US" altLang="ja-JP"/>
              <a:pPr>
                <a:defRPr/>
              </a:pPr>
              <a:t>‹#›</a:t>
            </a:fld>
            <a:endParaRPr lang="en-US" altLang="ja-JP"/>
          </a:p>
        </p:txBody>
      </p:sp>
    </p:spTree>
    <p:extLst>
      <p:ext uri="{BB962C8B-B14F-4D97-AF65-F5344CB8AC3E}">
        <p14:creationId xmlns:p14="http://schemas.microsoft.com/office/powerpoint/2010/main" val="2101850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848F1761-63A6-45FF-9E5C-6D038F19446F}"/>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D643D6B6-F245-4CB6-AC6E-84C4807CDDD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D8B2007B-C0D6-499D-BFC4-564BA1693DCA}"/>
              </a:ext>
            </a:extLst>
          </p:cNvPr>
          <p:cNvSpPr>
            <a:spLocks noGrp="1" noChangeArrowheads="1"/>
          </p:cNvSpPr>
          <p:nvPr>
            <p:ph type="sldNum" sz="quarter" idx="12"/>
          </p:nvPr>
        </p:nvSpPr>
        <p:spPr>
          <a:ln/>
        </p:spPr>
        <p:txBody>
          <a:bodyPr/>
          <a:lstStyle>
            <a:lvl1pPr>
              <a:defRPr/>
            </a:lvl1pPr>
          </a:lstStyle>
          <a:p>
            <a:pPr>
              <a:defRPr/>
            </a:pPr>
            <a:fld id="{362872D3-3992-4D21-AFF1-76F7AA561854}" type="slidenum">
              <a:rPr lang="en-US" altLang="ja-JP"/>
              <a:pPr>
                <a:defRPr/>
              </a:pPr>
              <a:t>‹#›</a:t>
            </a:fld>
            <a:endParaRPr lang="en-US" altLang="ja-JP"/>
          </a:p>
        </p:txBody>
      </p:sp>
    </p:spTree>
    <p:extLst>
      <p:ext uri="{BB962C8B-B14F-4D97-AF65-F5344CB8AC3E}">
        <p14:creationId xmlns:p14="http://schemas.microsoft.com/office/powerpoint/2010/main" val="3386098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F1B3ADF2-99A6-4A79-9073-55DF81E049AB}"/>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021067F1-1005-4DF8-B8AA-FA1A3E6E785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38B6B038-C452-49B7-A90D-52857E274202}"/>
              </a:ext>
            </a:extLst>
          </p:cNvPr>
          <p:cNvSpPr>
            <a:spLocks noGrp="1" noChangeArrowheads="1"/>
          </p:cNvSpPr>
          <p:nvPr>
            <p:ph type="sldNum" sz="quarter" idx="12"/>
          </p:nvPr>
        </p:nvSpPr>
        <p:spPr>
          <a:ln/>
        </p:spPr>
        <p:txBody>
          <a:bodyPr/>
          <a:lstStyle>
            <a:lvl1pPr>
              <a:defRPr/>
            </a:lvl1pPr>
          </a:lstStyle>
          <a:p>
            <a:pPr>
              <a:defRPr/>
            </a:pPr>
            <a:fld id="{F834125C-BE2C-4104-A301-D097C91279B5}" type="slidenum">
              <a:rPr lang="en-US" altLang="ja-JP"/>
              <a:pPr>
                <a:defRPr/>
              </a:pPr>
              <a:t>‹#›</a:t>
            </a:fld>
            <a:endParaRPr lang="en-US" altLang="ja-JP"/>
          </a:p>
        </p:txBody>
      </p:sp>
    </p:spTree>
    <p:extLst>
      <p:ext uri="{BB962C8B-B14F-4D97-AF65-F5344CB8AC3E}">
        <p14:creationId xmlns:p14="http://schemas.microsoft.com/office/powerpoint/2010/main" val="1827261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65A571CD-7CC4-4BFD-A295-58A81E52F57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15961179-3AA4-443E-8821-DC302F9951A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CDC52B9C-2C39-4853-9C6C-535FEAB87CAF}"/>
              </a:ext>
            </a:extLst>
          </p:cNvPr>
          <p:cNvSpPr>
            <a:spLocks noGrp="1" noChangeArrowheads="1"/>
          </p:cNvSpPr>
          <p:nvPr>
            <p:ph type="sldNum" sz="quarter" idx="12"/>
          </p:nvPr>
        </p:nvSpPr>
        <p:spPr>
          <a:ln/>
        </p:spPr>
        <p:txBody>
          <a:bodyPr/>
          <a:lstStyle>
            <a:lvl1pPr>
              <a:defRPr/>
            </a:lvl1pPr>
          </a:lstStyle>
          <a:p>
            <a:pPr>
              <a:defRPr/>
            </a:pPr>
            <a:fld id="{96B955AB-B0FC-4C64-9311-6C629C52F024}" type="slidenum">
              <a:rPr lang="en-US" altLang="ja-JP"/>
              <a:pPr>
                <a:defRPr/>
              </a:pPr>
              <a:t>‹#›</a:t>
            </a:fld>
            <a:endParaRPr lang="en-US" altLang="ja-JP"/>
          </a:p>
        </p:txBody>
      </p:sp>
    </p:spTree>
    <p:extLst>
      <p:ext uri="{BB962C8B-B14F-4D97-AF65-F5344CB8AC3E}">
        <p14:creationId xmlns:p14="http://schemas.microsoft.com/office/powerpoint/2010/main" val="2303581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6855630-816F-4932-972B-7BF3A3D2A33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62996E35-00D3-48BC-AFAC-8B1F1376775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F67B8030-C2CE-4BD9-BB9D-966A1BF9A6AB}"/>
              </a:ext>
            </a:extLst>
          </p:cNvPr>
          <p:cNvSpPr>
            <a:spLocks noGrp="1" noChangeArrowheads="1"/>
          </p:cNvSpPr>
          <p:nvPr>
            <p:ph type="sldNum" sz="quarter" idx="12"/>
          </p:nvPr>
        </p:nvSpPr>
        <p:spPr>
          <a:ln/>
        </p:spPr>
        <p:txBody>
          <a:bodyPr/>
          <a:lstStyle>
            <a:lvl1pPr>
              <a:defRPr/>
            </a:lvl1pPr>
          </a:lstStyle>
          <a:p>
            <a:pPr>
              <a:defRPr/>
            </a:pPr>
            <a:fld id="{8A23EC92-428A-44EB-BD70-127D19DF75C2}" type="slidenum">
              <a:rPr lang="en-US" altLang="ja-JP"/>
              <a:pPr>
                <a:defRPr/>
              </a:pPr>
              <a:t>‹#›</a:t>
            </a:fld>
            <a:endParaRPr lang="en-US" altLang="ja-JP"/>
          </a:p>
        </p:txBody>
      </p:sp>
    </p:spTree>
    <p:extLst>
      <p:ext uri="{BB962C8B-B14F-4D97-AF65-F5344CB8AC3E}">
        <p14:creationId xmlns:p14="http://schemas.microsoft.com/office/powerpoint/2010/main" val="3065296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056B8272-099F-46CD-A1D7-74EC25A3012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9D3448F7-2C2B-4994-AAD7-9C7CE9C4759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71DBD93C-9A92-4E38-AFAF-2C072C7041CF}"/>
              </a:ext>
            </a:extLst>
          </p:cNvPr>
          <p:cNvSpPr>
            <a:spLocks noGrp="1" noChangeArrowheads="1"/>
          </p:cNvSpPr>
          <p:nvPr>
            <p:ph type="sldNum" sz="quarter" idx="12"/>
          </p:nvPr>
        </p:nvSpPr>
        <p:spPr>
          <a:ln/>
        </p:spPr>
        <p:txBody>
          <a:bodyPr/>
          <a:lstStyle>
            <a:lvl1pPr>
              <a:defRPr/>
            </a:lvl1pPr>
          </a:lstStyle>
          <a:p>
            <a:pPr>
              <a:defRPr/>
            </a:pPr>
            <a:fld id="{97933C11-1910-471C-A76D-A3CA2BC60977}" type="slidenum">
              <a:rPr lang="en-US" altLang="ja-JP"/>
              <a:pPr>
                <a:defRPr/>
              </a:pPr>
              <a:t>‹#›</a:t>
            </a:fld>
            <a:endParaRPr lang="en-US" altLang="ja-JP"/>
          </a:p>
        </p:txBody>
      </p:sp>
    </p:spTree>
    <p:extLst>
      <p:ext uri="{BB962C8B-B14F-4D97-AF65-F5344CB8AC3E}">
        <p14:creationId xmlns:p14="http://schemas.microsoft.com/office/powerpoint/2010/main" val="4185577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29EA5FF7-7986-41A8-A599-DE1DB422D46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B1160F5E-EF9F-49FC-A411-FC8EB471B7A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00893A14-D009-40FA-95A6-E53D9422AEB2}"/>
              </a:ext>
            </a:extLst>
          </p:cNvPr>
          <p:cNvSpPr>
            <a:spLocks noGrp="1" noChangeArrowheads="1"/>
          </p:cNvSpPr>
          <p:nvPr>
            <p:ph type="sldNum" sz="quarter" idx="12"/>
          </p:nvPr>
        </p:nvSpPr>
        <p:spPr>
          <a:ln/>
        </p:spPr>
        <p:txBody>
          <a:bodyPr/>
          <a:lstStyle>
            <a:lvl1pPr>
              <a:defRPr/>
            </a:lvl1pPr>
          </a:lstStyle>
          <a:p>
            <a:pPr>
              <a:defRPr/>
            </a:pPr>
            <a:fld id="{6C62B20A-D2AE-4C3B-97EC-8B0D8A1E4102}" type="slidenum">
              <a:rPr lang="en-US" altLang="ja-JP"/>
              <a:pPr>
                <a:defRPr/>
              </a:pPr>
              <a:t>‹#›</a:t>
            </a:fld>
            <a:endParaRPr lang="en-US" altLang="ja-JP"/>
          </a:p>
        </p:txBody>
      </p:sp>
    </p:spTree>
    <p:extLst>
      <p:ext uri="{BB962C8B-B14F-4D97-AF65-F5344CB8AC3E}">
        <p14:creationId xmlns:p14="http://schemas.microsoft.com/office/powerpoint/2010/main" val="2307514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1A17109-4EF0-404F-8600-AC4F04279628}"/>
              </a:ext>
            </a:extLst>
          </p:cNvPr>
          <p:cNvSpPr>
            <a:spLocks noGrp="1" noChangeArrowheads="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9" tIns="45715" rIns="91429" bIns="45715" numCol="1" anchor="ctr" anchorCtr="0" compatLnSpc="1">
            <a:prstTxWarp prst="textNoShape">
              <a:avLst/>
            </a:prstTxWarp>
          </a:bodyPr>
          <a:lstStyle/>
          <a:p>
            <a:pPr lvl="0"/>
            <a:r>
              <a:rPr lang="ja-JP" altLang="en-US"/>
              <a:t>マスタ</a:t>
            </a:r>
            <a:r>
              <a:rPr lang="en-US" altLang="ja-JP"/>
              <a:t> </a:t>
            </a:r>
            <a:r>
              <a:rPr lang="ja-JP" altLang="en-US"/>
              <a:t>タイトルの書式設定</a:t>
            </a:r>
          </a:p>
        </p:txBody>
      </p:sp>
      <p:sp>
        <p:nvSpPr>
          <p:cNvPr id="1027" name="Rectangle 3">
            <a:extLst>
              <a:ext uri="{FF2B5EF4-FFF2-40B4-BE49-F238E27FC236}">
                <a16:creationId xmlns:a16="http://schemas.microsoft.com/office/drawing/2014/main" id="{AFDD94A6-14BE-43C3-A26F-0172AFDAA01A}"/>
              </a:ext>
            </a:extLst>
          </p:cNvPr>
          <p:cNvSpPr>
            <a:spLocks noGrp="1" noChangeArrowheads="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9" tIns="45715" rIns="91429" bIns="45715"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1028" name="Rectangle 4">
            <a:extLst>
              <a:ext uri="{FF2B5EF4-FFF2-40B4-BE49-F238E27FC236}">
                <a16:creationId xmlns:a16="http://schemas.microsoft.com/office/drawing/2014/main" id="{96572609-F650-4CFC-B11D-F219BF34B512}"/>
              </a:ext>
            </a:extLst>
          </p:cNvPr>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29" tIns="45715" rIns="91429" bIns="45715" numCol="1" anchor="t" anchorCtr="0" compatLnSpc="1">
            <a:prstTxWarp prst="textNoShape">
              <a:avLst/>
            </a:prstTxWarp>
          </a:bodyPr>
          <a:lstStyle>
            <a:lvl1pPr algn="l" eaLnBrk="1" hangingPunct="1">
              <a:defRPr sz="1400">
                <a:solidFill>
                  <a:schemeClr val="tx1"/>
                </a:solidFill>
                <a:latin typeface="Arial" charset="0"/>
                <a:ea typeface="ＭＳ Ｐゴシック" pitchFamily="50" charset="-128"/>
                <a:cs typeface="+mn-cs"/>
              </a:defRPr>
            </a:lvl1pPr>
          </a:lstStyle>
          <a:p>
            <a:pPr>
              <a:defRPr/>
            </a:pPr>
            <a:endParaRPr lang="en-US" altLang="ja-JP"/>
          </a:p>
        </p:txBody>
      </p:sp>
      <p:sp>
        <p:nvSpPr>
          <p:cNvPr id="1029" name="Rectangle 5">
            <a:extLst>
              <a:ext uri="{FF2B5EF4-FFF2-40B4-BE49-F238E27FC236}">
                <a16:creationId xmlns:a16="http://schemas.microsoft.com/office/drawing/2014/main" id="{EE1666DD-C96B-4D1A-AFE9-6FC62B65465F}"/>
              </a:ext>
            </a:extLst>
          </p:cNvPr>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29" tIns="45715" rIns="91429" bIns="45715" numCol="1" anchor="t" anchorCtr="0" compatLnSpc="1">
            <a:prstTxWarp prst="textNoShape">
              <a:avLst/>
            </a:prstTxWarp>
          </a:bodyPr>
          <a:lstStyle>
            <a:lvl1pPr algn="ctr" eaLnBrk="1" hangingPunct="1">
              <a:defRPr sz="1400">
                <a:solidFill>
                  <a:schemeClr val="tx1"/>
                </a:solidFill>
                <a:latin typeface="Arial" charset="0"/>
                <a:ea typeface="ＭＳ Ｐゴシック" pitchFamily="50" charset="-128"/>
                <a:cs typeface="+mn-cs"/>
              </a:defRPr>
            </a:lvl1pPr>
          </a:lstStyle>
          <a:p>
            <a:pPr>
              <a:defRPr/>
            </a:pPr>
            <a:endParaRPr lang="en-US" altLang="ja-JP"/>
          </a:p>
        </p:txBody>
      </p:sp>
      <p:sp>
        <p:nvSpPr>
          <p:cNvPr id="1030" name="Rectangle 6">
            <a:extLst>
              <a:ext uri="{FF2B5EF4-FFF2-40B4-BE49-F238E27FC236}">
                <a16:creationId xmlns:a16="http://schemas.microsoft.com/office/drawing/2014/main" id="{9C4ECE18-30C2-4925-AC16-4B8C7DBCC6D1}"/>
              </a:ext>
            </a:extLst>
          </p:cNvPr>
          <p:cNvSpPr>
            <a:spLocks noGrp="1" noChangeArrowheads="1"/>
          </p:cNvSpPr>
          <p:nvPr>
            <p:ph type="sldNum" sz="quarter" idx="4"/>
          </p:nvPr>
        </p:nvSpPr>
        <p:spPr bwMode="auto">
          <a:xfrm>
            <a:off x="7099300" y="6245225"/>
            <a:ext cx="2311400" cy="476250"/>
          </a:xfrm>
          <a:prstGeom prst="rect">
            <a:avLst/>
          </a:prstGeom>
          <a:noFill/>
          <a:ln w="9525">
            <a:noFill/>
            <a:miter lim="800000"/>
            <a:headEnd/>
            <a:tailEnd/>
          </a:ln>
          <a:effectLst/>
        </p:spPr>
        <p:txBody>
          <a:bodyPr vert="horz" wrap="square" lIns="91429" tIns="45715" rIns="91429" bIns="45715" numCol="1" anchor="t" anchorCtr="0" compatLnSpc="1">
            <a:prstTxWarp prst="textNoShape">
              <a:avLst/>
            </a:prstTxWarp>
          </a:bodyPr>
          <a:lstStyle>
            <a:lvl1pPr algn="r" eaLnBrk="1" hangingPunct="1">
              <a:defRPr sz="1400">
                <a:solidFill>
                  <a:schemeClr val="tx1"/>
                </a:solidFill>
                <a:latin typeface="Arial" panose="020B0604020202020204" pitchFamily="34" charset="0"/>
              </a:defRPr>
            </a:lvl1pPr>
          </a:lstStyle>
          <a:p>
            <a:pPr>
              <a:defRPr/>
            </a:pPr>
            <a:fld id="{8FAF589D-AED8-4114-87FF-62BBF5A3A24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111" charset="0"/>
          <a:ea typeface="ＭＳ Ｐゴシック" pitchFamily="-111" charset="-128"/>
          <a:cs typeface="ＭＳ Ｐゴシック" pitchFamily="-111" charset="-128"/>
        </a:defRPr>
      </a:lvl2pPr>
      <a:lvl3pPr algn="ctr" rtl="0" eaLnBrk="0" fontAlgn="base" hangingPunct="0">
        <a:spcBef>
          <a:spcPct val="0"/>
        </a:spcBef>
        <a:spcAft>
          <a:spcPct val="0"/>
        </a:spcAft>
        <a:defRPr kumimoji="1" sz="4400">
          <a:solidFill>
            <a:schemeClr val="tx2"/>
          </a:solidFill>
          <a:latin typeface="Arial" pitchFamily="-111" charset="0"/>
          <a:ea typeface="ＭＳ Ｐゴシック" pitchFamily="-111" charset="-128"/>
          <a:cs typeface="ＭＳ Ｐゴシック" pitchFamily="-111" charset="-128"/>
        </a:defRPr>
      </a:lvl3pPr>
      <a:lvl4pPr algn="ctr" rtl="0" eaLnBrk="0" fontAlgn="base" hangingPunct="0">
        <a:spcBef>
          <a:spcPct val="0"/>
        </a:spcBef>
        <a:spcAft>
          <a:spcPct val="0"/>
        </a:spcAft>
        <a:defRPr kumimoji="1" sz="4400">
          <a:solidFill>
            <a:schemeClr val="tx2"/>
          </a:solidFill>
          <a:latin typeface="Arial" pitchFamily="-111" charset="0"/>
          <a:ea typeface="ＭＳ Ｐゴシック" pitchFamily="-111" charset="-128"/>
          <a:cs typeface="ＭＳ Ｐゴシック" pitchFamily="-111" charset="-128"/>
        </a:defRPr>
      </a:lvl4pPr>
      <a:lvl5pPr algn="ctr" rtl="0" eaLnBrk="0" fontAlgn="base" hangingPunct="0">
        <a:spcBef>
          <a:spcPct val="0"/>
        </a:spcBef>
        <a:spcAft>
          <a:spcPct val="0"/>
        </a:spcAft>
        <a:defRPr kumimoji="1" sz="4400">
          <a:solidFill>
            <a:schemeClr val="tx2"/>
          </a:solidFill>
          <a:latin typeface="Arial" pitchFamily="-111" charset="0"/>
          <a:ea typeface="ＭＳ Ｐゴシック" pitchFamily="-111" charset="-128"/>
          <a:cs typeface="ＭＳ Ｐゴシック" pitchFamily="-111" charset="-128"/>
        </a:defRPr>
      </a:lvl5pPr>
      <a:lvl6pPr marL="457200" algn="ctr" rtl="0" fontAlgn="base">
        <a:spcBef>
          <a:spcPct val="0"/>
        </a:spcBef>
        <a:spcAft>
          <a:spcPct val="0"/>
        </a:spcAft>
        <a:defRPr kumimoji="1" sz="4400">
          <a:solidFill>
            <a:schemeClr val="tx2"/>
          </a:solidFill>
          <a:latin typeface="Arial" pitchFamily="-111" charset="0"/>
          <a:ea typeface="ＭＳ Ｐゴシック" pitchFamily="-111" charset="-128"/>
          <a:cs typeface="ＭＳ Ｐゴシック" pitchFamily="-111" charset="-128"/>
        </a:defRPr>
      </a:lvl6pPr>
      <a:lvl7pPr marL="914400" algn="ctr" rtl="0" fontAlgn="base">
        <a:spcBef>
          <a:spcPct val="0"/>
        </a:spcBef>
        <a:spcAft>
          <a:spcPct val="0"/>
        </a:spcAft>
        <a:defRPr kumimoji="1" sz="4400">
          <a:solidFill>
            <a:schemeClr val="tx2"/>
          </a:solidFill>
          <a:latin typeface="Arial" pitchFamily="-111" charset="0"/>
          <a:ea typeface="ＭＳ Ｐゴシック" pitchFamily="-111" charset="-128"/>
          <a:cs typeface="ＭＳ Ｐゴシック" pitchFamily="-111" charset="-128"/>
        </a:defRPr>
      </a:lvl7pPr>
      <a:lvl8pPr marL="1371600" algn="ctr" rtl="0" fontAlgn="base">
        <a:spcBef>
          <a:spcPct val="0"/>
        </a:spcBef>
        <a:spcAft>
          <a:spcPct val="0"/>
        </a:spcAft>
        <a:defRPr kumimoji="1" sz="4400">
          <a:solidFill>
            <a:schemeClr val="tx2"/>
          </a:solidFill>
          <a:latin typeface="Arial" pitchFamily="-111" charset="0"/>
          <a:ea typeface="ＭＳ Ｐゴシック" pitchFamily="-111" charset="-128"/>
          <a:cs typeface="ＭＳ Ｐゴシック" pitchFamily="-111" charset="-128"/>
        </a:defRPr>
      </a:lvl8pPr>
      <a:lvl9pPr marL="1828800" algn="ctr" rtl="0" fontAlgn="base">
        <a:spcBef>
          <a:spcPct val="0"/>
        </a:spcBef>
        <a:spcAft>
          <a:spcPct val="0"/>
        </a:spcAft>
        <a:defRPr kumimoji="1" sz="4400">
          <a:solidFill>
            <a:schemeClr val="tx2"/>
          </a:solidFill>
          <a:latin typeface="Arial" pitchFamily="-111" charset="0"/>
          <a:ea typeface="ＭＳ Ｐゴシック" pitchFamily="-111" charset="-128"/>
          <a:cs typeface="ＭＳ Ｐゴシック" pitchFamily="-111"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5813" indent="-227013" algn="l" rtl="0" eaLnBrk="0" fontAlgn="base" hangingPunct="0">
        <a:spcBef>
          <a:spcPct val="20000"/>
        </a:spcBef>
        <a:spcAft>
          <a:spcPct val="0"/>
        </a:spcAft>
        <a:buChar char="»"/>
        <a:defRPr kumimoji="1" sz="2000">
          <a:solidFill>
            <a:schemeClr val="tx1"/>
          </a:solidFill>
          <a:latin typeface="+mn-lt"/>
          <a:ea typeface="+mn-ea"/>
        </a:defRPr>
      </a:lvl5pPr>
      <a:lvl6pPr marL="2513013" indent="-227013" algn="l" rtl="0" fontAlgn="base">
        <a:spcBef>
          <a:spcPct val="20000"/>
        </a:spcBef>
        <a:spcAft>
          <a:spcPct val="0"/>
        </a:spcAft>
        <a:buChar char="»"/>
        <a:defRPr kumimoji="1" sz="2000">
          <a:solidFill>
            <a:schemeClr val="tx1"/>
          </a:solidFill>
          <a:latin typeface="+mn-lt"/>
          <a:ea typeface="+mn-ea"/>
        </a:defRPr>
      </a:lvl6pPr>
      <a:lvl7pPr marL="2970213" indent="-227013" algn="l" rtl="0" fontAlgn="base">
        <a:spcBef>
          <a:spcPct val="20000"/>
        </a:spcBef>
        <a:spcAft>
          <a:spcPct val="0"/>
        </a:spcAft>
        <a:buChar char="»"/>
        <a:defRPr kumimoji="1" sz="2000">
          <a:solidFill>
            <a:schemeClr val="tx1"/>
          </a:solidFill>
          <a:latin typeface="+mn-lt"/>
          <a:ea typeface="+mn-ea"/>
        </a:defRPr>
      </a:lvl7pPr>
      <a:lvl8pPr marL="3427413" indent="-227013" algn="l" rtl="0" fontAlgn="base">
        <a:spcBef>
          <a:spcPct val="20000"/>
        </a:spcBef>
        <a:spcAft>
          <a:spcPct val="0"/>
        </a:spcAft>
        <a:buChar char="»"/>
        <a:defRPr kumimoji="1" sz="2000">
          <a:solidFill>
            <a:schemeClr val="tx1"/>
          </a:solidFill>
          <a:latin typeface="+mn-lt"/>
          <a:ea typeface="+mn-ea"/>
        </a:defRPr>
      </a:lvl8pPr>
      <a:lvl9pPr marL="3884613" indent="-227013"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E655612-DD11-4081-8FB5-87A454B5EAAF}"/>
              </a:ext>
            </a:extLst>
          </p:cNvPr>
          <p:cNvSpPr>
            <a:spLocks noChangeAspect="1" noChangeArrowheads="1"/>
          </p:cNvSpPr>
          <p:nvPr/>
        </p:nvSpPr>
        <p:spPr bwMode="auto">
          <a:xfrm rot="-5400000">
            <a:off x="1601332" y="-1407815"/>
            <a:ext cx="6694488" cy="9734550"/>
          </a:xfrm>
          <a:prstGeom prst="rect">
            <a:avLst/>
          </a:prstGeom>
          <a:noFill/>
          <a:ln w="57150" cmpd="thinThick">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eaLnBrk="1" hangingPunct="1">
              <a:spcBef>
                <a:spcPct val="0"/>
              </a:spcBef>
              <a:buFontTx/>
              <a:buNone/>
            </a:pPr>
            <a:endParaRPr lang="ja-JP" altLang="en-US" sz="1200">
              <a:solidFill>
                <a:srgbClr val="800000"/>
              </a:solidFill>
              <a:latin typeface="HG丸ｺﾞｼｯｸM-PRO" panose="020F0600000000000000" pitchFamily="50" charset="-128"/>
              <a:ea typeface="HG丸ｺﾞｼｯｸM-PRO" panose="020F0600000000000000" pitchFamily="50" charset="-128"/>
            </a:endParaRPr>
          </a:p>
        </p:txBody>
      </p:sp>
      <p:sp>
        <p:nvSpPr>
          <p:cNvPr id="3075" name="Text Box 3">
            <a:extLst>
              <a:ext uri="{FF2B5EF4-FFF2-40B4-BE49-F238E27FC236}">
                <a16:creationId xmlns:a16="http://schemas.microsoft.com/office/drawing/2014/main" id="{87F57774-7222-4A46-8538-AC4DB7EBD6E8}"/>
              </a:ext>
            </a:extLst>
          </p:cNvPr>
          <p:cNvSpPr txBox="1">
            <a:spLocks noChangeArrowheads="1"/>
          </p:cNvSpPr>
          <p:nvPr/>
        </p:nvSpPr>
        <p:spPr bwMode="auto">
          <a:xfrm>
            <a:off x="452063" y="1661690"/>
            <a:ext cx="8896350" cy="535684"/>
          </a:xfrm>
          <a:prstGeom prst="rect">
            <a:avLst/>
          </a:prstGeom>
          <a:solidFill>
            <a:srgbClr val="FFFFFF"/>
          </a:solidFill>
          <a:ln w="57150" cmpd="thickThin">
            <a:solidFill>
              <a:srgbClr val="800000"/>
            </a:solidFill>
            <a:miter lim="800000"/>
            <a:headEnd/>
            <a:tailEnd/>
          </a:ln>
        </p:spPr>
        <p:txBody>
          <a:bodyPr lIns="74286" tIns="8889" rIns="74286" bIns="8889" anchor="ctr" anchorCtr="1"/>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b="1" dirty="0">
                <a:solidFill>
                  <a:srgbClr val="800000"/>
                </a:solidFill>
                <a:latin typeface="HG丸ｺﾞｼｯｸM-PRO" panose="020F0600000000000000" pitchFamily="50" charset="-128"/>
              </a:rPr>
              <a:t>MR-</a:t>
            </a:r>
            <a:r>
              <a:rPr lang="en-US" altLang="ja-JP" sz="1400" b="1" dirty="0" err="1">
                <a:solidFill>
                  <a:srgbClr val="800000"/>
                </a:solidFill>
                <a:latin typeface="HG丸ｺﾞｼｯｸM-PRO" panose="020F0600000000000000" pitchFamily="50" charset="-128"/>
              </a:rPr>
              <a:t>ToF</a:t>
            </a:r>
            <a:r>
              <a:rPr lang="en-US" altLang="ja-JP" sz="1400" b="1" dirty="0">
                <a:solidFill>
                  <a:srgbClr val="800000"/>
                </a:solidFill>
                <a:latin typeface="HG丸ｺﾞｼｯｸM-PRO" panose="020F0600000000000000" pitchFamily="50" charset="-128"/>
              </a:rPr>
              <a:t> Devices at CERN-ISOLDE</a:t>
            </a:r>
          </a:p>
        </p:txBody>
      </p:sp>
      <p:sp>
        <p:nvSpPr>
          <p:cNvPr id="3076" name="Text Box 4">
            <a:extLst>
              <a:ext uri="{FF2B5EF4-FFF2-40B4-BE49-F238E27FC236}">
                <a16:creationId xmlns:a16="http://schemas.microsoft.com/office/drawing/2014/main" id="{4C06DFCD-69B6-421A-B97A-6414BFF6D154}"/>
              </a:ext>
            </a:extLst>
          </p:cNvPr>
          <p:cNvSpPr txBox="1">
            <a:spLocks noChangeArrowheads="1"/>
          </p:cNvSpPr>
          <p:nvPr/>
        </p:nvSpPr>
        <p:spPr bwMode="auto">
          <a:xfrm>
            <a:off x="500399" y="2364175"/>
            <a:ext cx="8896352" cy="244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mpd="dbl">
                <a:solidFill>
                  <a:srgbClr val="000000"/>
                </a:solidFill>
                <a:miter lim="800000"/>
                <a:headEnd/>
                <a:tailEnd/>
              </a14:hiddenLine>
            </a:ext>
          </a:extLst>
        </p:spPr>
        <p:txBody>
          <a:bodyPr wrap="square" lIns="74286" tIns="8889" rIns="74286" bIns="8889" anchor="b">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ts val="2000"/>
              </a:lnSpc>
              <a:spcBef>
                <a:spcPct val="0"/>
              </a:spcBef>
              <a:buFontTx/>
              <a:buNone/>
            </a:pPr>
            <a:r>
              <a:rPr lang="en-US" altLang="ja-JP" sz="1600" b="1" dirty="0">
                <a:solidFill>
                  <a:srgbClr val="800000"/>
                </a:solidFill>
                <a:latin typeface="HG丸ｺﾞｼｯｸM-PRO" panose="020F0600000000000000" pitchFamily="50" charset="-128"/>
                <a:ea typeface="HG丸ｺﾞｼｯｸM-PRO" panose="020F0600000000000000" pitchFamily="50" charset="-128"/>
              </a:rPr>
              <a:t>Dr.</a:t>
            </a:r>
            <a:r>
              <a:rPr lang="ja-JP" altLang="en-US" sz="1600" b="1" dirty="0">
                <a:solidFill>
                  <a:srgbClr val="800000"/>
                </a:solidFill>
                <a:latin typeface="HG丸ｺﾞｼｯｸM-PRO" panose="020F0600000000000000" pitchFamily="50" charset="-128"/>
                <a:ea typeface="HG丸ｺﾞｼｯｸM-PRO" panose="020F0600000000000000" pitchFamily="50" charset="-128"/>
              </a:rPr>
              <a:t> </a:t>
            </a:r>
            <a:r>
              <a:rPr lang="en-US" altLang="ja-JP" sz="1600" b="1" dirty="0">
                <a:solidFill>
                  <a:srgbClr val="800000"/>
                </a:solidFill>
                <a:latin typeface="HG丸ｺﾞｼｯｸM-PRO" panose="020F0600000000000000" pitchFamily="50" charset="-128"/>
                <a:ea typeface="HG丸ｺﾞｼｯｸM-PRO" panose="020F0600000000000000" pitchFamily="50" charset="-128"/>
              </a:rPr>
              <a:t>Lukas</a:t>
            </a:r>
            <a:r>
              <a:rPr lang="ja-JP" altLang="en-US" sz="1600" b="1" dirty="0">
                <a:solidFill>
                  <a:srgbClr val="800000"/>
                </a:solidFill>
                <a:latin typeface="HG丸ｺﾞｼｯｸM-PRO" panose="020F0600000000000000" pitchFamily="50" charset="-128"/>
                <a:ea typeface="HG丸ｺﾞｼｯｸM-PRO" panose="020F0600000000000000" pitchFamily="50" charset="-128"/>
              </a:rPr>
              <a:t> </a:t>
            </a:r>
            <a:r>
              <a:rPr lang="en-US" altLang="ja-JP" sz="1600" b="1" dirty="0">
                <a:solidFill>
                  <a:srgbClr val="800000"/>
                </a:solidFill>
                <a:latin typeface="HG丸ｺﾞｼｯｸM-PRO" panose="020F0600000000000000" pitchFamily="50" charset="-128"/>
                <a:ea typeface="HG丸ｺﾞｼｯｸM-PRO" panose="020F0600000000000000" pitchFamily="50" charset="-128"/>
              </a:rPr>
              <a:t>Nies</a:t>
            </a:r>
            <a:r>
              <a:rPr lang="ja-JP" altLang="en-US" sz="1600" b="1" dirty="0">
                <a:solidFill>
                  <a:srgbClr val="800000"/>
                </a:solidFill>
                <a:latin typeface="HG丸ｺﾞｼｯｸM-PRO" panose="020F0600000000000000" pitchFamily="50" charset="-128"/>
                <a:ea typeface="HG丸ｺﾞｼｯｸM-PRO" panose="020F0600000000000000" pitchFamily="50" charset="-128"/>
              </a:rPr>
              <a:t> </a:t>
            </a:r>
            <a:r>
              <a:rPr lang="en-US" altLang="ja-JP" sz="1600" b="1" dirty="0">
                <a:solidFill>
                  <a:srgbClr val="800000"/>
                </a:solidFill>
                <a:latin typeface="HG丸ｺﾞｼｯｸM-PRO" panose="020F0600000000000000" pitchFamily="50" charset="-128"/>
                <a:ea typeface="HG丸ｺﾞｼｯｸM-PRO" panose="020F0600000000000000" pitchFamily="50" charset="-128"/>
              </a:rPr>
              <a:t>(CERN)</a:t>
            </a:r>
          </a:p>
        </p:txBody>
      </p:sp>
      <p:sp>
        <p:nvSpPr>
          <p:cNvPr id="3077" name="Text Box 6">
            <a:extLst>
              <a:ext uri="{FF2B5EF4-FFF2-40B4-BE49-F238E27FC236}">
                <a16:creationId xmlns:a16="http://schemas.microsoft.com/office/drawing/2014/main" id="{7A993397-3556-48FC-BBD0-DDF48D5FAE92}"/>
              </a:ext>
            </a:extLst>
          </p:cNvPr>
          <p:cNvSpPr txBox="1">
            <a:spLocks noChangeArrowheads="1"/>
          </p:cNvSpPr>
          <p:nvPr/>
        </p:nvSpPr>
        <p:spPr bwMode="auto">
          <a:xfrm>
            <a:off x="520944" y="5909892"/>
            <a:ext cx="4925488" cy="705803"/>
          </a:xfrm>
          <a:prstGeom prst="rect">
            <a:avLst/>
          </a:prstGeom>
          <a:solidFill>
            <a:srgbClr val="FFFFFF"/>
          </a:solidFill>
          <a:ln w="38100" cmpd="dbl">
            <a:solidFill>
              <a:srgbClr val="800000"/>
            </a:solidFill>
            <a:miter lim="800000"/>
            <a:headEnd/>
            <a:tailEnd/>
          </a:ln>
        </p:spPr>
        <p:txBody>
          <a:bodyPr lIns="74286" tIns="8889" rIns="74286" bIns="8889" anchor="ctr" anchorCtr="0"/>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dirty="0">
                <a:solidFill>
                  <a:srgbClr val="C00000"/>
                </a:solidFill>
                <a:latin typeface="HG丸ｺﾞｼｯｸM-PRO" panose="020F0600000000000000" pitchFamily="50" charset="-128"/>
                <a:ea typeface="HG丸ｺﾞｼｯｸM-PRO" panose="020F0600000000000000" pitchFamily="50" charset="-128"/>
              </a:rPr>
              <a:t>  </a:t>
            </a:r>
            <a:r>
              <a:rPr lang="en-US" altLang="ja-JP" sz="1800" b="1" dirty="0">
                <a:solidFill>
                  <a:srgbClr val="C00000"/>
                </a:solidFill>
                <a:latin typeface="HG丸ｺﾞｼｯｸM-PRO" panose="020F0600000000000000" pitchFamily="50" charset="-128"/>
                <a:ea typeface="HG丸ｺﾞｼｯｸM-PRO" panose="020F0600000000000000" pitchFamily="50" charset="-128"/>
              </a:rPr>
              <a:t>Apr. 25</a:t>
            </a:r>
            <a:r>
              <a:rPr lang="en-US" altLang="ja-JP" sz="1800" b="1" baseline="30000" dirty="0">
                <a:solidFill>
                  <a:srgbClr val="C00000"/>
                </a:solidFill>
                <a:latin typeface="HG丸ｺﾞｼｯｸM-PRO" panose="020F0600000000000000" pitchFamily="50" charset="-128"/>
                <a:ea typeface="HG丸ｺﾞｼｯｸM-PRO" panose="020F0600000000000000" pitchFamily="50" charset="-128"/>
              </a:rPr>
              <a:t>th</a:t>
            </a:r>
            <a:r>
              <a:rPr lang="en-US" altLang="ja-JP" sz="1800" b="1" dirty="0">
                <a:solidFill>
                  <a:srgbClr val="C00000"/>
                </a:solidFill>
                <a:latin typeface="HG丸ｺﾞｼｯｸM-PRO" panose="020F0600000000000000" pitchFamily="50" charset="-128"/>
                <a:ea typeface="HG丸ｺﾞｼｯｸM-PRO" panose="020F0600000000000000" pitchFamily="50" charset="-128"/>
              </a:rPr>
              <a:t>(Mon), 2025  15 : 30 </a:t>
            </a:r>
            <a:r>
              <a:rPr lang="ja-JP" altLang="en-US" sz="1800" b="1" dirty="0">
                <a:solidFill>
                  <a:srgbClr val="C00000"/>
                </a:solidFill>
                <a:latin typeface="HG丸ｺﾞｼｯｸM-PRO" panose="020F0600000000000000" pitchFamily="50" charset="-128"/>
                <a:ea typeface="HG丸ｺﾞｼｯｸM-PRO" panose="020F0600000000000000" pitchFamily="50" charset="-128"/>
              </a:rPr>
              <a:t>～</a:t>
            </a:r>
            <a:r>
              <a:rPr lang="en-US" altLang="ja-JP" sz="1800" b="1" dirty="0">
                <a:solidFill>
                  <a:srgbClr val="C00000"/>
                </a:solidFill>
                <a:latin typeface="HG丸ｺﾞｼｯｸM-PRO" panose="020F0600000000000000" pitchFamily="50" charset="-128"/>
                <a:ea typeface="HG丸ｺﾞｼｯｸM-PRO" panose="020F0600000000000000" pitchFamily="50" charset="-128"/>
              </a:rPr>
              <a:t> </a:t>
            </a:r>
            <a:br>
              <a:rPr lang="en-US" altLang="ja-JP" sz="1800" b="1" dirty="0">
                <a:solidFill>
                  <a:srgbClr val="C00000"/>
                </a:solidFill>
                <a:latin typeface="HG丸ｺﾞｼｯｸM-PRO" panose="020F0600000000000000" pitchFamily="50" charset="-128"/>
                <a:ea typeface="HG丸ｺﾞｼｯｸM-PRO" panose="020F0600000000000000" pitchFamily="50" charset="-128"/>
              </a:rPr>
            </a:br>
            <a:r>
              <a:rPr lang="ja-JP" altLang="en-US" sz="1800" b="1" dirty="0">
                <a:solidFill>
                  <a:srgbClr val="C00000"/>
                </a:solidFill>
                <a:latin typeface="HG丸ｺﾞｼｯｸM-PRO" panose="020F0600000000000000" pitchFamily="50" charset="-128"/>
                <a:ea typeface="HG丸ｺﾞｼｯｸM-PRO" panose="020F0600000000000000" pitchFamily="50" charset="-128"/>
              </a:rPr>
              <a:t>　</a:t>
            </a:r>
            <a:r>
              <a:rPr lang="en-US" altLang="ja-JP" sz="1800" b="1" dirty="0">
                <a:solidFill>
                  <a:srgbClr val="C00000"/>
                </a:solidFill>
                <a:latin typeface="HG丸ｺﾞｼｯｸM-PRO" panose="020F0600000000000000" pitchFamily="50" charset="-128"/>
                <a:ea typeface="HG丸ｺﾞｼｯｸM-PRO" panose="020F0600000000000000" pitchFamily="50" charset="-128"/>
              </a:rPr>
              <a:t> </a:t>
            </a:r>
            <a:r>
              <a:rPr lang="sv-SE" altLang="ja-JP" sz="1600" b="1" dirty="0">
                <a:solidFill>
                  <a:srgbClr val="C00000"/>
                </a:solidFill>
                <a:latin typeface="HG丸ｺﾞｼｯｸM-PRO" panose="020F0600000000000000" pitchFamily="50" charset="-128"/>
                <a:ea typeface="HG丸ｺﾞｼｯｸM-PRO" panose="020F0600000000000000" pitchFamily="50" charset="-128"/>
              </a:rPr>
              <a:t>via </a:t>
            </a:r>
            <a:r>
              <a:rPr lang="en-US" altLang="ja-JP" sz="1600" b="1" dirty="0">
                <a:solidFill>
                  <a:srgbClr val="C00000"/>
                </a:solidFill>
                <a:latin typeface="HG丸ｺﾞｼｯｸM-PRO" panose="020F0600000000000000" pitchFamily="50" charset="-128"/>
                <a:ea typeface="HG丸ｺﾞｼｯｸM-PRO" panose="020F0600000000000000" pitchFamily="50" charset="-128"/>
              </a:rPr>
              <a:t>RIBF</a:t>
            </a:r>
            <a:r>
              <a:rPr lang="ja-JP" altLang="en-US" sz="1600" b="1" dirty="0">
                <a:solidFill>
                  <a:srgbClr val="C00000"/>
                </a:solidFill>
                <a:latin typeface="HG丸ｺﾞｼｯｸM-PRO" panose="020F0600000000000000" pitchFamily="50" charset="-128"/>
                <a:ea typeface="HG丸ｺﾞｼｯｸM-PRO" panose="020F0600000000000000" pitchFamily="50" charset="-128"/>
              </a:rPr>
              <a:t> </a:t>
            </a:r>
            <a:r>
              <a:rPr lang="en-US" altLang="ja-JP" sz="1600" b="1" dirty="0">
                <a:solidFill>
                  <a:srgbClr val="C00000"/>
                </a:solidFill>
                <a:latin typeface="HG丸ｺﾞｼｯｸM-PRO" panose="020F0600000000000000" pitchFamily="50" charset="-128"/>
                <a:ea typeface="HG丸ｺﾞｼｯｸM-PRO" panose="020F0600000000000000" pitchFamily="50" charset="-128"/>
              </a:rPr>
              <a:t>Hall</a:t>
            </a:r>
            <a:endParaRPr lang="en-US" altLang="ja-JP" sz="1800" b="1" dirty="0">
              <a:solidFill>
                <a:srgbClr val="C00000"/>
              </a:solidFill>
              <a:latin typeface="HG丸ｺﾞｼｯｸM-PRO" panose="020F0600000000000000" pitchFamily="50" charset="-128"/>
              <a:ea typeface="HG丸ｺﾞｼｯｸM-PRO" panose="020F0600000000000000" pitchFamily="50" charset="-128"/>
            </a:endParaRPr>
          </a:p>
        </p:txBody>
      </p:sp>
      <p:sp>
        <p:nvSpPr>
          <p:cNvPr id="3078" name="Text Box 8">
            <a:extLst>
              <a:ext uri="{FF2B5EF4-FFF2-40B4-BE49-F238E27FC236}">
                <a16:creationId xmlns:a16="http://schemas.microsoft.com/office/drawing/2014/main" id="{227225C5-27B7-457B-90F9-A3872912B454}"/>
              </a:ext>
            </a:extLst>
          </p:cNvPr>
          <p:cNvSpPr txBox="1">
            <a:spLocks noChangeArrowheads="1"/>
          </p:cNvSpPr>
          <p:nvPr/>
        </p:nvSpPr>
        <p:spPr bwMode="auto">
          <a:xfrm>
            <a:off x="5518336" y="6055977"/>
            <a:ext cx="4343400" cy="61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86" tIns="8889" rIns="74286" bIns="8889"/>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179388" indent="277813">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eaLnBrk="1" hangingPunct="1">
              <a:lnSpc>
                <a:spcPct val="120000"/>
              </a:lnSpc>
              <a:spcBef>
                <a:spcPct val="0"/>
              </a:spcBef>
              <a:buFontTx/>
              <a:buNone/>
            </a:pPr>
            <a:r>
              <a:rPr lang="en-US" altLang="ja-JP" sz="1100" i="1" dirty="0">
                <a:solidFill>
                  <a:srgbClr val="000080"/>
                </a:solidFill>
                <a:latin typeface="HG丸ｺﾞｼｯｸM-PRO" panose="020F0600000000000000" pitchFamily="50" charset="-128"/>
                <a:ea typeface="HG丸ｺﾞｼｯｸM-PRO" panose="020F0600000000000000" pitchFamily="50" charset="-128"/>
              </a:rPr>
              <a:t>Contact: Nuclear Physics Seminar Organizing Committee</a:t>
            </a:r>
          </a:p>
          <a:p>
            <a:pPr lvl="1" algn="just" eaLnBrk="1" hangingPunct="1">
              <a:lnSpc>
                <a:spcPct val="120000"/>
              </a:lnSpc>
              <a:spcBef>
                <a:spcPct val="0"/>
              </a:spcBef>
              <a:buFontTx/>
              <a:buNone/>
            </a:pPr>
            <a:r>
              <a:rPr lang="en-US" altLang="ja-JP" sz="1100" i="1" dirty="0">
                <a:solidFill>
                  <a:srgbClr val="000080"/>
                </a:solidFill>
                <a:latin typeface="HG丸ｺﾞｼｯｸM-PRO" panose="020F0600000000000000" pitchFamily="50" charset="-128"/>
                <a:ea typeface="HG丸ｺﾞｼｯｸM-PRO" panose="020F0600000000000000" pitchFamily="50" charset="-128"/>
              </a:rPr>
              <a:t>   npsoc@ribf.riken.jp</a:t>
            </a:r>
          </a:p>
          <a:p>
            <a:pPr lvl="1" algn="just" eaLnBrk="1" hangingPunct="1">
              <a:lnSpc>
                <a:spcPct val="120000"/>
              </a:lnSpc>
              <a:spcBef>
                <a:spcPct val="0"/>
              </a:spcBef>
              <a:buFontTx/>
              <a:buNone/>
            </a:pPr>
            <a:r>
              <a:rPr lang="en-US" altLang="ja-JP" sz="1100" i="1" dirty="0">
                <a:solidFill>
                  <a:srgbClr val="000080"/>
                </a:solidFill>
                <a:latin typeface="HG丸ｺﾞｼｯｸM-PRO" panose="020F0600000000000000" pitchFamily="50" charset="-128"/>
                <a:ea typeface="HG丸ｺﾞｼｯｸM-PRO" panose="020F0600000000000000" pitchFamily="50" charset="-128"/>
              </a:rPr>
              <a:t> http://ribf.riken.jp/~seminar/</a:t>
            </a:r>
          </a:p>
        </p:txBody>
      </p:sp>
      <p:grpSp>
        <p:nvGrpSpPr>
          <p:cNvPr id="3079" name="Group 9">
            <a:extLst>
              <a:ext uri="{FF2B5EF4-FFF2-40B4-BE49-F238E27FC236}">
                <a16:creationId xmlns:a16="http://schemas.microsoft.com/office/drawing/2014/main" id="{123EAB9B-8669-4147-9F5E-7C72BE037FCF}"/>
              </a:ext>
            </a:extLst>
          </p:cNvPr>
          <p:cNvGrpSpPr>
            <a:grpSpLocks/>
          </p:cNvGrpSpPr>
          <p:nvPr/>
        </p:nvGrpSpPr>
        <p:grpSpPr bwMode="auto">
          <a:xfrm>
            <a:off x="240051" y="209550"/>
            <a:ext cx="9417050" cy="1309688"/>
            <a:chOff x="158" y="164"/>
            <a:chExt cx="4534" cy="909"/>
          </a:xfrm>
        </p:grpSpPr>
        <p:sp>
          <p:nvSpPr>
            <p:cNvPr id="3086" name="Rectangle 10">
              <a:extLst>
                <a:ext uri="{FF2B5EF4-FFF2-40B4-BE49-F238E27FC236}">
                  <a16:creationId xmlns:a16="http://schemas.microsoft.com/office/drawing/2014/main" id="{A619D380-617E-45EB-91D3-B98496FCF71B}"/>
                </a:ext>
              </a:extLst>
            </p:cNvPr>
            <p:cNvSpPr>
              <a:spLocks noChangeArrowheads="1"/>
            </p:cNvSpPr>
            <p:nvPr/>
          </p:nvSpPr>
          <p:spPr bwMode="auto">
            <a:xfrm>
              <a:off x="158" y="565"/>
              <a:ext cx="4534" cy="508"/>
            </a:xfrm>
            <a:prstGeom prst="rect">
              <a:avLst/>
            </a:prstGeom>
            <a:gradFill rotWithShape="1">
              <a:gsLst>
                <a:gs pos="0">
                  <a:srgbClr val="CC0000"/>
                </a:gs>
                <a:gs pos="100000">
                  <a:srgbClr val="FF9999"/>
                </a:gs>
              </a:gsLst>
              <a:lin ang="5400000" scaled="1"/>
            </a:gradFill>
            <a:ln>
              <a:noFill/>
            </a:ln>
            <a:extLst>
              <a:ext uri="{91240B29-F687-4F45-9708-019B960494DF}">
                <a14:hiddenLine xmlns:a14="http://schemas.microsoft.com/office/drawing/2010/main" w="38100">
                  <a:solidFill>
                    <a:srgbClr val="000000"/>
                  </a:solidFill>
                  <a:miter lim="800000"/>
                  <a:headEnd/>
                  <a:tailEnd/>
                </a14:hiddenLine>
              </a:ext>
            </a:extLst>
          </p:spPr>
          <p:txBody>
            <a:bodyPr lIns="74295" tIns="8890" rIns="74295" bIns="8890"/>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eaLnBrk="1" hangingPunct="1">
                <a:spcBef>
                  <a:spcPct val="0"/>
                </a:spcBef>
                <a:buFontTx/>
                <a:buNone/>
              </a:pPr>
              <a:endParaRPr lang="ja-JP" altLang="en-US" sz="1200">
                <a:solidFill>
                  <a:srgbClr val="800000"/>
                </a:solidFill>
                <a:latin typeface="HG丸ｺﾞｼｯｸM-PRO" panose="020F0600000000000000" pitchFamily="50" charset="-128"/>
                <a:ea typeface="HG丸ｺﾞｼｯｸM-PRO" panose="020F0600000000000000" pitchFamily="50" charset="-128"/>
              </a:endParaRPr>
            </a:p>
          </p:txBody>
        </p:sp>
        <p:sp>
          <p:nvSpPr>
            <p:cNvPr id="3087" name="Rectangle 11">
              <a:extLst>
                <a:ext uri="{FF2B5EF4-FFF2-40B4-BE49-F238E27FC236}">
                  <a16:creationId xmlns:a16="http://schemas.microsoft.com/office/drawing/2014/main" id="{96333592-AB8D-44CC-AE64-7262074F909E}"/>
                </a:ext>
              </a:extLst>
            </p:cNvPr>
            <p:cNvSpPr>
              <a:spLocks noChangeArrowheads="1"/>
            </p:cNvSpPr>
            <p:nvPr/>
          </p:nvSpPr>
          <p:spPr bwMode="auto">
            <a:xfrm>
              <a:off x="158" y="164"/>
              <a:ext cx="4534" cy="408"/>
            </a:xfrm>
            <a:prstGeom prst="rect">
              <a:avLst/>
            </a:prstGeom>
            <a:solidFill>
              <a:srgbClr val="C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eaLnBrk="1" hangingPunct="1">
                <a:spcBef>
                  <a:spcPct val="0"/>
                </a:spcBef>
                <a:buFontTx/>
                <a:buNone/>
              </a:pPr>
              <a:endParaRPr lang="ja-JP" altLang="en-US" sz="1200">
                <a:solidFill>
                  <a:srgbClr val="800000"/>
                </a:solidFill>
                <a:latin typeface="HG丸ｺﾞｼｯｸM-PRO" panose="020F0600000000000000" pitchFamily="50" charset="-128"/>
                <a:ea typeface="HG丸ｺﾞｼｯｸM-PRO" panose="020F0600000000000000" pitchFamily="50" charset="-128"/>
              </a:endParaRPr>
            </a:p>
          </p:txBody>
        </p:sp>
      </p:grpSp>
      <p:sp>
        <p:nvSpPr>
          <p:cNvPr id="3080" name="Text Box 13">
            <a:extLst>
              <a:ext uri="{FF2B5EF4-FFF2-40B4-BE49-F238E27FC236}">
                <a16:creationId xmlns:a16="http://schemas.microsoft.com/office/drawing/2014/main" id="{323AE62F-157F-429A-8A82-98727408C789}"/>
              </a:ext>
            </a:extLst>
          </p:cNvPr>
          <p:cNvSpPr txBox="1">
            <a:spLocks noChangeArrowheads="1"/>
          </p:cNvSpPr>
          <p:nvPr/>
        </p:nvSpPr>
        <p:spPr bwMode="auto">
          <a:xfrm>
            <a:off x="3194575" y="358992"/>
            <a:ext cx="6414509" cy="1279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4286" tIns="8889" rIns="74286" bIns="8889">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FontTx/>
              <a:buNone/>
            </a:pPr>
            <a:r>
              <a:rPr lang="ja-JP" altLang="en-US" sz="1600" b="1" dirty="0">
                <a:solidFill>
                  <a:srgbClr val="FFFFFF"/>
                </a:solidFill>
                <a:latin typeface="HG丸ｺﾞｼｯｸM-PRO" panose="020F0600000000000000" pitchFamily="50" charset="-128"/>
                <a:ea typeface="HG丸ｺﾞｼｯｸM-PRO" panose="020F0600000000000000" pitchFamily="50" charset="-128"/>
              </a:rPr>
              <a:t>国立研究開発法人</a:t>
            </a:r>
            <a:r>
              <a:rPr lang="zh-CN" altLang="en-US" sz="1600" b="1" dirty="0">
                <a:solidFill>
                  <a:srgbClr val="FFFFFF"/>
                </a:solidFill>
                <a:latin typeface="HG丸ｺﾞｼｯｸM-PRO" panose="020F0600000000000000" pitchFamily="50" charset="-128"/>
                <a:ea typeface="HG丸ｺﾞｼｯｸM-PRO" panose="020F0600000000000000" pitchFamily="50" charset="-128"/>
              </a:rPr>
              <a:t>理化学研究所</a:t>
            </a:r>
            <a:r>
              <a:rPr lang="ja-JP" altLang="en-US" sz="1600" b="1" dirty="0">
                <a:solidFill>
                  <a:srgbClr val="FFFFFF"/>
                </a:solidFill>
                <a:latin typeface="HG丸ｺﾞｼｯｸM-PRO" panose="020F0600000000000000" pitchFamily="50" charset="-128"/>
                <a:ea typeface="HG丸ｺﾞｼｯｸM-PRO" panose="020F0600000000000000" pitchFamily="50" charset="-128"/>
              </a:rPr>
              <a:t>　仁科加速器科学研究センター</a:t>
            </a:r>
            <a:endParaRPr lang="en-US" altLang="ja-JP" sz="1600" b="1" dirty="0">
              <a:solidFill>
                <a:srgbClr val="FFFFFF"/>
              </a:solidFill>
              <a:latin typeface="HG丸ｺﾞｼｯｸM-PRO" panose="020F0600000000000000" pitchFamily="50" charset="-128"/>
              <a:ea typeface="HG丸ｺﾞｼｯｸM-PRO" panose="020F0600000000000000" pitchFamily="50" charset="-128"/>
            </a:endParaRPr>
          </a:p>
          <a:p>
            <a:pPr algn="r" eaLnBrk="1" hangingPunct="1">
              <a:spcBef>
                <a:spcPct val="0"/>
              </a:spcBef>
              <a:buFontTx/>
              <a:buNone/>
            </a:pPr>
            <a:r>
              <a:rPr lang="en-US" altLang="ja-JP" sz="1600" b="1" dirty="0">
                <a:solidFill>
                  <a:srgbClr val="FFFFFF"/>
                </a:solidFill>
                <a:latin typeface="HG丸ｺﾞｼｯｸM-PRO" panose="020F0600000000000000" pitchFamily="50" charset="-128"/>
                <a:ea typeface="HG丸ｺﾞｼｯｸM-PRO" panose="020F0600000000000000" pitchFamily="50" charset="-128"/>
              </a:rPr>
              <a:t>	</a:t>
            </a:r>
            <a:r>
              <a:rPr lang="ja-JP" altLang="en-US" sz="1600" b="1" dirty="0">
                <a:solidFill>
                  <a:srgbClr val="FFFFFF"/>
                </a:solidFill>
                <a:latin typeface="HG丸ｺﾞｼｯｸM-PRO" panose="020F0600000000000000" pitchFamily="50" charset="-128"/>
                <a:ea typeface="HG丸ｺﾞｼｯｸM-PRO" panose="020F0600000000000000" pitchFamily="50" charset="-128"/>
              </a:rPr>
              <a:t>第</a:t>
            </a:r>
            <a:r>
              <a:rPr lang="en-US" altLang="ja-JP" sz="1600" b="1" dirty="0">
                <a:solidFill>
                  <a:srgbClr val="FFFFFF"/>
                </a:solidFill>
                <a:latin typeface="HG丸ｺﾞｼｯｸM-PRO" panose="020F0600000000000000" pitchFamily="50" charset="-128"/>
                <a:ea typeface="HG丸ｺﾞｼｯｸM-PRO" panose="020F0600000000000000" pitchFamily="50" charset="-128"/>
              </a:rPr>
              <a:t>338</a:t>
            </a:r>
            <a:r>
              <a:rPr lang="ja-JP" altLang="en-US" sz="1600" b="1" dirty="0">
                <a:solidFill>
                  <a:srgbClr val="FFFFFF"/>
                </a:solidFill>
                <a:latin typeface="HG丸ｺﾞｼｯｸM-PRO" panose="020F0600000000000000" pitchFamily="50" charset="-128"/>
                <a:ea typeface="HG丸ｺﾞｼｯｸM-PRO" panose="020F0600000000000000" pitchFamily="50" charset="-128"/>
              </a:rPr>
              <a:t>回 </a:t>
            </a:r>
            <a:r>
              <a:rPr lang="en-US" altLang="ja-JP" sz="1600" b="1" dirty="0">
                <a:solidFill>
                  <a:srgbClr val="FFFFFF"/>
                </a:solidFill>
                <a:latin typeface="HG丸ｺﾞｼｯｸM-PRO" panose="020F0600000000000000" pitchFamily="50" charset="-128"/>
                <a:ea typeface="HG丸ｺﾞｼｯｸM-PRO" panose="020F0600000000000000" pitchFamily="50" charset="-128"/>
              </a:rPr>
              <a:t>RIBF</a:t>
            </a:r>
            <a:r>
              <a:rPr lang="ja-JP" altLang="en-US" sz="1600" b="1" dirty="0">
                <a:solidFill>
                  <a:srgbClr val="FFFFFF"/>
                </a:solidFill>
                <a:latin typeface="HG丸ｺﾞｼｯｸM-PRO" panose="020F0600000000000000" pitchFamily="50" charset="-128"/>
                <a:ea typeface="HG丸ｺﾞｼｯｸM-PRO" panose="020F0600000000000000" pitchFamily="50" charset="-128"/>
              </a:rPr>
              <a:t>核物理セミナー</a:t>
            </a:r>
            <a:endParaRPr lang="en-US" altLang="ja-JP" sz="1600" b="1" dirty="0">
              <a:solidFill>
                <a:srgbClr val="FFFFFF"/>
              </a:solidFill>
              <a:latin typeface="HG丸ｺﾞｼｯｸM-PRO" panose="020F0600000000000000" pitchFamily="50" charset="-128"/>
              <a:ea typeface="HG丸ｺﾞｼｯｸM-PRO" panose="020F0600000000000000" pitchFamily="50" charset="-128"/>
            </a:endParaRPr>
          </a:p>
          <a:p>
            <a:pPr algn="r" eaLnBrk="1" hangingPunct="1">
              <a:spcBef>
                <a:spcPct val="0"/>
              </a:spcBef>
              <a:buFontTx/>
              <a:buNone/>
            </a:pPr>
            <a:r>
              <a:rPr lang="en-US" altLang="ja-JP" sz="1600" b="1" dirty="0">
                <a:solidFill>
                  <a:srgbClr val="000080"/>
                </a:solidFill>
                <a:latin typeface="HG丸ｺﾞｼｯｸM-PRO" panose="020F0600000000000000" pitchFamily="50" charset="-128"/>
                <a:ea typeface="HG丸ｺﾞｼｯｸM-PRO" panose="020F0600000000000000" pitchFamily="50" charset="-128"/>
              </a:rPr>
              <a:t>RIKEN </a:t>
            </a:r>
            <a:r>
              <a:rPr lang="en-US" altLang="ja-JP" sz="1600" b="1" dirty="0" err="1">
                <a:solidFill>
                  <a:srgbClr val="000080"/>
                </a:solidFill>
                <a:latin typeface="HG丸ｺﾞｼｯｸM-PRO" panose="020F0600000000000000" pitchFamily="50" charset="-128"/>
                <a:ea typeface="HG丸ｺﾞｼｯｸM-PRO" panose="020F0600000000000000" pitchFamily="50" charset="-128"/>
              </a:rPr>
              <a:t>Nishina</a:t>
            </a:r>
            <a:r>
              <a:rPr lang="en-US" altLang="ja-JP" sz="1600" b="1" dirty="0">
                <a:solidFill>
                  <a:srgbClr val="000080"/>
                </a:solidFill>
                <a:latin typeface="HG丸ｺﾞｼｯｸM-PRO" panose="020F0600000000000000" pitchFamily="50" charset="-128"/>
                <a:ea typeface="HG丸ｺﾞｼｯｸM-PRO" panose="020F0600000000000000" pitchFamily="50" charset="-128"/>
              </a:rPr>
              <a:t> Center for Accelerator Based Science</a:t>
            </a:r>
          </a:p>
          <a:p>
            <a:pPr algn="r" eaLnBrk="1" hangingPunct="1">
              <a:spcBef>
                <a:spcPct val="0"/>
              </a:spcBef>
              <a:buFontTx/>
              <a:buNone/>
            </a:pPr>
            <a:r>
              <a:rPr lang="en-US" altLang="ja-JP" sz="1600" b="1" dirty="0">
                <a:solidFill>
                  <a:srgbClr val="000080"/>
                </a:solidFill>
                <a:latin typeface="HG丸ｺﾞｼｯｸM-PRO" panose="020F0600000000000000" pitchFamily="50" charset="-128"/>
                <a:ea typeface="HG丸ｺﾞｼｯｸM-PRO" panose="020F0600000000000000" pitchFamily="50" charset="-128"/>
              </a:rPr>
              <a:t> 	The 338th RIBF Nuclear Physics Seminar</a:t>
            </a:r>
          </a:p>
          <a:p>
            <a:pPr algn="r" eaLnBrk="1" hangingPunct="1">
              <a:spcBef>
                <a:spcPct val="0"/>
              </a:spcBef>
              <a:buFontTx/>
              <a:buNone/>
            </a:pPr>
            <a:r>
              <a:rPr lang="en-US" altLang="ja-JP" sz="1800" b="0" i="0" u="none" strike="noStrike" baseline="0" dirty="0">
                <a:latin typeface=""/>
              </a:rPr>
              <a:t> </a:t>
            </a:r>
            <a:endParaRPr lang="en-US" altLang="ja-JP" sz="1600" b="1" dirty="0">
              <a:solidFill>
                <a:srgbClr val="000080"/>
              </a:solidFill>
              <a:latin typeface="HG丸ｺﾞｼｯｸM-PRO" panose="020F0600000000000000" pitchFamily="50" charset="-128"/>
              <a:ea typeface="HG丸ｺﾞｼｯｸM-PRO" panose="020F0600000000000000" pitchFamily="50" charset="-128"/>
            </a:endParaRPr>
          </a:p>
        </p:txBody>
      </p:sp>
      <p:sp>
        <p:nvSpPr>
          <p:cNvPr id="3081" name="Rectangle 22">
            <a:extLst>
              <a:ext uri="{FF2B5EF4-FFF2-40B4-BE49-F238E27FC236}">
                <a16:creationId xmlns:a16="http://schemas.microsoft.com/office/drawing/2014/main" id="{7CC57ACA-D40E-4F6B-8485-04878213177A}"/>
              </a:ext>
            </a:extLst>
          </p:cNvPr>
          <p:cNvSpPr>
            <a:spLocks noChangeArrowheads="1"/>
          </p:cNvSpPr>
          <p:nvPr/>
        </p:nvSpPr>
        <p:spPr bwMode="auto">
          <a:xfrm>
            <a:off x="268288" y="214313"/>
            <a:ext cx="1330325" cy="13049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4295" tIns="8890" rIns="74295" bIns="889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eaLnBrk="1" hangingPunct="1">
              <a:spcBef>
                <a:spcPct val="0"/>
              </a:spcBef>
              <a:buFontTx/>
              <a:buNone/>
            </a:pPr>
            <a:endParaRPr lang="ja-JP" altLang="en-US" sz="1200">
              <a:solidFill>
                <a:srgbClr val="800000"/>
              </a:solidFill>
              <a:latin typeface="HG丸ｺﾞｼｯｸM-PRO" panose="020F0600000000000000" pitchFamily="50" charset="-128"/>
              <a:ea typeface="HG丸ｺﾞｼｯｸM-PRO" panose="020F0600000000000000" pitchFamily="50" charset="-128"/>
            </a:endParaRPr>
          </a:p>
        </p:txBody>
      </p:sp>
      <p:pic>
        <p:nvPicPr>
          <p:cNvPr id="3082" name="Picture 21" descr="カラー縦">
            <a:extLst>
              <a:ext uri="{FF2B5EF4-FFF2-40B4-BE49-F238E27FC236}">
                <a16:creationId xmlns:a16="http://schemas.microsoft.com/office/drawing/2014/main" id="{329A7AA1-1EDA-448D-8465-65ECD70F3A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163" y="277813"/>
            <a:ext cx="1044575" cy="116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3" name="Rectangle 12">
            <a:extLst>
              <a:ext uri="{FF2B5EF4-FFF2-40B4-BE49-F238E27FC236}">
                <a16:creationId xmlns:a16="http://schemas.microsoft.com/office/drawing/2014/main" id="{5E03D2B5-40E3-4F59-8FEF-93775266DD28}"/>
              </a:ext>
            </a:extLst>
          </p:cNvPr>
          <p:cNvSpPr>
            <a:spLocks noChangeArrowheads="1"/>
          </p:cNvSpPr>
          <p:nvPr/>
        </p:nvSpPr>
        <p:spPr bwMode="auto">
          <a:xfrm>
            <a:off x="256380" y="209823"/>
            <a:ext cx="9393238" cy="1333500"/>
          </a:xfrm>
          <a:prstGeom prst="rect">
            <a:avLst/>
          </a:prstGeom>
          <a:noFill/>
          <a:ln w="57150" cmpd="thinThick">
            <a:solidFill>
              <a:srgbClr val="FF9999"/>
            </a:solidFill>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eaLnBrk="1" hangingPunct="1">
              <a:spcBef>
                <a:spcPct val="0"/>
              </a:spcBef>
              <a:buFontTx/>
              <a:buNone/>
            </a:pPr>
            <a:endParaRPr lang="ja-JP" altLang="en-US" sz="1200">
              <a:solidFill>
                <a:srgbClr val="800000"/>
              </a:solidFill>
              <a:latin typeface="HG丸ｺﾞｼｯｸM-PRO" panose="020F0600000000000000" pitchFamily="50" charset="-128"/>
              <a:ea typeface="HG丸ｺﾞｼｯｸM-PRO" panose="020F0600000000000000" pitchFamily="50" charset="-128"/>
            </a:endParaRPr>
          </a:p>
        </p:txBody>
      </p:sp>
      <p:sp>
        <p:nvSpPr>
          <p:cNvPr id="3084" name="テキスト ボックス 14">
            <a:extLst>
              <a:ext uri="{FF2B5EF4-FFF2-40B4-BE49-F238E27FC236}">
                <a16:creationId xmlns:a16="http://schemas.microsoft.com/office/drawing/2014/main" id="{EB315B1D-523C-4CFF-BAD0-EC53A134052B}"/>
              </a:ext>
            </a:extLst>
          </p:cNvPr>
          <p:cNvSpPr txBox="1">
            <a:spLocks noChangeArrowheads="1"/>
          </p:cNvSpPr>
          <p:nvPr/>
        </p:nvSpPr>
        <p:spPr bwMode="auto">
          <a:xfrm>
            <a:off x="5500064" y="5821881"/>
            <a:ext cx="407035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eaLnBrk="1" hangingPunct="1">
              <a:spcBef>
                <a:spcPct val="0"/>
              </a:spcBef>
              <a:buFontTx/>
              <a:buNone/>
            </a:pPr>
            <a:r>
              <a:rPr lang="en-US" altLang="ja-JP" sz="1100" dirty="0">
                <a:solidFill>
                  <a:srgbClr val="002060"/>
                </a:solidFill>
                <a:latin typeface="HG丸ｺﾞｼｯｸM-PRO" panose="020F0600000000000000" pitchFamily="50" charset="-128"/>
              </a:rPr>
              <a:t>* The talk will be given in English language. </a:t>
            </a:r>
            <a:endParaRPr lang="ja-JP" altLang="en-US" sz="1100" dirty="0">
              <a:solidFill>
                <a:srgbClr val="002060"/>
              </a:solidFill>
              <a:latin typeface="HG丸ｺﾞｼｯｸM-PRO" panose="020F0600000000000000" pitchFamily="50" charset="-128"/>
            </a:endParaRPr>
          </a:p>
        </p:txBody>
      </p:sp>
      <p:sp>
        <p:nvSpPr>
          <p:cNvPr id="3085" name="テキスト ボックス 16">
            <a:extLst>
              <a:ext uri="{FF2B5EF4-FFF2-40B4-BE49-F238E27FC236}">
                <a16:creationId xmlns:a16="http://schemas.microsoft.com/office/drawing/2014/main" id="{5A4BB4EC-4FE3-42EC-B8EC-1EC1B1E0BC11}"/>
              </a:ext>
            </a:extLst>
          </p:cNvPr>
          <p:cNvSpPr txBox="1">
            <a:spLocks noChangeArrowheads="1"/>
          </p:cNvSpPr>
          <p:nvPr/>
        </p:nvSpPr>
        <p:spPr bwMode="auto">
          <a:xfrm>
            <a:off x="480656" y="2737753"/>
            <a:ext cx="8944688"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a:spcBef>
                <a:spcPct val="0"/>
              </a:spcBef>
              <a:buFontTx/>
              <a:buNone/>
            </a:pPr>
            <a:r>
              <a:rPr lang="en-US" altLang="ja-JP" sz="1600" dirty="0">
                <a:solidFill>
                  <a:srgbClr val="800000"/>
                </a:solidFill>
                <a:latin typeface="HG丸ｺﾞｼｯｸM-PRO" panose="020F0600000000000000" pitchFamily="50" charset="-128"/>
              </a:rPr>
              <a:t>Nuclear observables, such as binding energies, electromagnetic moments, and charge radii, arise from various effects that govern nuclear properties. Studying these properties often requires fast measurement techniques due to the short half-lives of the isotopes of interest. In recent years, the Multi-Reflection Time-of-Flight (MR-</a:t>
            </a:r>
            <a:r>
              <a:rPr lang="en-US" altLang="ja-JP" sz="1600" dirty="0" err="1">
                <a:solidFill>
                  <a:srgbClr val="800000"/>
                </a:solidFill>
                <a:latin typeface="HG丸ｺﾞｼｯｸM-PRO" panose="020F0600000000000000" pitchFamily="50" charset="-128"/>
              </a:rPr>
              <a:t>ToF</a:t>
            </a:r>
            <a:r>
              <a:rPr lang="en-US" altLang="ja-JP" sz="1600" dirty="0">
                <a:solidFill>
                  <a:srgbClr val="800000"/>
                </a:solidFill>
                <a:latin typeface="HG丸ｺﾞｼｯｸM-PRO" panose="020F0600000000000000" pitchFamily="50" charset="-128"/>
              </a:rPr>
              <a:t>) device has become a key instrument in the investigation of nuclear binding energies of isotopes with half-lives in the order of a few tens of milliseconds and is now also used to perform colinear laser fluorescence spectroscopy. In this seminar, we will explore the latest results of the MR-</a:t>
            </a:r>
            <a:r>
              <a:rPr lang="en-US" altLang="ja-JP" sz="1600" dirty="0" err="1">
                <a:solidFill>
                  <a:srgbClr val="800000"/>
                </a:solidFill>
                <a:latin typeface="HG丸ｺﾞｼｯｸM-PRO" panose="020F0600000000000000" pitchFamily="50" charset="-128"/>
              </a:rPr>
              <a:t>ToF</a:t>
            </a:r>
            <a:r>
              <a:rPr lang="en-US" altLang="ja-JP" sz="1600" dirty="0">
                <a:solidFill>
                  <a:srgbClr val="800000"/>
                </a:solidFill>
                <a:latin typeface="HG丸ｺﾞｼｯｸM-PRO" panose="020F0600000000000000" pitchFamily="50" charset="-128"/>
              </a:rPr>
              <a:t> devices at CERN-ISOLDE, including precision mass measurements and beam composition studies at ISOLTRAP, colinear laser spectroscopy at MIRACLS, and plans for employing a high-energy MR-</a:t>
            </a:r>
            <a:r>
              <a:rPr lang="en-US" altLang="ja-JP" sz="1600" dirty="0" err="1">
                <a:solidFill>
                  <a:srgbClr val="800000"/>
                </a:solidFill>
                <a:latin typeface="HG丸ｺﾞｼｯｸM-PRO" panose="020F0600000000000000" pitchFamily="50" charset="-128"/>
              </a:rPr>
              <a:t>ToF</a:t>
            </a:r>
            <a:r>
              <a:rPr lang="en-US" altLang="ja-JP" sz="1600" dirty="0">
                <a:solidFill>
                  <a:srgbClr val="800000"/>
                </a:solidFill>
                <a:latin typeface="HG丸ｺﾞｼｯｸM-PRO" panose="020F0600000000000000" pitchFamily="50" charset="-128"/>
              </a:rPr>
              <a:t> device for the antiproton-unstable matter annihilation experiment PUMA.</a:t>
            </a:r>
          </a:p>
        </p:txBody>
      </p:sp>
      <p:pic>
        <p:nvPicPr>
          <p:cNvPr id="17" name="qr_img">
            <a:extLst>
              <a:ext uri="{FF2B5EF4-FFF2-40B4-BE49-F238E27FC236}">
                <a16:creationId xmlns:a16="http://schemas.microsoft.com/office/drawing/2014/main" id="{6EDD5C03-CA5F-4D82-8B43-57E185B5B4E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8916" y="5947621"/>
            <a:ext cx="633526" cy="636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7197784"/>
      </p:ext>
    </p:extLst>
  </p:cSld>
  <p:clrMapOvr>
    <a:masterClrMapping/>
  </p:clrMapOvr>
  <p:transition advTm="5000"/>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74286" tIns="8889" rIns="74286" bIns="8889" numCol="1" anchor="t" anchorCtr="0" compatLnSpc="1">
        <a:prstTxWarp prst="textNoShape">
          <a:avLst/>
        </a:prstTxWarp>
      </a:bodyPr>
      <a:lstStyle>
        <a:defPPr marL="0" marR="0" indent="0" algn="just"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a:ln>
              <a:noFill/>
            </a:ln>
            <a:solidFill>
              <a:srgbClr val="800000"/>
            </a:solidFill>
            <a:effectLst/>
            <a:latin typeface="HG丸ｺﾞｼｯｸM-PRO" pitchFamily="50" charset="-128"/>
            <a:ea typeface="HG丸ｺﾞｼｯｸM-PRO" pitchFamily="50" charset="-128"/>
            <a:cs typeface="HG丸ｺﾞｼｯｸM-PRO" pitchFamily="50"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74286" tIns="8889" rIns="74286" bIns="8889" numCol="1" anchor="t" anchorCtr="0" compatLnSpc="1">
        <a:prstTxWarp prst="textNoShape">
          <a:avLst/>
        </a:prstTxWarp>
      </a:bodyPr>
      <a:lstStyle>
        <a:defPPr marL="0" marR="0" indent="0" algn="just"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a:ln>
              <a:noFill/>
            </a:ln>
            <a:solidFill>
              <a:srgbClr val="800000"/>
            </a:solidFill>
            <a:effectLst/>
            <a:latin typeface="HG丸ｺﾞｼｯｸM-PRO" pitchFamily="50" charset="-128"/>
            <a:ea typeface="HG丸ｺﾞｼｯｸM-PRO" pitchFamily="50" charset="-128"/>
            <a:cs typeface="HG丸ｺﾞｼｯｸM-PRO" pitchFamily="50" charset="-128"/>
          </a:defRPr>
        </a:defPPr>
      </a:lstStyle>
    </a:lnDef>
    <a:txDef>
      <a:spPr bwMode="auto">
        <a:solidFill>
          <a:srgbClr val="FFFFFF"/>
        </a:solidFill>
        <a:ln w="38100" cmpd="dbl">
          <a:solidFill>
            <a:srgbClr val="800000"/>
          </a:solidFill>
          <a:miter lim="800000"/>
          <a:headEnd/>
          <a:tailEnd/>
        </a:ln>
      </a:spPr>
      <a:bodyPr lIns="74286" tIns="8889" rIns="74286" bIns="8889" anchor="ctr" anchorCtr="1"/>
      <a:lstStyle>
        <a:defPPr algn="l" eaLnBrk="1" hangingPunct="1">
          <a:spcBef>
            <a:spcPct val="0"/>
          </a:spcBef>
          <a:buFontTx/>
          <a:buNone/>
          <a:defRPr sz="1800" b="1" dirty="0">
            <a:solidFill>
              <a:srgbClr val="C00000"/>
            </a:solidFill>
            <a:latin typeface="HG丸ｺﾞｼｯｸM-PRO" panose="020F0600000000000000" pitchFamily="50" charset="-128"/>
            <a:ea typeface="HG丸ｺﾞｼｯｸM-PRO" panose="020F0600000000000000" pitchFamily="50" charset="-128"/>
          </a:defRPr>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15993</TotalTime>
  <Words>241</Words>
  <Application>Microsoft Office PowerPoint</Application>
  <PresentationFormat>A4 210 x 297 mm</PresentationFormat>
  <Paragraphs>14</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HG丸ｺﾞｼｯｸM-PRO</vt:lpstr>
      <vt:lpstr></vt:lpstr>
      <vt:lpstr>Arial</vt:lpstr>
      <vt:lpstr>標準デザイン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Morimoto</dc:creator>
  <cp:lastModifiedBy>Karen Sakuma</cp:lastModifiedBy>
  <cp:revision>1036</cp:revision>
  <cp:lastPrinted>2024-02-16T01:26:20Z</cp:lastPrinted>
  <dcterms:created xsi:type="dcterms:W3CDTF">2011-01-05T04:46:06Z</dcterms:created>
  <dcterms:modified xsi:type="dcterms:W3CDTF">2025-04-08T04:52:34Z</dcterms:modified>
</cp:coreProperties>
</file>