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3_6DAFCC90.xml" ContentType="application/vnd.ms-powerpoint.comment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4_D62390A2.xml" ContentType="application/vnd.ms-powerpoint.comments+xml"/>
  <Override PartName="/ppt/notesSlides/notesSlide6.xml" ContentType="application/vnd.openxmlformats-officedocument.presentationml.notesSlide+xml"/>
  <Override PartName="/ppt/comments/modernComment_106_E5518BD6.xml" ContentType="application/vnd.ms-powerpoint.comments+xml"/>
  <Override PartName="/ppt/notesSlides/notesSlide7.xml" ContentType="application/vnd.openxmlformats-officedocument.presentationml.notesSlide+xml"/>
  <Override PartName="/ppt/comments/modernComment_10E_BE5104C2.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8_AF18FC0E.xml" ContentType="application/vnd.ms-powerpoint.comments+xml"/>
  <Override PartName="/ppt/notesSlides/notesSlide10.xml" ContentType="application/vnd.openxmlformats-officedocument.presentationml.notesSlide+xml"/>
  <Override PartName="/ppt/comments/modernComment_10F_8BFDE7A5.xml" ContentType="application/vnd.ms-powerpoint.comments+xml"/>
  <Override PartName="/ppt/comments/modernComment_109_BA499F74.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0_315CAA6B.xml" ContentType="application/vnd.ms-powerpoint.comments+xml"/>
  <Override PartName="/ppt/notesSlides/notesSlide13.xml" ContentType="application/vnd.openxmlformats-officedocument.presentationml.notesSlide+xml"/>
  <Override PartName="/ppt/comments/modernComment_10B_9C713287.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9" r:id="rId3"/>
    <p:sldId id="258" r:id="rId4"/>
    <p:sldId id="257" r:id="rId5"/>
    <p:sldId id="260" r:id="rId6"/>
    <p:sldId id="277" r:id="rId7"/>
    <p:sldId id="278" r:id="rId8"/>
    <p:sldId id="279" r:id="rId9"/>
    <p:sldId id="262" r:id="rId10"/>
    <p:sldId id="270" r:id="rId11"/>
    <p:sldId id="263" r:id="rId12"/>
    <p:sldId id="264" r:id="rId13"/>
    <p:sldId id="271" r:id="rId14"/>
    <p:sldId id="265" r:id="rId15"/>
    <p:sldId id="276" r:id="rId16"/>
    <p:sldId id="266" r:id="rId17"/>
    <p:sldId id="272" r:id="rId18"/>
    <p:sldId id="267" r:id="rId19"/>
    <p:sldId id="268" r:id="rId20"/>
    <p:sldId id="269" r:id="rId21"/>
    <p:sldId id="275" r:id="rId22"/>
    <p:sldId id="274" r:id="rId23"/>
    <p:sldId id="273" r:id="rId24"/>
    <p:sldId id="261"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889CC0-AB9D-203E-A4A2-F227D1E826E4}" name="Hiroo Kondo/近藤 浩夫" initials="HK浩" userId="S::M170684@mhi.co.jp::5ca9cc6f-650a-408a-af80-75597fd6cd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D0139-2892-A543-B4C5-31842D55D9BE}" v="54" dt="2025-07-10T07:44:43.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73"/>
    <p:restoredTop sz="85767"/>
  </p:normalViewPr>
  <p:slideViewPr>
    <p:cSldViewPr snapToGrid="0" showGuides="1">
      <p:cViewPr varScale="1">
        <p:scale>
          <a:sx n="70" d="100"/>
          <a:sy n="70" d="100"/>
        </p:scale>
        <p:origin x="778"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05"/>
    </p:cViewPr>
  </p:sorter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SHIHASHI Sachiko" userId="5c7f74ce-ee75-422f-8d4e-023696f5fc64" providerId="ADAL" clId="{790D0139-2892-A543-B4C5-31842D55D9BE}"/>
    <pc:docChg chg="undo custSel addSld delSld modSld sldOrd">
      <pc:chgData name="YOSHIHASHI Sachiko" userId="5c7f74ce-ee75-422f-8d4e-023696f5fc64" providerId="ADAL" clId="{790D0139-2892-A543-B4C5-31842D55D9BE}" dt="2025-07-10T07:45:04.042" v="1424" actId="20577"/>
      <pc:docMkLst>
        <pc:docMk/>
      </pc:docMkLst>
      <pc:sldChg chg="modSp mod">
        <pc:chgData name="YOSHIHASHI Sachiko" userId="5c7f74ce-ee75-422f-8d4e-023696f5fc64" providerId="ADAL" clId="{790D0139-2892-A543-B4C5-31842D55D9BE}" dt="2025-07-10T05:52:18.742" v="0" actId="207"/>
        <pc:sldMkLst>
          <pc:docMk/>
          <pc:sldMk cId="1840237712" sldId="259"/>
        </pc:sldMkLst>
        <pc:spChg chg="mod">
          <ac:chgData name="YOSHIHASHI Sachiko" userId="5c7f74ce-ee75-422f-8d4e-023696f5fc64" providerId="ADAL" clId="{790D0139-2892-A543-B4C5-31842D55D9BE}" dt="2025-07-10T05:52:18.742" v="0" actId="207"/>
          <ac:spMkLst>
            <pc:docMk/>
            <pc:sldMk cId="1840237712" sldId="259"/>
            <ac:spMk id="5" creationId="{7907E0B1-CD21-E061-0AC7-98E06EF3EBD6}"/>
          </ac:spMkLst>
        </pc:spChg>
      </pc:sldChg>
      <pc:sldChg chg="modSp mod">
        <pc:chgData name="YOSHIHASHI Sachiko" userId="5c7f74ce-ee75-422f-8d4e-023696f5fc64" providerId="ADAL" clId="{790D0139-2892-A543-B4C5-31842D55D9BE}" dt="2025-07-10T05:52:31.804" v="1" actId="207"/>
        <pc:sldMkLst>
          <pc:docMk/>
          <pc:sldMk cId="3592655010" sldId="260"/>
        </pc:sldMkLst>
        <pc:spChg chg="mod">
          <ac:chgData name="YOSHIHASHI Sachiko" userId="5c7f74ce-ee75-422f-8d4e-023696f5fc64" providerId="ADAL" clId="{790D0139-2892-A543-B4C5-31842D55D9BE}" dt="2025-07-10T05:52:31.804" v="1" actId="207"/>
          <ac:spMkLst>
            <pc:docMk/>
            <pc:sldMk cId="3592655010" sldId="260"/>
            <ac:spMk id="15" creationId="{61D1FA11-5E30-31E6-74BD-5A2D91DC4071}"/>
          </ac:spMkLst>
        </pc:spChg>
      </pc:sldChg>
      <pc:sldChg chg="modSp mod">
        <pc:chgData name="YOSHIHASHI Sachiko" userId="5c7f74ce-ee75-422f-8d4e-023696f5fc64" providerId="ADAL" clId="{790D0139-2892-A543-B4C5-31842D55D9BE}" dt="2025-07-10T06:39:31.887" v="28" actId="1076"/>
        <pc:sldMkLst>
          <pc:docMk/>
          <pc:sldMk cId="194480086" sldId="261"/>
        </pc:sldMkLst>
        <pc:spChg chg="mod">
          <ac:chgData name="YOSHIHASHI Sachiko" userId="5c7f74ce-ee75-422f-8d4e-023696f5fc64" providerId="ADAL" clId="{790D0139-2892-A543-B4C5-31842D55D9BE}" dt="2025-07-10T05:52:38.690" v="2" actId="207"/>
          <ac:spMkLst>
            <pc:docMk/>
            <pc:sldMk cId="194480086" sldId="261"/>
            <ac:spMk id="3" creationId="{52D73094-7922-A0C1-82B7-19573553FF15}"/>
          </ac:spMkLst>
        </pc:spChg>
        <pc:spChg chg="mod">
          <ac:chgData name="YOSHIHASHI Sachiko" userId="5c7f74ce-ee75-422f-8d4e-023696f5fc64" providerId="ADAL" clId="{790D0139-2892-A543-B4C5-31842D55D9BE}" dt="2025-07-10T06:39:31.887" v="28" actId="1076"/>
          <ac:spMkLst>
            <pc:docMk/>
            <pc:sldMk cId="194480086" sldId="261"/>
            <ac:spMk id="17" creationId="{14A6BD31-26A8-F3A9-5D68-D6630C040C46}"/>
          </ac:spMkLst>
        </pc:spChg>
      </pc:sldChg>
      <pc:sldChg chg="modSp mod">
        <pc:chgData name="YOSHIHASHI Sachiko" userId="5c7f74ce-ee75-422f-8d4e-023696f5fc64" providerId="ADAL" clId="{790D0139-2892-A543-B4C5-31842D55D9BE}" dt="2025-07-10T06:35:12.566" v="14" actId="207"/>
        <pc:sldMkLst>
          <pc:docMk/>
          <pc:sldMk cId="3847326678" sldId="262"/>
        </pc:sldMkLst>
        <pc:graphicFrameChg chg="modGraphic">
          <ac:chgData name="YOSHIHASHI Sachiko" userId="5c7f74ce-ee75-422f-8d4e-023696f5fc64" providerId="ADAL" clId="{790D0139-2892-A543-B4C5-31842D55D9BE}" dt="2025-07-10T06:35:12.566" v="14" actId="207"/>
          <ac:graphicFrameMkLst>
            <pc:docMk/>
            <pc:sldMk cId="3847326678" sldId="262"/>
            <ac:graphicFrameMk id="35" creationId="{E5378C44-58FF-F5B3-14BB-6CFA83B247EB}"/>
          </ac:graphicFrameMkLst>
        </pc:graphicFrameChg>
      </pc:sldChg>
      <pc:sldChg chg="modSp mod">
        <pc:chgData name="YOSHIHASHI Sachiko" userId="5c7f74ce-ee75-422f-8d4e-023696f5fc64" providerId="ADAL" clId="{790D0139-2892-A543-B4C5-31842D55D9BE}" dt="2025-07-10T07:00:59.985" v="237" actId="207"/>
        <pc:sldMkLst>
          <pc:docMk/>
          <pc:sldMk cId="3705785777" sldId="263"/>
        </pc:sldMkLst>
        <pc:spChg chg="mod">
          <ac:chgData name="YOSHIHASHI Sachiko" userId="5c7f74ce-ee75-422f-8d4e-023696f5fc64" providerId="ADAL" clId="{790D0139-2892-A543-B4C5-31842D55D9BE}" dt="2025-07-10T07:00:59.985" v="237" actId="207"/>
          <ac:spMkLst>
            <pc:docMk/>
            <pc:sldMk cId="3705785777" sldId="263"/>
            <ac:spMk id="3" creationId="{23366730-B653-1E26-4CB5-2DCC6B085847}"/>
          </ac:spMkLst>
        </pc:spChg>
      </pc:sldChg>
      <pc:sldChg chg="modSp mod">
        <pc:chgData name="YOSHIHASHI Sachiko" userId="5c7f74ce-ee75-422f-8d4e-023696f5fc64" providerId="ADAL" clId="{790D0139-2892-A543-B4C5-31842D55D9BE}" dt="2025-07-10T06:40:32.185" v="35" actId="1076"/>
        <pc:sldMkLst>
          <pc:docMk/>
          <pc:sldMk cId="2937650190" sldId="264"/>
        </pc:sldMkLst>
        <pc:spChg chg="mod">
          <ac:chgData name="YOSHIHASHI Sachiko" userId="5c7f74ce-ee75-422f-8d4e-023696f5fc64" providerId="ADAL" clId="{790D0139-2892-A543-B4C5-31842D55D9BE}" dt="2025-07-10T06:40:18.001" v="33" actId="207"/>
          <ac:spMkLst>
            <pc:docMk/>
            <pc:sldMk cId="2937650190" sldId="264"/>
            <ac:spMk id="2" creationId="{62769B77-0F8D-952C-561B-922F702338E4}"/>
          </ac:spMkLst>
        </pc:spChg>
        <pc:spChg chg="mod">
          <ac:chgData name="YOSHIHASHI Sachiko" userId="5c7f74ce-ee75-422f-8d4e-023696f5fc64" providerId="ADAL" clId="{790D0139-2892-A543-B4C5-31842D55D9BE}" dt="2025-07-10T06:40:32.185" v="35" actId="1076"/>
          <ac:spMkLst>
            <pc:docMk/>
            <pc:sldMk cId="2937650190" sldId="264"/>
            <ac:spMk id="3" creationId="{634D20CF-2FAF-7FF1-4A23-BC2E3C598E0C}"/>
          </ac:spMkLst>
        </pc:spChg>
      </pc:sldChg>
      <pc:sldChg chg="modSp mod">
        <pc:chgData name="YOSHIHASHI Sachiko" userId="5c7f74ce-ee75-422f-8d4e-023696f5fc64" providerId="ADAL" clId="{790D0139-2892-A543-B4C5-31842D55D9BE}" dt="2025-07-10T06:42:34.084" v="48" actId="207"/>
        <pc:sldMkLst>
          <pc:docMk/>
          <pc:sldMk cId="3125387124" sldId="265"/>
        </pc:sldMkLst>
        <pc:spChg chg="mod">
          <ac:chgData name="YOSHIHASHI Sachiko" userId="5c7f74ce-ee75-422f-8d4e-023696f5fc64" providerId="ADAL" clId="{790D0139-2892-A543-B4C5-31842D55D9BE}" dt="2025-07-10T06:42:34.084" v="48" actId="207"/>
          <ac:spMkLst>
            <pc:docMk/>
            <pc:sldMk cId="3125387124" sldId="265"/>
            <ac:spMk id="8" creationId="{7DD5CB4D-AE04-1C99-62AA-465DCE1B97A8}"/>
          </ac:spMkLst>
        </pc:spChg>
      </pc:sldChg>
      <pc:sldChg chg="modSp mod">
        <pc:chgData name="YOSHIHASHI Sachiko" userId="5c7f74ce-ee75-422f-8d4e-023696f5fc64" providerId="ADAL" clId="{790D0139-2892-A543-B4C5-31842D55D9BE}" dt="2025-07-10T06:42:53.621" v="53" actId="14100"/>
        <pc:sldMkLst>
          <pc:docMk/>
          <pc:sldMk cId="947931101" sldId="266"/>
        </pc:sldMkLst>
        <pc:spChg chg="mod">
          <ac:chgData name="YOSHIHASHI Sachiko" userId="5c7f74ce-ee75-422f-8d4e-023696f5fc64" providerId="ADAL" clId="{790D0139-2892-A543-B4C5-31842D55D9BE}" dt="2025-07-10T06:42:53.621" v="53" actId="14100"/>
          <ac:spMkLst>
            <pc:docMk/>
            <pc:sldMk cId="947931101" sldId="266"/>
            <ac:spMk id="3" creationId="{E830CF14-70D6-A063-6DEC-5C53494A0E96}"/>
          </ac:spMkLst>
        </pc:spChg>
      </pc:sldChg>
      <pc:sldChg chg="modSp mod">
        <pc:chgData name="YOSHIHASHI Sachiko" userId="5c7f74ce-ee75-422f-8d4e-023696f5fc64" providerId="ADAL" clId="{790D0139-2892-A543-B4C5-31842D55D9BE}" dt="2025-07-10T06:43:39.193" v="60" actId="1076"/>
        <pc:sldMkLst>
          <pc:docMk/>
          <pc:sldMk cId="2624664199" sldId="267"/>
        </pc:sldMkLst>
        <pc:spChg chg="mod">
          <ac:chgData name="YOSHIHASHI Sachiko" userId="5c7f74ce-ee75-422f-8d4e-023696f5fc64" providerId="ADAL" clId="{790D0139-2892-A543-B4C5-31842D55D9BE}" dt="2025-07-10T06:43:39.193" v="60" actId="1076"/>
          <ac:spMkLst>
            <pc:docMk/>
            <pc:sldMk cId="2624664199" sldId="267"/>
            <ac:spMk id="3" creationId="{E22BEEEF-3B59-FEE2-FF42-8A1C66E4AE01}"/>
          </ac:spMkLst>
        </pc:spChg>
      </pc:sldChg>
      <pc:sldChg chg="modSp mod">
        <pc:chgData name="YOSHIHASHI Sachiko" userId="5c7f74ce-ee75-422f-8d4e-023696f5fc64" providerId="ADAL" clId="{790D0139-2892-A543-B4C5-31842D55D9BE}" dt="2025-07-10T06:44:09.744" v="63" actId="14100"/>
        <pc:sldMkLst>
          <pc:docMk/>
          <pc:sldMk cId="866038509" sldId="268"/>
        </pc:sldMkLst>
        <pc:spChg chg="mod">
          <ac:chgData name="YOSHIHASHI Sachiko" userId="5c7f74ce-ee75-422f-8d4e-023696f5fc64" providerId="ADAL" clId="{790D0139-2892-A543-B4C5-31842D55D9BE}" dt="2025-07-10T06:44:09.744" v="63" actId="14100"/>
          <ac:spMkLst>
            <pc:docMk/>
            <pc:sldMk cId="866038509" sldId="268"/>
            <ac:spMk id="3" creationId="{323FB924-8465-C33B-BE30-D5FB67D9E6DC}"/>
          </ac:spMkLst>
        </pc:spChg>
      </pc:sldChg>
      <pc:sldChg chg="addSp delSp modSp mod">
        <pc:chgData name="YOSHIHASHI Sachiko" userId="5c7f74ce-ee75-422f-8d4e-023696f5fc64" providerId="ADAL" clId="{790D0139-2892-A543-B4C5-31842D55D9BE}" dt="2025-07-10T07:21:23.979" v="1240" actId="20577"/>
        <pc:sldMkLst>
          <pc:docMk/>
          <pc:sldMk cId="1361650249" sldId="269"/>
        </pc:sldMkLst>
        <pc:spChg chg="add del mod">
          <ac:chgData name="YOSHIHASHI Sachiko" userId="5c7f74ce-ee75-422f-8d4e-023696f5fc64" providerId="ADAL" clId="{790D0139-2892-A543-B4C5-31842D55D9BE}" dt="2025-07-10T06:58:11.339" v="110"/>
          <ac:spMkLst>
            <pc:docMk/>
            <pc:sldMk cId="1361650249" sldId="269"/>
            <ac:spMk id="4" creationId="{2FCDB1A0-459B-86A5-F33F-F3B128C2A23C}"/>
          </ac:spMkLst>
        </pc:spChg>
        <pc:spChg chg="add del mod">
          <ac:chgData name="YOSHIHASHI Sachiko" userId="5c7f74ce-ee75-422f-8d4e-023696f5fc64" providerId="ADAL" clId="{790D0139-2892-A543-B4C5-31842D55D9BE}" dt="2025-07-10T07:18:29.616" v="1071"/>
          <ac:spMkLst>
            <pc:docMk/>
            <pc:sldMk cId="1361650249" sldId="269"/>
            <ac:spMk id="5" creationId="{BDDC7F2A-67CD-E690-AA76-6A743F805EFE}"/>
          </ac:spMkLst>
        </pc:spChg>
        <pc:graphicFrameChg chg="add mod modGraphic">
          <ac:chgData name="YOSHIHASHI Sachiko" userId="5c7f74ce-ee75-422f-8d4e-023696f5fc64" providerId="ADAL" clId="{790D0139-2892-A543-B4C5-31842D55D9BE}" dt="2025-07-10T07:21:23.979" v="1240" actId="20577"/>
          <ac:graphicFrameMkLst>
            <pc:docMk/>
            <pc:sldMk cId="1361650249" sldId="269"/>
            <ac:graphicFrameMk id="3" creationId="{A128056F-C3E6-ED63-421F-B2A43FB3DACB}"/>
          </ac:graphicFrameMkLst>
        </pc:graphicFrameChg>
      </pc:sldChg>
      <pc:sldChg chg="addSp modSp add mod">
        <pc:chgData name="YOSHIHASHI Sachiko" userId="5c7f74ce-ee75-422f-8d4e-023696f5fc64" providerId="ADAL" clId="{790D0139-2892-A543-B4C5-31842D55D9BE}" dt="2025-07-10T06:36:49.413" v="23" actId="207"/>
        <pc:sldMkLst>
          <pc:docMk/>
          <pc:sldMk cId="3192980674" sldId="270"/>
        </pc:sldMkLst>
        <pc:spChg chg="add mod">
          <ac:chgData name="YOSHIHASHI Sachiko" userId="5c7f74ce-ee75-422f-8d4e-023696f5fc64" providerId="ADAL" clId="{790D0139-2892-A543-B4C5-31842D55D9BE}" dt="2025-07-10T06:36:42.579" v="21" actId="1582"/>
          <ac:spMkLst>
            <pc:docMk/>
            <pc:sldMk cId="3192980674" sldId="270"/>
            <ac:spMk id="3" creationId="{B3A050B5-3595-3DFA-E2D7-6FF75420BD99}"/>
          </ac:spMkLst>
        </pc:spChg>
        <pc:graphicFrameChg chg="modGraphic">
          <ac:chgData name="YOSHIHASHI Sachiko" userId="5c7f74ce-ee75-422f-8d4e-023696f5fc64" providerId="ADAL" clId="{790D0139-2892-A543-B4C5-31842D55D9BE}" dt="2025-07-10T06:36:49.413" v="23" actId="207"/>
          <ac:graphicFrameMkLst>
            <pc:docMk/>
            <pc:sldMk cId="3192980674" sldId="270"/>
            <ac:graphicFrameMk id="35" creationId="{F5856915-E731-98E3-6052-470C5FA0FFF9}"/>
          </ac:graphicFrameMkLst>
        </pc:graphicFrameChg>
      </pc:sldChg>
      <pc:sldChg chg="modSp add mod">
        <pc:chgData name="YOSHIHASHI Sachiko" userId="5c7f74ce-ee75-422f-8d4e-023696f5fc64" providerId="ADAL" clId="{790D0139-2892-A543-B4C5-31842D55D9BE}" dt="2025-07-10T06:41:08.592" v="43" actId="113"/>
        <pc:sldMkLst>
          <pc:docMk/>
          <pc:sldMk cId="2348672933" sldId="271"/>
        </pc:sldMkLst>
        <pc:spChg chg="mod">
          <ac:chgData name="YOSHIHASHI Sachiko" userId="5c7f74ce-ee75-422f-8d4e-023696f5fc64" providerId="ADAL" clId="{790D0139-2892-A543-B4C5-31842D55D9BE}" dt="2025-07-10T06:40:47.207" v="37" actId="1076"/>
          <ac:spMkLst>
            <pc:docMk/>
            <pc:sldMk cId="2348672933" sldId="271"/>
            <ac:spMk id="3" creationId="{91A88C86-DE98-1D13-403E-174B72B8F03B}"/>
          </ac:spMkLst>
        </pc:spChg>
        <pc:graphicFrameChg chg="modGraphic">
          <ac:chgData name="YOSHIHASHI Sachiko" userId="5c7f74ce-ee75-422f-8d4e-023696f5fc64" providerId="ADAL" clId="{790D0139-2892-A543-B4C5-31842D55D9BE}" dt="2025-07-10T06:41:08.592" v="43" actId="113"/>
          <ac:graphicFrameMkLst>
            <pc:docMk/>
            <pc:sldMk cId="2348672933" sldId="271"/>
            <ac:graphicFrameMk id="35" creationId="{705BFCAD-AD8D-7977-EAC3-5D71EFEB2AD9}"/>
          </ac:graphicFrameMkLst>
        </pc:graphicFrameChg>
      </pc:sldChg>
      <pc:sldChg chg="addSp modSp new del mod">
        <pc:chgData name="YOSHIHASHI Sachiko" userId="5c7f74ce-ee75-422f-8d4e-023696f5fc64" providerId="ADAL" clId="{790D0139-2892-A543-B4C5-31842D55D9BE}" dt="2025-07-10T06:39:17.551" v="27" actId="2696"/>
        <pc:sldMkLst>
          <pc:docMk/>
          <pc:sldMk cId="2944225682" sldId="271"/>
        </pc:sldMkLst>
        <pc:spChg chg="add mod">
          <ac:chgData name="YOSHIHASHI Sachiko" userId="5c7f74ce-ee75-422f-8d4e-023696f5fc64" providerId="ADAL" clId="{790D0139-2892-A543-B4C5-31842D55D9BE}" dt="2025-07-10T06:39:09.889" v="26" actId="1076"/>
          <ac:spMkLst>
            <pc:docMk/>
            <pc:sldMk cId="2944225682" sldId="271"/>
            <ac:spMk id="6" creationId="{6AE36CC9-2C06-B037-E0A0-E44214136C57}"/>
          </ac:spMkLst>
        </pc:spChg>
        <pc:spChg chg="add mod">
          <ac:chgData name="YOSHIHASHI Sachiko" userId="5c7f74ce-ee75-422f-8d4e-023696f5fc64" providerId="ADAL" clId="{790D0139-2892-A543-B4C5-31842D55D9BE}" dt="2025-07-10T06:39:09.889" v="26" actId="1076"/>
          <ac:spMkLst>
            <pc:docMk/>
            <pc:sldMk cId="2944225682" sldId="271"/>
            <ac:spMk id="9" creationId="{5C256AA8-1B48-9D5E-346F-5264796521FD}"/>
          </ac:spMkLst>
        </pc:spChg>
        <pc:spChg chg="add mod">
          <ac:chgData name="YOSHIHASHI Sachiko" userId="5c7f74ce-ee75-422f-8d4e-023696f5fc64" providerId="ADAL" clId="{790D0139-2892-A543-B4C5-31842D55D9BE}" dt="2025-07-10T06:39:09.889" v="26" actId="1076"/>
          <ac:spMkLst>
            <pc:docMk/>
            <pc:sldMk cId="2944225682" sldId="271"/>
            <ac:spMk id="11" creationId="{7CB5D0BB-30C7-1C24-93F1-CAA965BEB6A4}"/>
          </ac:spMkLst>
        </pc:spChg>
        <pc:spChg chg="add mod">
          <ac:chgData name="YOSHIHASHI Sachiko" userId="5c7f74ce-ee75-422f-8d4e-023696f5fc64" providerId="ADAL" clId="{790D0139-2892-A543-B4C5-31842D55D9BE}" dt="2025-07-10T06:39:09.889" v="26" actId="1076"/>
          <ac:spMkLst>
            <pc:docMk/>
            <pc:sldMk cId="2944225682" sldId="271"/>
            <ac:spMk id="12" creationId="{589DC039-6C7A-BA36-7172-FDBC2759EACE}"/>
          </ac:spMkLst>
        </pc:spChg>
        <pc:spChg chg="add mod">
          <ac:chgData name="YOSHIHASHI Sachiko" userId="5c7f74ce-ee75-422f-8d4e-023696f5fc64" providerId="ADAL" clId="{790D0139-2892-A543-B4C5-31842D55D9BE}" dt="2025-07-10T06:39:09.889" v="26" actId="1076"/>
          <ac:spMkLst>
            <pc:docMk/>
            <pc:sldMk cId="2944225682" sldId="271"/>
            <ac:spMk id="14" creationId="{B1B4B9F2-6942-1D2F-BA73-DCAEA115A5C9}"/>
          </ac:spMkLst>
        </pc:spChg>
        <pc:spChg chg="add mod">
          <ac:chgData name="YOSHIHASHI Sachiko" userId="5c7f74ce-ee75-422f-8d4e-023696f5fc64" providerId="ADAL" clId="{790D0139-2892-A543-B4C5-31842D55D9BE}" dt="2025-07-10T06:39:09.889" v="26" actId="1076"/>
          <ac:spMkLst>
            <pc:docMk/>
            <pc:sldMk cId="2944225682" sldId="271"/>
            <ac:spMk id="15" creationId="{249FA7B5-BE3E-F311-4D80-45C4F22E313B}"/>
          </ac:spMkLst>
        </pc:spChg>
        <pc:spChg chg="add mod">
          <ac:chgData name="YOSHIHASHI Sachiko" userId="5c7f74ce-ee75-422f-8d4e-023696f5fc64" providerId="ADAL" clId="{790D0139-2892-A543-B4C5-31842D55D9BE}" dt="2025-07-10T06:39:09.889" v="26" actId="1076"/>
          <ac:spMkLst>
            <pc:docMk/>
            <pc:sldMk cId="2944225682" sldId="271"/>
            <ac:spMk id="18" creationId="{D8B4D876-47BC-8D85-8E45-78F67B1CB453}"/>
          </ac:spMkLst>
        </pc:spChg>
        <pc:spChg chg="add mod">
          <ac:chgData name="YOSHIHASHI Sachiko" userId="5c7f74ce-ee75-422f-8d4e-023696f5fc64" providerId="ADAL" clId="{790D0139-2892-A543-B4C5-31842D55D9BE}" dt="2025-07-10T06:39:09.889" v="26" actId="1076"/>
          <ac:spMkLst>
            <pc:docMk/>
            <pc:sldMk cId="2944225682" sldId="271"/>
            <ac:spMk id="19" creationId="{417CD5C7-8D16-AEFD-2CB5-57F67BC54E7D}"/>
          </ac:spMkLst>
        </pc:spChg>
        <pc:spChg chg="add mod">
          <ac:chgData name="YOSHIHASHI Sachiko" userId="5c7f74ce-ee75-422f-8d4e-023696f5fc64" providerId="ADAL" clId="{790D0139-2892-A543-B4C5-31842D55D9BE}" dt="2025-07-10T06:39:09.889" v="26" actId="1076"/>
          <ac:spMkLst>
            <pc:docMk/>
            <pc:sldMk cId="2944225682" sldId="271"/>
            <ac:spMk id="20" creationId="{C784ED79-3CD4-110A-4DF8-560C32A826F7}"/>
          </ac:spMkLst>
        </pc:spChg>
        <pc:spChg chg="add mod">
          <ac:chgData name="YOSHIHASHI Sachiko" userId="5c7f74ce-ee75-422f-8d4e-023696f5fc64" providerId="ADAL" clId="{790D0139-2892-A543-B4C5-31842D55D9BE}" dt="2025-07-10T06:39:09.889" v="26" actId="1076"/>
          <ac:spMkLst>
            <pc:docMk/>
            <pc:sldMk cId="2944225682" sldId="271"/>
            <ac:spMk id="22" creationId="{E756CA85-D1EA-83D3-8977-80CFD22102BA}"/>
          </ac:spMkLst>
        </pc:spChg>
      </pc:sldChg>
      <pc:sldChg chg="modSp add mod">
        <pc:chgData name="YOSHIHASHI Sachiko" userId="5c7f74ce-ee75-422f-8d4e-023696f5fc64" providerId="ADAL" clId="{790D0139-2892-A543-B4C5-31842D55D9BE}" dt="2025-07-10T06:43:30.133" v="58" actId="207"/>
        <pc:sldMkLst>
          <pc:docMk/>
          <pc:sldMk cId="828156523" sldId="272"/>
        </pc:sldMkLst>
        <pc:spChg chg="mod">
          <ac:chgData name="YOSHIHASHI Sachiko" userId="5c7f74ce-ee75-422f-8d4e-023696f5fc64" providerId="ADAL" clId="{790D0139-2892-A543-B4C5-31842D55D9BE}" dt="2025-07-10T06:43:23.769" v="56" actId="14100"/>
          <ac:spMkLst>
            <pc:docMk/>
            <pc:sldMk cId="828156523" sldId="272"/>
            <ac:spMk id="3" creationId="{70E301BE-9632-0019-922A-7659082878FE}"/>
          </ac:spMkLst>
        </pc:spChg>
        <pc:graphicFrameChg chg="modGraphic">
          <ac:chgData name="YOSHIHASHI Sachiko" userId="5c7f74ce-ee75-422f-8d4e-023696f5fc64" providerId="ADAL" clId="{790D0139-2892-A543-B4C5-31842D55D9BE}" dt="2025-07-10T06:43:30.133" v="58" actId="207"/>
          <ac:graphicFrameMkLst>
            <pc:docMk/>
            <pc:sldMk cId="828156523" sldId="272"/>
            <ac:graphicFrameMk id="35" creationId="{6449187C-2C93-9488-9499-139C5DD35E8C}"/>
          </ac:graphicFrameMkLst>
        </pc:graphicFrameChg>
      </pc:sldChg>
      <pc:sldChg chg="addSp modSp new mod">
        <pc:chgData name="YOSHIHASHI Sachiko" userId="5c7f74ce-ee75-422f-8d4e-023696f5fc64" providerId="ADAL" clId="{790D0139-2892-A543-B4C5-31842D55D9BE}" dt="2025-07-10T07:00:37.363" v="235" actId="207"/>
        <pc:sldMkLst>
          <pc:docMk/>
          <pc:sldMk cId="1565237484" sldId="273"/>
        </pc:sldMkLst>
        <pc:spChg chg="mod">
          <ac:chgData name="YOSHIHASHI Sachiko" userId="5c7f74ce-ee75-422f-8d4e-023696f5fc64" providerId="ADAL" clId="{790D0139-2892-A543-B4C5-31842D55D9BE}" dt="2025-07-10T06:58:52.502" v="194" actId="20577"/>
          <ac:spMkLst>
            <pc:docMk/>
            <pc:sldMk cId="1565237484" sldId="273"/>
            <ac:spMk id="2" creationId="{37676F9B-D521-9A52-7715-D874E977FEBD}"/>
          </ac:spMkLst>
        </pc:spChg>
        <pc:spChg chg="add mod">
          <ac:chgData name="YOSHIHASHI Sachiko" userId="5c7f74ce-ee75-422f-8d4e-023696f5fc64" providerId="ADAL" clId="{790D0139-2892-A543-B4C5-31842D55D9BE}" dt="2025-07-10T06:59:34.799" v="211" actId="1076"/>
          <ac:spMkLst>
            <pc:docMk/>
            <pc:sldMk cId="1565237484" sldId="273"/>
            <ac:spMk id="5" creationId="{8E266844-F8AD-ECED-A2EE-F13CAD4150D4}"/>
          </ac:spMkLst>
        </pc:spChg>
        <pc:spChg chg="add mod">
          <ac:chgData name="YOSHIHASHI Sachiko" userId="5c7f74ce-ee75-422f-8d4e-023696f5fc64" providerId="ADAL" clId="{790D0139-2892-A543-B4C5-31842D55D9BE}" dt="2025-07-10T06:59:41.977" v="214" actId="1076"/>
          <ac:spMkLst>
            <pc:docMk/>
            <pc:sldMk cId="1565237484" sldId="273"/>
            <ac:spMk id="6" creationId="{D1EEDEEA-D99C-FF5F-02DD-3AD42154A2FD}"/>
          </ac:spMkLst>
        </pc:spChg>
        <pc:spChg chg="add mod">
          <ac:chgData name="YOSHIHASHI Sachiko" userId="5c7f74ce-ee75-422f-8d4e-023696f5fc64" providerId="ADAL" clId="{790D0139-2892-A543-B4C5-31842D55D9BE}" dt="2025-07-10T07:00:37.363" v="235" actId="207"/>
          <ac:spMkLst>
            <pc:docMk/>
            <pc:sldMk cId="1565237484" sldId="273"/>
            <ac:spMk id="7" creationId="{C55B8ECE-38B2-FEF0-30DF-4BCBB936D86A}"/>
          </ac:spMkLst>
        </pc:spChg>
        <pc:spChg chg="add mod">
          <ac:chgData name="YOSHIHASHI Sachiko" userId="5c7f74ce-ee75-422f-8d4e-023696f5fc64" providerId="ADAL" clId="{790D0139-2892-A543-B4C5-31842D55D9BE}" dt="2025-07-10T07:00:34.050" v="234" actId="207"/>
          <ac:spMkLst>
            <pc:docMk/>
            <pc:sldMk cId="1565237484" sldId="273"/>
            <ac:spMk id="8" creationId="{B0C1909B-A4D6-8137-AB22-82D0BB9C1CF9}"/>
          </ac:spMkLst>
        </pc:spChg>
        <pc:picChg chg="add mod">
          <ac:chgData name="YOSHIHASHI Sachiko" userId="5c7f74ce-ee75-422f-8d4e-023696f5fc64" providerId="ADAL" clId="{790D0139-2892-A543-B4C5-31842D55D9BE}" dt="2025-07-10T06:58:25.102" v="115" actId="1076"/>
          <ac:picMkLst>
            <pc:docMk/>
            <pc:sldMk cId="1565237484" sldId="273"/>
            <ac:picMk id="3" creationId="{DCCB9B19-253B-5F21-67DC-59FFF348105D}"/>
          </ac:picMkLst>
        </pc:picChg>
        <pc:picChg chg="add mod">
          <ac:chgData name="YOSHIHASHI Sachiko" userId="5c7f74ce-ee75-422f-8d4e-023696f5fc64" providerId="ADAL" clId="{790D0139-2892-A543-B4C5-31842D55D9BE}" dt="2025-07-10T07:00:26.664" v="232" actId="1076"/>
          <ac:picMkLst>
            <pc:docMk/>
            <pc:sldMk cId="1565237484" sldId="273"/>
            <ac:picMk id="4" creationId="{DF2174C0-7386-D25E-9098-4715C53589A5}"/>
          </ac:picMkLst>
        </pc:picChg>
      </pc:sldChg>
      <pc:sldChg chg="addSp modSp new mod">
        <pc:chgData name="YOSHIHASHI Sachiko" userId="5c7f74ce-ee75-422f-8d4e-023696f5fc64" providerId="ADAL" clId="{790D0139-2892-A543-B4C5-31842D55D9BE}" dt="2025-07-10T07:26:52.253" v="1245" actId="20577"/>
        <pc:sldMkLst>
          <pc:docMk/>
          <pc:sldMk cId="3908303238" sldId="274"/>
        </pc:sldMkLst>
        <pc:spChg chg="mod">
          <ac:chgData name="YOSHIHASHI Sachiko" userId="5c7f74ce-ee75-422f-8d4e-023696f5fc64" providerId="ADAL" clId="{790D0139-2892-A543-B4C5-31842D55D9BE}" dt="2025-07-10T07:26:52.253" v="1245" actId="20577"/>
          <ac:spMkLst>
            <pc:docMk/>
            <pc:sldMk cId="3908303238" sldId="274"/>
            <ac:spMk id="2" creationId="{C9B91FAC-0915-8B36-4F5F-7678D13BDD56}"/>
          </ac:spMkLst>
        </pc:spChg>
        <pc:spChg chg="add mod">
          <ac:chgData name="YOSHIHASHI Sachiko" userId="5c7f74ce-ee75-422f-8d4e-023696f5fc64" providerId="ADAL" clId="{790D0139-2892-A543-B4C5-31842D55D9BE}" dt="2025-07-10T07:26:20.628" v="1243" actId="1076"/>
          <ac:spMkLst>
            <pc:docMk/>
            <pc:sldMk cId="3908303238" sldId="274"/>
            <ac:spMk id="5" creationId="{536AEDEA-DD89-262B-724F-55F205E8AB7B}"/>
          </ac:spMkLst>
        </pc:spChg>
        <pc:spChg chg="add mod">
          <ac:chgData name="YOSHIHASHI Sachiko" userId="5c7f74ce-ee75-422f-8d4e-023696f5fc64" providerId="ADAL" clId="{790D0139-2892-A543-B4C5-31842D55D9BE}" dt="2025-07-10T07:26:20.628" v="1243" actId="1076"/>
          <ac:spMkLst>
            <pc:docMk/>
            <pc:sldMk cId="3908303238" sldId="274"/>
            <ac:spMk id="6" creationId="{C1DC59A7-6A38-7BDF-919E-7947FC42D919}"/>
          </ac:spMkLst>
        </pc:spChg>
        <pc:spChg chg="add mod">
          <ac:chgData name="YOSHIHASHI Sachiko" userId="5c7f74ce-ee75-422f-8d4e-023696f5fc64" providerId="ADAL" clId="{790D0139-2892-A543-B4C5-31842D55D9BE}" dt="2025-07-10T07:26:20.628" v="1243" actId="1076"/>
          <ac:spMkLst>
            <pc:docMk/>
            <pc:sldMk cId="3908303238" sldId="274"/>
            <ac:spMk id="7" creationId="{8FE12159-E111-8D29-675F-538406100795}"/>
          </ac:spMkLst>
        </pc:spChg>
        <pc:spChg chg="add mod">
          <ac:chgData name="YOSHIHASHI Sachiko" userId="5c7f74ce-ee75-422f-8d4e-023696f5fc64" providerId="ADAL" clId="{790D0139-2892-A543-B4C5-31842D55D9BE}" dt="2025-07-10T07:26:20.628" v="1243" actId="1076"/>
          <ac:spMkLst>
            <pc:docMk/>
            <pc:sldMk cId="3908303238" sldId="274"/>
            <ac:spMk id="8" creationId="{2B548AC9-035D-8BF0-BA7F-EF2AF8648DAC}"/>
          </ac:spMkLst>
        </pc:spChg>
        <pc:spChg chg="add mod">
          <ac:chgData name="YOSHIHASHI Sachiko" userId="5c7f74ce-ee75-422f-8d4e-023696f5fc64" providerId="ADAL" clId="{790D0139-2892-A543-B4C5-31842D55D9BE}" dt="2025-07-10T07:26:20.628" v="1243" actId="1076"/>
          <ac:spMkLst>
            <pc:docMk/>
            <pc:sldMk cId="3908303238" sldId="274"/>
            <ac:spMk id="9" creationId="{C8AADD55-E287-7B74-BE64-FF9ED9375C44}"/>
          </ac:spMkLst>
        </pc:spChg>
        <pc:spChg chg="mod">
          <ac:chgData name="YOSHIHASHI Sachiko" userId="5c7f74ce-ee75-422f-8d4e-023696f5fc64" providerId="ADAL" clId="{790D0139-2892-A543-B4C5-31842D55D9BE}" dt="2025-07-10T07:26:15.696" v="1242"/>
          <ac:spMkLst>
            <pc:docMk/>
            <pc:sldMk cId="3908303238" sldId="274"/>
            <ac:spMk id="11" creationId="{2077E798-D082-764D-6EF7-0A71442F56DE}"/>
          </ac:spMkLst>
        </pc:spChg>
        <pc:spChg chg="mod">
          <ac:chgData name="YOSHIHASHI Sachiko" userId="5c7f74ce-ee75-422f-8d4e-023696f5fc64" providerId="ADAL" clId="{790D0139-2892-A543-B4C5-31842D55D9BE}" dt="2025-07-10T07:26:15.696" v="1242"/>
          <ac:spMkLst>
            <pc:docMk/>
            <pc:sldMk cId="3908303238" sldId="274"/>
            <ac:spMk id="15" creationId="{B7611253-6E3B-B0CA-7BAB-F502DDFC0FF6}"/>
          </ac:spMkLst>
        </pc:spChg>
        <pc:spChg chg="add mod">
          <ac:chgData name="YOSHIHASHI Sachiko" userId="5c7f74ce-ee75-422f-8d4e-023696f5fc64" providerId="ADAL" clId="{790D0139-2892-A543-B4C5-31842D55D9BE}" dt="2025-07-10T07:26:20.628" v="1243" actId="1076"/>
          <ac:spMkLst>
            <pc:docMk/>
            <pc:sldMk cId="3908303238" sldId="274"/>
            <ac:spMk id="16" creationId="{E29E88AB-69C0-963B-3103-6F6E403AEBFC}"/>
          </ac:spMkLst>
        </pc:spChg>
        <pc:spChg chg="add mod">
          <ac:chgData name="YOSHIHASHI Sachiko" userId="5c7f74ce-ee75-422f-8d4e-023696f5fc64" providerId="ADAL" clId="{790D0139-2892-A543-B4C5-31842D55D9BE}" dt="2025-07-10T07:26:20.628" v="1243" actId="1076"/>
          <ac:spMkLst>
            <pc:docMk/>
            <pc:sldMk cId="3908303238" sldId="274"/>
            <ac:spMk id="18" creationId="{4C8519E8-1CD0-E040-8943-F16EC920CAE4}"/>
          </ac:spMkLst>
        </pc:spChg>
        <pc:spChg chg="mod">
          <ac:chgData name="YOSHIHASHI Sachiko" userId="5c7f74ce-ee75-422f-8d4e-023696f5fc64" providerId="ADAL" clId="{790D0139-2892-A543-B4C5-31842D55D9BE}" dt="2025-07-10T07:26:20.628" v="1243" actId="1076"/>
          <ac:spMkLst>
            <pc:docMk/>
            <pc:sldMk cId="3908303238" sldId="274"/>
            <ac:spMk id="19" creationId="{3B4272AD-61EC-3772-2B32-2D08B2BC70A5}"/>
          </ac:spMkLst>
        </pc:spChg>
        <pc:spChg chg="add mod">
          <ac:chgData name="YOSHIHASHI Sachiko" userId="5c7f74ce-ee75-422f-8d4e-023696f5fc64" providerId="ADAL" clId="{790D0139-2892-A543-B4C5-31842D55D9BE}" dt="2025-07-10T07:26:20.628" v="1243" actId="1076"/>
          <ac:spMkLst>
            <pc:docMk/>
            <pc:sldMk cId="3908303238" sldId="274"/>
            <ac:spMk id="20" creationId="{43E99517-654C-E5D1-5B28-C0C0943C1B30}"/>
          </ac:spMkLst>
        </pc:spChg>
        <pc:picChg chg="mod">
          <ac:chgData name="YOSHIHASHI Sachiko" userId="5c7f74ce-ee75-422f-8d4e-023696f5fc64" providerId="ADAL" clId="{790D0139-2892-A543-B4C5-31842D55D9BE}" dt="2025-07-10T07:26:20.628" v="1243" actId="1076"/>
          <ac:picMkLst>
            <pc:docMk/>
            <pc:sldMk cId="3908303238" sldId="274"/>
            <ac:picMk id="17" creationId="{0CA772BB-6EF1-B6F6-A140-390408455840}"/>
          </ac:picMkLst>
        </pc:picChg>
      </pc:sldChg>
      <pc:sldChg chg="addSp delSp modSp new mod ord">
        <pc:chgData name="YOSHIHASHI Sachiko" userId="5c7f74ce-ee75-422f-8d4e-023696f5fc64" providerId="ADAL" clId="{790D0139-2892-A543-B4C5-31842D55D9BE}" dt="2025-07-10T07:39:19.009" v="1388" actId="1076"/>
        <pc:sldMkLst>
          <pc:docMk/>
          <pc:sldMk cId="2450730272" sldId="275"/>
        </pc:sldMkLst>
        <pc:spChg chg="mod">
          <ac:chgData name="YOSHIHASHI Sachiko" userId="5c7f74ce-ee75-422f-8d4e-023696f5fc64" providerId="ADAL" clId="{790D0139-2892-A543-B4C5-31842D55D9BE}" dt="2025-07-10T07:29:08.721" v="1303" actId="20577"/>
          <ac:spMkLst>
            <pc:docMk/>
            <pc:sldMk cId="2450730272" sldId="275"/>
            <ac:spMk id="2" creationId="{9235F353-B029-0511-C9E6-AB6299E13251}"/>
          </ac:spMkLst>
        </pc:spChg>
        <pc:spChg chg="add del mod">
          <ac:chgData name="YOSHIHASHI Sachiko" userId="5c7f74ce-ee75-422f-8d4e-023696f5fc64" providerId="ADAL" clId="{790D0139-2892-A543-B4C5-31842D55D9BE}" dt="2025-07-10T07:34:20.517" v="1327" actId="478"/>
          <ac:spMkLst>
            <pc:docMk/>
            <pc:sldMk cId="2450730272" sldId="275"/>
            <ac:spMk id="5" creationId="{9D9343D0-0947-F2FE-3359-54A2042750A9}"/>
          </ac:spMkLst>
        </pc:spChg>
        <pc:spChg chg="add mod">
          <ac:chgData name="YOSHIHASHI Sachiko" userId="5c7f74ce-ee75-422f-8d4e-023696f5fc64" providerId="ADAL" clId="{790D0139-2892-A543-B4C5-31842D55D9BE}" dt="2025-07-10T07:32:50.465" v="1316" actId="1076"/>
          <ac:spMkLst>
            <pc:docMk/>
            <pc:sldMk cId="2450730272" sldId="275"/>
            <ac:spMk id="8" creationId="{6959E1AB-4451-90C6-887F-899D7971922D}"/>
          </ac:spMkLst>
        </pc:spChg>
        <pc:spChg chg="add del mod">
          <ac:chgData name="YOSHIHASHI Sachiko" userId="5c7f74ce-ee75-422f-8d4e-023696f5fc64" providerId="ADAL" clId="{790D0139-2892-A543-B4C5-31842D55D9BE}" dt="2025-07-10T07:34:20.525" v="1329"/>
          <ac:spMkLst>
            <pc:docMk/>
            <pc:sldMk cId="2450730272" sldId="275"/>
            <ac:spMk id="10" creationId="{DCB6A076-5E79-8F87-868B-54F3C1FB6C55}"/>
          </ac:spMkLst>
        </pc:spChg>
        <pc:spChg chg="add mod">
          <ac:chgData name="YOSHIHASHI Sachiko" userId="5c7f74ce-ee75-422f-8d4e-023696f5fc64" providerId="ADAL" clId="{790D0139-2892-A543-B4C5-31842D55D9BE}" dt="2025-07-10T07:35:07.610" v="1342" actId="1076"/>
          <ac:spMkLst>
            <pc:docMk/>
            <pc:sldMk cId="2450730272" sldId="275"/>
            <ac:spMk id="14" creationId="{62889A79-CADC-55F9-B4FB-5B97B37A4108}"/>
          </ac:spMkLst>
        </pc:spChg>
        <pc:grpChg chg="add mod">
          <ac:chgData name="YOSHIHASHI Sachiko" userId="5c7f74ce-ee75-422f-8d4e-023696f5fc64" providerId="ADAL" clId="{790D0139-2892-A543-B4C5-31842D55D9BE}" dt="2025-07-10T07:39:19.009" v="1388" actId="1076"/>
          <ac:grpSpMkLst>
            <pc:docMk/>
            <pc:sldMk cId="2450730272" sldId="275"/>
            <ac:grpSpMk id="18" creationId="{38301A58-1199-907B-8FFC-1FCB8DDF6636}"/>
          </ac:grpSpMkLst>
        </pc:grpChg>
        <pc:graphicFrameChg chg="add mod modGraphic">
          <ac:chgData name="YOSHIHASHI Sachiko" userId="5c7f74ce-ee75-422f-8d4e-023696f5fc64" providerId="ADAL" clId="{790D0139-2892-A543-B4C5-31842D55D9BE}" dt="2025-07-10T07:38:37.427" v="1385" actId="1076"/>
          <ac:graphicFrameMkLst>
            <pc:docMk/>
            <pc:sldMk cId="2450730272" sldId="275"/>
            <ac:graphicFrameMk id="9" creationId="{8DEF5434-F244-243D-197C-E7C0A5C10263}"/>
          </ac:graphicFrameMkLst>
        </pc:graphicFrameChg>
        <pc:picChg chg="add del mod">
          <ac:chgData name="YOSHIHASHI Sachiko" userId="5c7f74ce-ee75-422f-8d4e-023696f5fc64" providerId="ADAL" clId="{790D0139-2892-A543-B4C5-31842D55D9BE}" dt="2025-07-10T07:31:20.200" v="1306" actId="478"/>
          <ac:picMkLst>
            <pc:docMk/>
            <pc:sldMk cId="2450730272" sldId="275"/>
            <ac:picMk id="3" creationId="{7961A530-0B9A-39E4-0634-25F5CE0C1D54}"/>
          </ac:picMkLst>
        </pc:picChg>
        <pc:picChg chg="add mod">
          <ac:chgData name="YOSHIHASHI Sachiko" userId="5c7f74ce-ee75-422f-8d4e-023696f5fc64" providerId="ADAL" clId="{790D0139-2892-A543-B4C5-31842D55D9BE}" dt="2025-07-10T07:32:04.099" v="1310" actId="1076"/>
          <ac:picMkLst>
            <pc:docMk/>
            <pc:sldMk cId="2450730272" sldId="275"/>
            <ac:picMk id="4" creationId="{E6D2CA52-D91F-E330-F455-511EE66BA380}"/>
          </ac:picMkLst>
        </pc:picChg>
        <pc:picChg chg="add del mod">
          <ac:chgData name="YOSHIHASHI Sachiko" userId="5c7f74ce-ee75-422f-8d4e-023696f5fc64" providerId="ADAL" clId="{790D0139-2892-A543-B4C5-31842D55D9BE}" dt="2025-07-10T07:32:05.617" v="1311" actId="478"/>
          <ac:picMkLst>
            <pc:docMk/>
            <pc:sldMk cId="2450730272" sldId="275"/>
            <ac:picMk id="6" creationId="{384BDA18-207B-C534-F5D7-C00F52F2197F}"/>
          </ac:picMkLst>
        </pc:picChg>
        <pc:picChg chg="add mod">
          <ac:chgData name="YOSHIHASHI Sachiko" userId="5c7f74ce-ee75-422f-8d4e-023696f5fc64" providerId="ADAL" clId="{790D0139-2892-A543-B4C5-31842D55D9BE}" dt="2025-07-10T07:38:13.301" v="1379" actId="1076"/>
          <ac:picMkLst>
            <pc:docMk/>
            <pc:sldMk cId="2450730272" sldId="275"/>
            <ac:picMk id="7" creationId="{5E84AE50-7257-3335-68E8-23983189CC6E}"/>
          </ac:picMkLst>
        </pc:picChg>
        <pc:picChg chg="add mod">
          <ac:chgData name="YOSHIHASHI Sachiko" userId="5c7f74ce-ee75-422f-8d4e-023696f5fc64" providerId="ADAL" clId="{790D0139-2892-A543-B4C5-31842D55D9BE}" dt="2025-07-10T07:34:11.060" v="1324" actId="1076"/>
          <ac:picMkLst>
            <pc:docMk/>
            <pc:sldMk cId="2450730272" sldId="275"/>
            <ac:picMk id="11" creationId="{5EE7B6BF-4BE5-85EF-8C98-78137E1266C8}"/>
          </ac:picMkLst>
        </pc:picChg>
        <pc:picChg chg="add mod">
          <ac:chgData name="YOSHIHASHI Sachiko" userId="5c7f74ce-ee75-422f-8d4e-023696f5fc64" providerId="ADAL" clId="{790D0139-2892-A543-B4C5-31842D55D9BE}" dt="2025-07-10T07:34:17.885" v="1326" actId="1076"/>
          <ac:picMkLst>
            <pc:docMk/>
            <pc:sldMk cId="2450730272" sldId="275"/>
            <ac:picMk id="12" creationId="{61B714E1-810E-E604-63DE-E1E1A5548DE8}"/>
          </ac:picMkLst>
        </pc:picChg>
        <pc:picChg chg="add mod">
          <ac:chgData name="YOSHIHASHI Sachiko" userId="5c7f74ce-ee75-422f-8d4e-023696f5fc64" providerId="ADAL" clId="{790D0139-2892-A543-B4C5-31842D55D9BE}" dt="2025-07-10T07:38:32.358" v="1384" actId="1076"/>
          <ac:picMkLst>
            <pc:docMk/>
            <pc:sldMk cId="2450730272" sldId="275"/>
            <ac:picMk id="15" creationId="{0D8A9DFE-7A6E-6EFF-442E-F2B3550C7C8F}"/>
          </ac:picMkLst>
        </pc:picChg>
        <pc:picChg chg="add del mod">
          <ac:chgData name="YOSHIHASHI Sachiko" userId="5c7f74ce-ee75-422f-8d4e-023696f5fc64" providerId="ADAL" clId="{790D0139-2892-A543-B4C5-31842D55D9BE}" dt="2025-07-10T07:38:29.930" v="1383" actId="478"/>
          <ac:picMkLst>
            <pc:docMk/>
            <pc:sldMk cId="2450730272" sldId="275"/>
            <ac:picMk id="17" creationId="{E2BF5FE5-13DF-6351-8A0F-407BF626C81C}"/>
          </ac:picMkLst>
        </pc:picChg>
        <pc:picChg chg="mod">
          <ac:chgData name="YOSHIHASHI Sachiko" userId="5c7f74ce-ee75-422f-8d4e-023696f5fc64" providerId="ADAL" clId="{790D0139-2892-A543-B4C5-31842D55D9BE}" dt="2025-07-10T07:39:12.370" v="1386"/>
          <ac:picMkLst>
            <pc:docMk/>
            <pc:sldMk cId="2450730272" sldId="275"/>
            <ac:picMk id="19" creationId="{1B07B967-61B8-0A10-2CBF-5C95121B2DF9}"/>
          </ac:picMkLst>
        </pc:picChg>
        <pc:picChg chg="mod">
          <ac:chgData name="YOSHIHASHI Sachiko" userId="5c7f74ce-ee75-422f-8d4e-023696f5fc64" providerId="ADAL" clId="{790D0139-2892-A543-B4C5-31842D55D9BE}" dt="2025-07-10T07:39:12.370" v="1386"/>
          <ac:picMkLst>
            <pc:docMk/>
            <pc:sldMk cId="2450730272" sldId="275"/>
            <ac:picMk id="20" creationId="{5A148D98-893A-1EA6-C482-9C78B1B30533}"/>
          </ac:picMkLst>
        </pc:picChg>
      </pc:sldChg>
      <pc:sldChg chg="addSp modSp new mod modAnim">
        <pc:chgData name="YOSHIHASHI Sachiko" userId="5c7f74ce-ee75-422f-8d4e-023696f5fc64" providerId="ADAL" clId="{790D0139-2892-A543-B4C5-31842D55D9BE}" dt="2025-07-10T07:45:04.042" v="1424" actId="20577"/>
        <pc:sldMkLst>
          <pc:docMk/>
          <pc:sldMk cId="253980453" sldId="276"/>
        </pc:sldMkLst>
        <pc:spChg chg="mod">
          <ac:chgData name="YOSHIHASHI Sachiko" userId="5c7f74ce-ee75-422f-8d4e-023696f5fc64" providerId="ADAL" clId="{790D0139-2892-A543-B4C5-31842D55D9BE}" dt="2025-07-10T07:45:04.042" v="1424" actId="20577"/>
          <ac:spMkLst>
            <pc:docMk/>
            <pc:sldMk cId="253980453" sldId="276"/>
            <ac:spMk id="2" creationId="{FFD72680-B87C-CD2A-4876-57A46433C9A5}"/>
          </ac:spMkLst>
        </pc:spChg>
        <pc:picChg chg="add mod">
          <ac:chgData name="YOSHIHASHI Sachiko" userId="5c7f74ce-ee75-422f-8d4e-023696f5fc64" providerId="ADAL" clId="{790D0139-2892-A543-B4C5-31842D55D9BE}" dt="2025-07-10T07:44:46.071" v="1391" actId="1076"/>
          <ac:picMkLst>
            <pc:docMk/>
            <pc:sldMk cId="253980453" sldId="276"/>
            <ac:picMk id="3" creationId="{248E8D3C-0B9E-6987-CD45-5CC3DFB42DB6}"/>
          </ac:picMkLst>
        </pc:picChg>
      </pc:sldChg>
    </pc:docChg>
  </pc:docChgLst>
  <pc:docChgLst>
    <pc:chgData name="YOSHIHASHI Sachiko" userId="5c7f74ce-ee75-422f-8d4e-023696f5fc64" providerId="ADAL" clId="{49BB72F5-B869-4D68-8AF3-0C6E45304095}"/>
    <pc:docChg chg="modSld">
      <pc:chgData name="YOSHIHASHI Sachiko" userId="5c7f74ce-ee75-422f-8d4e-023696f5fc64" providerId="ADAL" clId="{49BB72F5-B869-4D68-8AF3-0C6E45304095}" dt="2025-07-08T05:39:50.765" v="1" actId="208"/>
      <pc:docMkLst>
        <pc:docMk/>
      </pc:docMkLst>
      <pc:sldChg chg="modSp mod">
        <pc:chgData name="YOSHIHASHI Sachiko" userId="5c7f74ce-ee75-422f-8d4e-023696f5fc64" providerId="ADAL" clId="{49BB72F5-B869-4D68-8AF3-0C6E45304095}" dt="2025-07-08T05:39:50.765" v="1" actId="208"/>
        <pc:sldMkLst>
          <pc:docMk/>
          <pc:sldMk cId="2965714046" sldId="257"/>
        </pc:sldMkLst>
        <pc:spChg chg="mod">
          <ac:chgData name="YOSHIHASHI Sachiko" userId="5c7f74ce-ee75-422f-8d4e-023696f5fc64" providerId="ADAL" clId="{49BB72F5-B869-4D68-8AF3-0C6E45304095}" dt="2025-07-08T05:39:50.765" v="1" actId="208"/>
          <ac:spMkLst>
            <pc:docMk/>
            <pc:sldMk cId="2965714046" sldId="257"/>
            <ac:spMk id="11" creationId="{D0D8A761-F162-1EB4-89C5-07999F68A47C}"/>
          </ac:spMkLst>
        </pc:spChg>
      </pc:sldChg>
    </pc:docChg>
  </pc:docChgLst>
  <pc:docChgLst>
    <pc:chgData name="YOSHIHASHI Sachiko" userId="5c7f74ce-ee75-422f-8d4e-023696f5fc64" providerId="ADAL" clId="{DA4D60B0-6DA2-DA46-BD3F-E63FC28FF32B}"/>
    <pc:docChg chg="custSel addSld delSld modSld sldOrd">
      <pc:chgData name="YOSHIHASHI Sachiko" userId="5c7f74ce-ee75-422f-8d4e-023696f5fc64" providerId="ADAL" clId="{DA4D60B0-6DA2-DA46-BD3F-E63FC28FF32B}" dt="2025-07-08T06:44:40.116" v="1765"/>
      <pc:docMkLst>
        <pc:docMk/>
      </pc:docMkLst>
      <pc:sldChg chg="modSp">
        <pc:chgData name="YOSHIHASHI Sachiko" userId="5c7f74ce-ee75-422f-8d4e-023696f5fc64" providerId="ADAL" clId="{DA4D60B0-6DA2-DA46-BD3F-E63FC28FF32B}" dt="2025-07-08T06:40:27.375" v="1759" actId="20577"/>
        <pc:sldMkLst>
          <pc:docMk/>
          <pc:sldMk cId="2779721839" sldId="256"/>
        </pc:sldMkLst>
        <pc:spChg chg="mod">
          <ac:chgData name="YOSHIHASHI Sachiko" userId="5c7f74ce-ee75-422f-8d4e-023696f5fc64" providerId="ADAL" clId="{DA4D60B0-6DA2-DA46-BD3F-E63FC28FF32B}" dt="2025-07-08T06:40:27.375" v="1759" actId="20577"/>
          <ac:spMkLst>
            <pc:docMk/>
            <pc:sldMk cId="2779721839" sldId="256"/>
            <ac:spMk id="3" creationId="{6F057AE6-6B5B-F8AA-1671-75FA053AD0A0}"/>
          </ac:spMkLst>
        </pc:spChg>
      </pc:sldChg>
      <pc:sldChg chg="addSp delSp modSp mod ord">
        <pc:chgData name="YOSHIHASHI Sachiko" userId="5c7f74ce-ee75-422f-8d4e-023696f5fc64" providerId="ADAL" clId="{DA4D60B0-6DA2-DA46-BD3F-E63FC28FF32B}" dt="2025-07-08T05:41:29.267" v="823" actId="20577"/>
        <pc:sldMkLst>
          <pc:docMk/>
          <pc:sldMk cId="2965714046" sldId="257"/>
        </pc:sldMkLst>
        <pc:spChg chg="add mod">
          <ac:chgData name="YOSHIHASHI Sachiko" userId="5c7f74ce-ee75-422f-8d4e-023696f5fc64" providerId="ADAL" clId="{DA4D60B0-6DA2-DA46-BD3F-E63FC28FF32B}" dt="2025-07-08T05:06:55.959" v="54" actId="14100"/>
          <ac:spMkLst>
            <pc:docMk/>
            <pc:sldMk cId="2965714046" sldId="257"/>
            <ac:spMk id="3" creationId="{545DCC6D-9536-FBD6-C790-2165BE3F8090}"/>
          </ac:spMkLst>
        </pc:spChg>
        <pc:spChg chg="add mod">
          <ac:chgData name="YOSHIHASHI Sachiko" userId="5c7f74ce-ee75-422f-8d4e-023696f5fc64" providerId="ADAL" clId="{DA4D60B0-6DA2-DA46-BD3F-E63FC28FF32B}" dt="2025-07-08T05:41:06.302" v="818" actId="1076"/>
          <ac:spMkLst>
            <pc:docMk/>
            <pc:sldMk cId="2965714046" sldId="257"/>
            <ac:spMk id="5" creationId="{48DC4ED5-DBAB-CE53-E5EE-C23831F5C76B}"/>
          </ac:spMkLst>
        </pc:spChg>
        <pc:spChg chg="add mod">
          <ac:chgData name="YOSHIHASHI Sachiko" userId="5c7f74ce-ee75-422f-8d4e-023696f5fc64" providerId="ADAL" clId="{DA4D60B0-6DA2-DA46-BD3F-E63FC28FF32B}" dt="2025-07-08T05:41:06.302" v="818" actId="1076"/>
          <ac:spMkLst>
            <pc:docMk/>
            <pc:sldMk cId="2965714046" sldId="257"/>
            <ac:spMk id="9" creationId="{AEE5DA0E-E0F5-7612-1CCC-A8D1CB5F31E0}"/>
          </ac:spMkLst>
        </pc:spChg>
        <pc:spChg chg="add mod">
          <ac:chgData name="YOSHIHASHI Sachiko" userId="5c7f74ce-ee75-422f-8d4e-023696f5fc64" providerId="ADAL" clId="{DA4D60B0-6DA2-DA46-BD3F-E63FC28FF32B}" dt="2025-07-08T05:41:09.242" v="819" actId="1076"/>
          <ac:spMkLst>
            <pc:docMk/>
            <pc:sldMk cId="2965714046" sldId="257"/>
            <ac:spMk id="10" creationId="{BAE9E098-CFD6-03F2-AE78-A28E47414DBB}"/>
          </ac:spMkLst>
        </pc:spChg>
        <pc:spChg chg="add mod">
          <ac:chgData name="YOSHIHASHI Sachiko" userId="5c7f74ce-ee75-422f-8d4e-023696f5fc64" providerId="ADAL" clId="{DA4D60B0-6DA2-DA46-BD3F-E63FC28FF32B}" dt="2025-07-08T05:41:29.267" v="823" actId="20577"/>
          <ac:spMkLst>
            <pc:docMk/>
            <pc:sldMk cId="2965714046" sldId="257"/>
            <ac:spMk id="11" creationId="{D0D8A761-F162-1EB4-89C5-07999F68A47C}"/>
          </ac:spMkLst>
        </pc:spChg>
        <pc:picChg chg="add mod modCrop">
          <ac:chgData name="YOSHIHASHI Sachiko" userId="5c7f74ce-ee75-422f-8d4e-023696f5fc64" providerId="ADAL" clId="{DA4D60B0-6DA2-DA46-BD3F-E63FC28FF32B}" dt="2025-07-08T05:41:06.302" v="818" actId="1076"/>
          <ac:picMkLst>
            <pc:docMk/>
            <pc:sldMk cId="2965714046" sldId="257"/>
            <ac:picMk id="2" creationId="{B68B3D37-B4F0-A731-9DE6-DDD1392A666C}"/>
          </ac:picMkLst>
        </pc:picChg>
        <pc:picChg chg="add mod">
          <ac:chgData name="YOSHIHASHI Sachiko" userId="5c7f74ce-ee75-422f-8d4e-023696f5fc64" providerId="ADAL" clId="{DA4D60B0-6DA2-DA46-BD3F-E63FC28FF32B}" dt="2025-07-08T05:41:06.302" v="818" actId="1076"/>
          <ac:picMkLst>
            <pc:docMk/>
            <pc:sldMk cId="2965714046" sldId="257"/>
            <ac:picMk id="6" creationId="{DD386529-3F32-2411-BCFC-4286B6F3983D}"/>
          </ac:picMkLst>
        </pc:picChg>
        <pc:cxnChg chg="add mod">
          <ac:chgData name="YOSHIHASHI Sachiko" userId="5c7f74ce-ee75-422f-8d4e-023696f5fc64" providerId="ADAL" clId="{DA4D60B0-6DA2-DA46-BD3F-E63FC28FF32B}" dt="2025-07-08T05:41:06.302" v="818" actId="1076"/>
          <ac:cxnSpMkLst>
            <pc:docMk/>
            <pc:sldMk cId="2965714046" sldId="257"/>
            <ac:cxnSpMk id="8" creationId="{F6E58C9A-F89C-F37E-1384-B5E7332F8A46}"/>
          </ac:cxnSpMkLst>
        </pc:cxnChg>
        <pc:cxnChg chg="add mod">
          <ac:chgData name="YOSHIHASHI Sachiko" userId="5c7f74ce-ee75-422f-8d4e-023696f5fc64" providerId="ADAL" clId="{DA4D60B0-6DA2-DA46-BD3F-E63FC28FF32B}" dt="2025-07-08T05:41:06.302" v="818" actId="1076"/>
          <ac:cxnSpMkLst>
            <pc:docMk/>
            <pc:sldMk cId="2965714046" sldId="257"/>
            <ac:cxnSpMk id="12" creationId="{E0DE0BC7-D9CA-B5EB-C37B-A6DEBD45AD18}"/>
          </ac:cxnSpMkLst>
        </pc:cxnChg>
      </pc:sldChg>
      <pc:sldChg chg="addSp delSp modSp mod">
        <pc:chgData name="YOSHIHASHI Sachiko" userId="5c7f74ce-ee75-422f-8d4e-023696f5fc64" providerId="ADAL" clId="{DA4D60B0-6DA2-DA46-BD3F-E63FC28FF32B}" dt="2025-07-08T06:10:35.131" v="1651" actId="1076"/>
        <pc:sldMkLst>
          <pc:docMk/>
          <pc:sldMk cId="174439355" sldId="258"/>
        </pc:sldMkLst>
        <pc:spChg chg="mod">
          <ac:chgData name="YOSHIHASHI Sachiko" userId="5c7f74ce-ee75-422f-8d4e-023696f5fc64" providerId="ADAL" clId="{DA4D60B0-6DA2-DA46-BD3F-E63FC28FF32B}" dt="2025-07-08T05:53:20.281" v="1223" actId="20577"/>
          <ac:spMkLst>
            <pc:docMk/>
            <pc:sldMk cId="174439355" sldId="258"/>
            <ac:spMk id="2" creationId="{4AA1922D-D2F1-4BE5-248F-3AFEAB141281}"/>
          </ac:spMkLst>
        </pc:spChg>
        <pc:spChg chg="add mod">
          <ac:chgData name="YOSHIHASHI Sachiko" userId="5c7f74ce-ee75-422f-8d4e-023696f5fc64" providerId="ADAL" clId="{DA4D60B0-6DA2-DA46-BD3F-E63FC28FF32B}" dt="2025-07-08T06:06:56.429" v="1582" actId="1076"/>
          <ac:spMkLst>
            <pc:docMk/>
            <pc:sldMk cId="174439355" sldId="258"/>
            <ac:spMk id="5" creationId="{9DD3B882-EEEB-F927-26DC-F0CF6592C0BD}"/>
          </ac:spMkLst>
        </pc:spChg>
        <pc:spChg chg="add mod">
          <ac:chgData name="YOSHIHASHI Sachiko" userId="5c7f74ce-ee75-422f-8d4e-023696f5fc64" providerId="ADAL" clId="{DA4D60B0-6DA2-DA46-BD3F-E63FC28FF32B}" dt="2025-07-08T05:59:30.872" v="1381" actId="20577"/>
          <ac:spMkLst>
            <pc:docMk/>
            <pc:sldMk cId="174439355" sldId="258"/>
            <ac:spMk id="6" creationId="{3118D09F-309F-262B-094F-46760513D70F}"/>
          </ac:spMkLst>
        </pc:spChg>
        <pc:spChg chg="add mod">
          <ac:chgData name="YOSHIHASHI Sachiko" userId="5c7f74ce-ee75-422f-8d4e-023696f5fc64" providerId="ADAL" clId="{DA4D60B0-6DA2-DA46-BD3F-E63FC28FF32B}" dt="2025-07-08T06:07:13.173" v="1586" actId="1076"/>
          <ac:spMkLst>
            <pc:docMk/>
            <pc:sldMk cId="174439355" sldId="258"/>
            <ac:spMk id="36" creationId="{20266598-A7F4-13A9-3E26-7905B613262F}"/>
          </ac:spMkLst>
        </pc:spChg>
        <pc:spChg chg="add mod">
          <ac:chgData name="YOSHIHASHI Sachiko" userId="5c7f74ce-ee75-422f-8d4e-023696f5fc64" providerId="ADAL" clId="{DA4D60B0-6DA2-DA46-BD3F-E63FC28FF32B}" dt="2025-07-08T06:07:13.173" v="1586" actId="1076"/>
          <ac:spMkLst>
            <pc:docMk/>
            <pc:sldMk cId="174439355" sldId="258"/>
            <ac:spMk id="37" creationId="{B92401A7-2336-06F3-AF2D-65A145D41B26}"/>
          </ac:spMkLst>
        </pc:spChg>
        <pc:spChg chg="add mod">
          <ac:chgData name="YOSHIHASHI Sachiko" userId="5c7f74ce-ee75-422f-8d4e-023696f5fc64" providerId="ADAL" clId="{DA4D60B0-6DA2-DA46-BD3F-E63FC28FF32B}" dt="2025-07-08T06:07:13.173" v="1586" actId="1076"/>
          <ac:spMkLst>
            <pc:docMk/>
            <pc:sldMk cId="174439355" sldId="258"/>
            <ac:spMk id="46" creationId="{38AC190E-78C9-D6A4-854A-14115FF5BDB0}"/>
          </ac:spMkLst>
        </pc:spChg>
        <pc:spChg chg="add mod">
          <ac:chgData name="YOSHIHASHI Sachiko" userId="5c7f74ce-ee75-422f-8d4e-023696f5fc64" providerId="ADAL" clId="{DA4D60B0-6DA2-DA46-BD3F-E63FC28FF32B}" dt="2025-07-08T06:07:13.173" v="1586" actId="1076"/>
          <ac:spMkLst>
            <pc:docMk/>
            <pc:sldMk cId="174439355" sldId="258"/>
            <ac:spMk id="47" creationId="{A913D23A-7552-0BAA-070E-29F606ADD5ED}"/>
          </ac:spMkLst>
        </pc:spChg>
        <pc:spChg chg="add mod">
          <ac:chgData name="YOSHIHASHI Sachiko" userId="5c7f74ce-ee75-422f-8d4e-023696f5fc64" providerId="ADAL" clId="{DA4D60B0-6DA2-DA46-BD3F-E63FC28FF32B}" dt="2025-07-08T06:04:31.421" v="1560" actId="1076"/>
          <ac:spMkLst>
            <pc:docMk/>
            <pc:sldMk cId="174439355" sldId="258"/>
            <ac:spMk id="48" creationId="{6D2D917B-6599-DD99-6651-F64C3BDCDEF3}"/>
          </ac:spMkLst>
        </pc:spChg>
        <pc:spChg chg="add mod">
          <ac:chgData name="YOSHIHASHI Sachiko" userId="5c7f74ce-ee75-422f-8d4e-023696f5fc64" providerId="ADAL" clId="{DA4D60B0-6DA2-DA46-BD3F-E63FC28FF32B}" dt="2025-07-08T06:07:13.173" v="1586" actId="1076"/>
          <ac:spMkLst>
            <pc:docMk/>
            <pc:sldMk cId="174439355" sldId="258"/>
            <ac:spMk id="49" creationId="{90840B79-2173-1093-A0DD-2D7AE59A19C8}"/>
          </ac:spMkLst>
        </pc:spChg>
        <pc:spChg chg="add mod">
          <ac:chgData name="YOSHIHASHI Sachiko" userId="5c7f74ce-ee75-422f-8d4e-023696f5fc64" providerId="ADAL" clId="{DA4D60B0-6DA2-DA46-BD3F-E63FC28FF32B}" dt="2025-07-08T06:09:59.910" v="1626" actId="1035"/>
          <ac:spMkLst>
            <pc:docMk/>
            <pc:sldMk cId="174439355" sldId="258"/>
            <ac:spMk id="59" creationId="{0E8B76C9-E7A8-BC91-DE4F-1B0F50AE2C3A}"/>
          </ac:spMkLst>
        </pc:spChg>
        <pc:spChg chg="add mod">
          <ac:chgData name="YOSHIHASHI Sachiko" userId="5c7f74ce-ee75-422f-8d4e-023696f5fc64" providerId="ADAL" clId="{DA4D60B0-6DA2-DA46-BD3F-E63FC28FF32B}" dt="2025-07-08T06:09:59.910" v="1626" actId="1035"/>
          <ac:spMkLst>
            <pc:docMk/>
            <pc:sldMk cId="174439355" sldId="258"/>
            <ac:spMk id="61" creationId="{A8D56AF8-CC3F-1EF3-9C97-7E969149C72D}"/>
          </ac:spMkLst>
        </pc:spChg>
        <pc:spChg chg="add mod">
          <ac:chgData name="YOSHIHASHI Sachiko" userId="5c7f74ce-ee75-422f-8d4e-023696f5fc64" providerId="ADAL" clId="{DA4D60B0-6DA2-DA46-BD3F-E63FC28FF32B}" dt="2025-07-08T06:10:35.131" v="1651" actId="1076"/>
          <ac:spMkLst>
            <pc:docMk/>
            <pc:sldMk cId="174439355" sldId="258"/>
            <ac:spMk id="62" creationId="{2F48F612-FA93-8905-1548-E0C07410AFB3}"/>
          </ac:spMkLst>
        </pc:spChg>
        <pc:grpChg chg="add mod">
          <ac:chgData name="YOSHIHASHI Sachiko" userId="5c7f74ce-ee75-422f-8d4e-023696f5fc64" providerId="ADAL" clId="{DA4D60B0-6DA2-DA46-BD3F-E63FC28FF32B}" dt="2025-07-08T06:07:01.347" v="1583" actId="1076"/>
          <ac:grpSpMkLst>
            <pc:docMk/>
            <pc:sldMk cId="174439355" sldId="258"/>
            <ac:grpSpMk id="52" creationId="{ED84C787-A5C2-C4DD-1CBD-041B755901FA}"/>
          </ac:grpSpMkLst>
        </pc:grpChg>
        <pc:graphicFrameChg chg="add mod">
          <ac:chgData name="YOSHIHASHI Sachiko" userId="5c7f74ce-ee75-422f-8d4e-023696f5fc64" providerId="ADAL" clId="{DA4D60B0-6DA2-DA46-BD3F-E63FC28FF32B}" dt="2025-07-08T06:07:13.173" v="1586" actId="1076"/>
          <ac:graphicFrameMkLst>
            <pc:docMk/>
            <pc:sldMk cId="174439355" sldId="258"/>
            <ac:graphicFrameMk id="35" creationId="{B5F1302E-C48E-62CA-A898-B9592DEC6781}"/>
          </ac:graphicFrameMkLst>
        </pc:graphicFrameChg>
        <pc:graphicFrameChg chg="mod">
          <ac:chgData name="YOSHIHASHI Sachiko" userId="5c7f74ce-ee75-422f-8d4e-023696f5fc64" providerId="ADAL" clId="{DA4D60B0-6DA2-DA46-BD3F-E63FC28FF32B}" dt="2025-07-08T06:07:01.347" v="1583" actId="1076"/>
          <ac:graphicFrameMkLst>
            <pc:docMk/>
            <pc:sldMk cId="174439355" sldId="258"/>
            <ac:graphicFrameMk id="53" creationId="{32FD0DDB-5F41-5B09-7573-5C83A22C6389}"/>
          </ac:graphicFrameMkLst>
        </pc:graphicFrameChg>
        <pc:picChg chg="add mod">
          <ac:chgData name="YOSHIHASHI Sachiko" userId="5c7f74ce-ee75-422f-8d4e-023696f5fc64" providerId="ADAL" clId="{DA4D60B0-6DA2-DA46-BD3F-E63FC28FF32B}" dt="2025-07-08T06:02:40.479" v="1401" actId="14100"/>
          <ac:picMkLst>
            <pc:docMk/>
            <pc:sldMk cId="174439355" sldId="258"/>
            <ac:picMk id="34" creationId="{B184DB0C-84A7-2F0A-323C-29274CB0C27D}"/>
          </ac:picMkLst>
        </pc:picChg>
        <pc:picChg chg="add mod">
          <ac:chgData name="YOSHIHASHI Sachiko" userId="5c7f74ce-ee75-422f-8d4e-023696f5fc64" providerId="ADAL" clId="{DA4D60B0-6DA2-DA46-BD3F-E63FC28FF32B}" dt="2025-07-08T06:10:19.697" v="1627" actId="1076"/>
          <ac:picMkLst>
            <pc:docMk/>
            <pc:sldMk cId="174439355" sldId="258"/>
            <ac:picMk id="50" creationId="{1F1E557E-E3EF-9128-4442-01F069C7E5B0}"/>
          </ac:picMkLst>
        </pc:picChg>
        <pc:picChg chg="add mod">
          <ac:chgData name="YOSHIHASHI Sachiko" userId="5c7f74ce-ee75-422f-8d4e-023696f5fc64" providerId="ADAL" clId="{DA4D60B0-6DA2-DA46-BD3F-E63FC28FF32B}" dt="2025-07-08T06:10:19.697" v="1627" actId="1076"/>
          <ac:picMkLst>
            <pc:docMk/>
            <pc:sldMk cId="174439355" sldId="258"/>
            <ac:picMk id="51" creationId="{FF7F4B40-2F12-EF90-06BB-90F7D714A74A}"/>
          </ac:picMkLst>
        </pc:picChg>
        <pc:cxnChg chg="add mod">
          <ac:chgData name="YOSHIHASHI Sachiko" userId="5c7f74ce-ee75-422f-8d4e-023696f5fc64" providerId="ADAL" clId="{DA4D60B0-6DA2-DA46-BD3F-E63FC28FF32B}" dt="2025-07-08T06:07:13.173" v="1586" actId="1076"/>
          <ac:cxnSpMkLst>
            <pc:docMk/>
            <pc:sldMk cId="174439355" sldId="258"/>
            <ac:cxnSpMk id="38" creationId="{50841495-ACB9-AB65-E49F-00D2FE4D412F}"/>
          </ac:cxnSpMkLst>
        </pc:cxnChg>
        <pc:cxnChg chg="add mod">
          <ac:chgData name="YOSHIHASHI Sachiko" userId="5c7f74ce-ee75-422f-8d4e-023696f5fc64" providerId="ADAL" clId="{DA4D60B0-6DA2-DA46-BD3F-E63FC28FF32B}" dt="2025-07-08T06:07:13.173" v="1586" actId="1076"/>
          <ac:cxnSpMkLst>
            <pc:docMk/>
            <pc:sldMk cId="174439355" sldId="258"/>
            <ac:cxnSpMk id="39" creationId="{B7CA86BE-56FC-2679-EB0E-F6EB757A5A3E}"/>
          </ac:cxnSpMkLst>
        </pc:cxnChg>
        <pc:cxnChg chg="add mod">
          <ac:chgData name="YOSHIHASHI Sachiko" userId="5c7f74ce-ee75-422f-8d4e-023696f5fc64" providerId="ADAL" clId="{DA4D60B0-6DA2-DA46-BD3F-E63FC28FF32B}" dt="2025-07-08T06:07:13.173" v="1586" actId="1076"/>
          <ac:cxnSpMkLst>
            <pc:docMk/>
            <pc:sldMk cId="174439355" sldId="258"/>
            <ac:cxnSpMk id="42" creationId="{1978F4DC-7769-B5C9-8A46-75B710271DA2}"/>
          </ac:cxnSpMkLst>
        </pc:cxnChg>
        <pc:cxnChg chg="add mod">
          <ac:chgData name="YOSHIHASHI Sachiko" userId="5c7f74ce-ee75-422f-8d4e-023696f5fc64" providerId="ADAL" clId="{DA4D60B0-6DA2-DA46-BD3F-E63FC28FF32B}" dt="2025-07-08T06:04:43.121" v="1563" actId="1076"/>
          <ac:cxnSpMkLst>
            <pc:docMk/>
            <pc:sldMk cId="174439355" sldId="258"/>
            <ac:cxnSpMk id="44" creationId="{B5E590B5-8B98-B7CB-6431-7594ED87C44E}"/>
          </ac:cxnSpMkLst>
        </pc:cxnChg>
        <pc:cxnChg chg="add mod">
          <ac:chgData name="YOSHIHASHI Sachiko" userId="5c7f74ce-ee75-422f-8d4e-023696f5fc64" providerId="ADAL" clId="{DA4D60B0-6DA2-DA46-BD3F-E63FC28FF32B}" dt="2025-07-08T06:07:13.173" v="1586" actId="1076"/>
          <ac:cxnSpMkLst>
            <pc:docMk/>
            <pc:sldMk cId="174439355" sldId="258"/>
            <ac:cxnSpMk id="45" creationId="{4832AB67-6DF0-C7CA-A3E7-9976C8BD0D9F}"/>
          </ac:cxnSpMkLst>
        </pc:cxnChg>
        <pc:cxnChg chg="mod">
          <ac:chgData name="YOSHIHASHI Sachiko" userId="5c7f74ce-ee75-422f-8d4e-023696f5fc64" providerId="ADAL" clId="{DA4D60B0-6DA2-DA46-BD3F-E63FC28FF32B}" dt="2025-07-08T06:07:01.347" v="1583" actId="1076"/>
          <ac:cxnSpMkLst>
            <pc:docMk/>
            <pc:sldMk cId="174439355" sldId="258"/>
            <ac:cxnSpMk id="54" creationId="{67E69F06-0E1B-B895-2871-8592324BD776}"/>
          </ac:cxnSpMkLst>
        </pc:cxnChg>
        <pc:cxnChg chg="mod">
          <ac:chgData name="YOSHIHASHI Sachiko" userId="5c7f74ce-ee75-422f-8d4e-023696f5fc64" providerId="ADAL" clId="{DA4D60B0-6DA2-DA46-BD3F-E63FC28FF32B}" dt="2025-07-08T06:07:01.347" v="1583" actId="1076"/>
          <ac:cxnSpMkLst>
            <pc:docMk/>
            <pc:sldMk cId="174439355" sldId="258"/>
            <ac:cxnSpMk id="55" creationId="{4663D707-5679-F6BB-236E-1B05C3E5B861}"/>
          </ac:cxnSpMkLst>
        </pc:cxnChg>
        <pc:cxnChg chg="mod">
          <ac:chgData name="YOSHIHASHI Sachiko" userId="5c7f74ce-ee75-422f-8d4e-023696f5fc64" providerId="ADAL" clId="{DA4D60B0-6DA2-DA46-BD3F-E63FC28FF32B}" dt="2025-07-08T06:07:01.347" v="1583" actId="1076"/>
          <ac:cxnSpMkLst>
            <pc:docMk/>
            <pc:sldMk cId="174439355" sldId="258"/>
            <ac:cxnSpMk id="56" creationId="{60D49F72-1ED4-3055-408B-B4BE0D7A5308}"/>
          </ac:cxnSpMkLst>
        </pc:cxnChg>
        <pc:cxnChg chg="mod">
          <ac:chgData name="YOSHIHASHI Sachiko" userId="5c7f74ce-ee75-422f-8d4e-023696f5fc64" providerId="ADAL" clId="{DA4D60B0-6DA2-DA46-BD3F-E63FC28FF32B}" dt="2025-07-08T06:07:01.347" v="1583" actId="1076"/>
          <ac:cxnSpMkLst>
            <pc:docMk/>
            <pc:sldMk cId="174439355" sldId="258"/>
            <ac:cxnSpMk id="57" creationId="{5DE7D351-C207-FACE-F472-BF3902D8A4B8}"/>
          </ac:cxnSpMkLst>
        </pc:cxnChg>
      </pc:sldChg>
      <pc:sldChg chg="addSp delSp modSp new mod modClrScheme chgLayout">
        <pc:chgData name="YOSHIHASHI Sachiko" userId="5c7f74ce-ee75-422f-8d4e-023696f5fc64" providerId="ADAL" clId="{DA4D60B0-6DA2-DA46-BD3F-E63FC28FF32B}" dt="2025-07-08T05:59:26.334" v="1378" actId="20577"/>
        <pc:sldMkLst>
          <pc:docMk/>
          <pc:sldMk cId="1840237712" sldId="259"/>
        </pc:sldMkLst>
        <pc:spChg chg="add mod ord">
          <ac:chgData name="YOSHIHASHI Sachiko" userId="5c7f74ce-ee75-422f-8d4e-023696f5fc64" providerId="ADAL" clId="{DA4D60B0-6DA2-DA46-BD3F-E63FC28FF32B}" dt="2025-07-08T05:50:21.797" v="1110" actId="20577"/>
          <ac:spMkLst>
            <pc:docMk/>
            <pc:sldMk cId="1840237712" sldId="259"/>
            <ac:spMk id="4" creationId="{0B27A040-D165-D3FB-4F26-6A14F9643E8A}"/>
          </ac:spMkLst>
        </pc:spChg>
        <pc:spChg chg="add mod">
          <ac:chgData name="YOSHIHASHI Sachiko" userId="5c7f74ce-ee75-422f-8d4e-023696f5fc64" providerId="ADAL" clId="{DA4D60B0-6DA2-DA46-BD3F-E63FC28FF32B}" dt="2025-07-08T05:48:48.162" v="1030" actId="1076"/>
          <ac:spMkLst>
            <pc:docMk/>
            <pc:sldMk cId="1840237712" sldId="259"/>
            <ac:spMk id="5" creationId="{7907E0B1-CD21-E061-0AC7-98E06EF3EBD6}"/>
          </ac:spMkLst>
        </pc:spChg>
        <pc:spChg chg="add mod">
          <ac:chgData name="YOSHIHASHI Sachiko" userId="5c7f74ce-ee75-422f-8d4e-023696f5fc64" providerId="ADAL" clId="{DA4D60B0-6DA2-DA46-BD3F-E63FC28FF32B}" dt="2025-07-08T05:59:26.334" v="1378" actId="20577"/>
          <ac:spMkLst>
            <pc:docMk/>
            <pc:sldMk cId="1840237712" sldId="259"/>
            <ac:spMk id="6" creationId="{05622A72-A446-3485-300B-8D9BD6D28625}"/>
          </ac:spMkLst>
        </pc:spChg>
        <pc:spChg chg="add mod">
          <ac:chgData name="YOSHIHASHI Sachiko" userId="5c7f74ce-ee75-422f-8d4e-023696f5fc64" providerId="ADAL" clId="{DA4D60B0-6DA2-DA46-BD3F-E63FC28FF32B}" dt="2025-07-08T05:52:31.233" v="1166" actId="1076"/>
          <ac:spMkLst>
            <pc:docMk/>
            <pc:sldMk cId="1840237712" sldId="259"/>
            <ac:spMk id="8" creationId="{5D7C9646-4132-2052-7D2F-F2E3295F7A16}"/>
          </ac:spMkLst>
        </pc:spChg>
        <pc:spChg chg="add mod">
          <ac:chgData name="YOSHIHASHI Sachiko" userId="5c7f74ce-ee75-422f-8d4e-023696f5fc64" providerId="ADAL" clId="{DA4D60B0-6DA2-DA46-BD3F-E63FC28FF32B}" dt="2025-07-08T05:53:06.370" v="1186" actId="1076"/>
          <ac:spMkLst>
            <pc:docMk/>
            <pc:sldMk cId="1840237712" sldId="259"/>
            <ac:spMk id="11" creationId="{A3FB9CF1-6BAE-2405-CF4D-5CAC8B8B4F5F}"/>
          </ac:spMkLst>
        </pc:spChg>
        <pc:spChg chg="add mod">
          <ac:chgData name="YOSHIHASHI Sachiko" userId="5c7f74ce-ee75-422f-8d4e-023696f5fc64" providerId="ADAL" clId="{DA4D60B0-6DA2-DA46-BD3F-E63FC28FF32B}" dt="2025-07-08T05:53:09.603" v="1187" actId="14100"/>
          <ac:spMkLst>
            <pc:docMk/>
            <pc:sldMk cId="1840237712" sldId="259"/>
            <ac:spMk id="13" creationId="{A16F84A3-3629-FEA4-F3AA-323BFC8189F0}"/>
          </ac:spMkLst>
        </pc:spChg>
        <pc:picChg chg="add mod">
          <ac:chgData name="YOSHIHASHI Sachiko" userId="5c7f74ce-ee75-422f-8d4e-023696f5fc64" providerId="ADAL" clId="{DA4D60B0-6DA2-DA46-BD3F-E63FC28FF32B}" dt="2025-07-08T05:50:45.040" v="1120" actId="1076"/>
          <ac:picMkLst>
            <pc:docMk/>
            <pc:sldMk cId="1840237712" sldId="259"/>
            <ac:picMk id="7" creationId="{4B4E3019-9A53-1AB9-820F-6AB4E0894AF6}"/>
          </ac:picMkLst>
        </pc:picChg>
        <pc:picChg chg="add mod">
          <ac:chgData name="YOSHIHASHI Sachiko" userId="5c7f74ce-ee75-422f-8d4e-023696f5fc64" providerId="ADAL" clId="{DA4D60B0-6DA2-DA46-BD3F-E63FC28FF32B}" dt="2025-07-08T05:52:42.914" v="1170" actId="1076"/>
          <ac:picMkLst>
            <pc:docMk/>
            <pc:sldMk cId="1840237712" sldId="259"/>
            <ac:picMk id="12" creationId="{25B3E235-BC6B-8990-3761-40DB704E61D4}"/>
          </ac:picMkLst>
        </pc:picChg>
        <pc:picChg chg="add mod">
          <ac:chgData name="YOSHIHASHI Sachiko" userId="5c7f74ce-ee75-422f-8d4e-023696f5fc64" providerId="ADAL" clId="{DA4D60B0-6DA2-DA46-BD3F-E63FC28FF32B}" dt="2025-07-08T05:50:39.431" v="1118" actId="1076"/>
          <ac:picMkLst>
            <pc:docMk/>
            <pc:sldMk cId="1840237712" sldId="259"/>
            <ac:picMk id="1026" creationId="{19E9BAAD-77F7-653B-C841-9D86C12A816E}"/>
          </ac:picMkLst>
        </pc:picChg>
      </pc:sldChg>
      <pc:sldChg chg="addSp modSp new">
        <pc:chgData name="YOSHIHASHI Sachiko" userId="5c7f74ce-ee75-422f-8d4e-023696f5fc64" providerId="ADAL" clId="{DA4D60B0-6DA2-DA46-BD3F-E63FC28FF32B}" dt="2025-07-08T06:16:49.985" v="1663" actId="14100"/>
        <pc:sldMkLst>
          <pc:docMk/>
          <pc:sldMk cId="3592655010" sldId="260"/>
        </pc:sldMkLst>
        <pc:spChg chg="mod">
          <ac:chgData name="YOSHIHASHI Sachiko" userId="5c7f74ce-ee75-422f-8d4e-023696f5fc64" providerId="ADAL" clId="{DA4D60B0-6DA2-DA46-BD3F-E63FC28FF32B}" dt="2025-07-08T06:12:04.395" v="1653"/>
          <ac:spMkLst>
            <pc:docMk/>
            <pc:sldMk cId="3592655010" sldId="260"/>
            <ac:spMk id="2" creationId="{7425512C-F894-53AE-8CB8-0CA4A8D229BD}"/>
          </ac:spMkLst>
        </pc:spChg>
        <pc:spChg chg="mod">
          <ac:chgData name="YOSHIHASHI Sachiko" userId="5c7f74ce-ee75-422f-8d4e-023696f5fc64" providerId="ADAL" clId="{DA4D60B0-6DA2-DA46-BD3F-E63FC28FF32B}" dt="2025-07-08T06:16:49.985" v="1663" actId="14100"/>
          <ac:spMkLst>
            <pc:docMk/>
            <pc:sldMk cId="3592655010" sldId="260"/>
            <ac:spMk id="5" creationId="{8AB36409-3DDA-8922-BFA9-B8B7418B8229}"/>
          </ac:spMkLst>
        </pc:spChg>
        <pc:spChg chg="mod">
          <ac:chgData name="YOSHIHASHI Sachiko" userId="5c7f74ce-ee75-422f-8d4e-023696f5fc64" providerId="ADAL" clId="{DA4D60B0-6DA2-DA46-BD3F-E63FC28FF32B}" dt="2025-07-08T06:16:49.985" v="1663" actId="14100"/>
          <ac:spMkLst>
            <pc:docMk/>
            <pc:sldMk cId="3592655010" sldId="260"/>
            <ac:spMk id="6" creationId="{A31BCF27-8EF0-2F63-67C4-D1B5236AC21B}"/>
          </ac:spMkLst>
        </pc:spChg>
        <pc:spChg chg="mod">
          <ac:chgData name="YOSHIHASHI Sachiko" userId="5c7f74ce-ee75-422f-8d4e-023696f5fc64" providerId="ADAL" clId="{DA4D60B0-6DA2-DA46-BD3F-E63FC28FF32B}" dt="2025-07-08T06:16:49.985" v="1663" actId="14100"/>
          <ac:spMkLst>
            <pc:docMk/>
            <pc:sldMk cId="3592655010" sldId="260"/>
            <ac:spMk id="7" creationId="{FDE93466-8BCD-13F4-4520-6E5B7F080CF8}"/>
          </ac:spMkLst>
        </pc:spChg>
        <pc:spChg chg="mod">
          <ac:chgData name="YOSHIHASHI Sachiko" userId="5c7f74ce-ee75-422f-8d4e-023696f5fc64" providerId="ADAL" clId="{DA4D60B0-6DA2-DA46-BD3F-E63FC28FF32B}" dt="2025-07-08T06:16:49.985" v="1663" actId="14100"/>
          <ac:spMkLst>
            <pc:docMk/>
            <pc:sldMk cId="3592655010" sldId="260"/>
            <ac:spMk id="8" creationId="{45FDEDD2-E964-DAD1-8C7E-E11F5D093C51}"/>
          </ac:spMkLst>
        </pc:spChg>
        <pc:spChg chg="mod">
          <ac:chgData name="YOSHIHASHI Sachiko" userId="5c7f74ce-ee75-422f-8d4e-023696f5fc64" providerId="ADAL" clId="{DA4D60B0-6DA2-DA46-BD3F-E63FC28FF32B}" dt="2025-07-08T06:16:49.985" v="1663" actId="14100"/>
          <ac:spMkLst>
            <pc:docMk/>
            <pc:sldMk cId="3592655010" sldId="260"/>
            <ac:spMk id="9" creationId="{2257F0BF-CCDE-B7AB-DDD3-A348E2F113EC}"/>
          </ac:spMkLst>
        </pc:spChg>
        <pc:spChg chg="mod">
          <ac:chgData name="YOSHIHASHI Sachiko" userId="5c7f74ce-ee75-422f-8d4e-023696f5fc64" providerId="ADAL" clId="{DA4D60B0-6DA2-DA46-BD3F-E63FC28FF32B}" dt="2025-07-08T06:16:49.985" v="1663" actId="14100"/>
          <ac:spMkLst>
            <pc:docMk/>
            <pc:sldMk cId="3592655010" sldId="260"/>
            <ac:spMk id="10" creationId="{33357F12-FE17-25AE-0A99-27475E5A77F8}"/>
          </ac:spMkLst>
        </pc:spChg>
        <pc:spChg chg="mod">
          <ac:chgData name="YOSHIHASHI Sachiko" userId="5c7f74ce-ee75-422f-8d4e-023696f5fc64" providerId="ADAL" clId="{DA4D60B0-6DA2-DA46-BD3F-E63FC28FF32B}" dt="2025-07-08T06:16:49.985" v="1663" actId="14100"/>
          <ac:spMkLst>
            <pc:docMk/>
            <pc:sldMk cId="3592655010" sldId="260"/>
            <ac:spMk id="11" creationId="{E6A85A24-5C0D-964A-B991-69FD6DF37F65}"/>
          </ac:spMkLst>
        </pc:spChg>
        <pc:spChg chg="mod">
          <ac:chgData name="YOSHIHASHI Sachiko" userId="5c7f74ce-ee75-422f-8d4e-023696f5fc64" providerId="ADAL" clId="{DA4D60B0-6DA2-DA46-BD3F-E63FC28FF32B}" dt="2025-07-08T06:16:49.985" v="1663" actId="14100"/>
          <ac:spMkLst>
            <pc:docMk/>
            <pc:sldMk cId="3592655010" sldId="260"/>
            <ac:spMk id="12" creationId="{06B31EBB-38E3-216A-C46F-2DA5F779BC0C}"/>
          </ac:spMkLst>
        </pc:spChg>
        <pc:spChg chg="mod">
          <ac:chgData name="YOSHIHASHI Sachiko" userId="5c7f74ce-ee75-422f-8d4e-023696f5fc64" providerId="ADAL" clId="{DA4D60B0-6DA2-DA46-BD3F-E63FC28FF32B}" dt="2025-07-08T06:16:49.985" v="1663" actId="14100"/>
          <ac:spMkLst>
            <pc:docMk/>
            <pc:sldMk cId="3592655010" sldId="260"/>
            <ac:spMk id="13" creationId="{0513C0C7-3E00-91B2-7F60-E92ECCAC96B8}"/>
          </ac:spMkLst>
        </pc:spChg>
        <pc:spChg chg="mod">
          <ac:chgData name="YOSHIHASHI Sachiko" userId="5c7f74ce-ee75-422f-8d4e-023696f5fc64" providerId="ADAL" clId="{DA4D60B0-6DA2-DA46-BD3F-E63FC28FF32B}" dt="2025-07-08T06:16:49.985" v="1663" actId="14100"/>
          <ac:spMkLst>
            <pc:docMk/>
            <pc:sldMk cId="3592655010" sldId="260"/>
            <ac:spMk id="14" creationId="{910048A2-7BF2-775D-9E19-905FFF67D0EE}"/>
          </ac:spMkLst>
        </pc:spChg>
        <pc:spChg chg="add mod">
          <ac:chgData name="YOSHIHASHI Sachiko" userId="5c7f74ce-ee75-422f-8d4e-023696f5fc64" providerId="ADAL" clId="{DA4D60B0-6DA2-DA46-BD3F-E63FC28FF32B}" dt="2025-07-08T06:15:45.874" v="1658" actId="1076"/>
          <ac:spMkLst>
            <pc:docMk/>
            <pc:sldMk cId="3592655010" sldId="260"/>
            <ac:spMk id="15" creationId="{61D1FA11-5E30-31E6-74BD-5A2D91DC4071}"/>
          </ac:spMkLst>
        </pc:spChg>
      </pc:sldChg>
      <pc:sldChg chg="addSp modSp add modNotes">
        <pc:chgData name="YOSHIHASHI Sachiko" userId="5c7f74ce-ee75-422f-8d4e-023696f5fc64" providerId="ADAL" clId="{DA4D60B0-6DA2-DA46-BD3F-E63FC28FF32B}" dt="2025-07-08T06:22:13.963" v="1667" actId="1076"/>
        <pc:sldMkLst>
          <pc:docMk/>
          <pc:sldMk cId="194480086" sldId="261"/>
        </pc:sldMkLst>
        <pc:spChg chg="mod">
          <ac:chgData name="YOSHIHASHI Sachiko" userId="5c7f74ce-ee75-422f-8d4e-023696f5fc64" providerId="ADAL" clId="{DA4D60B0-6DA2-DA46-BD3F-E63FC28FF32B}" dt="2025-07-08T06:17:15.148" v="1665"/>
          <ac:spMkLst>
            <pc:docMk/>
            <pc:sldMk cId="194480086" sldId="261"/>
            <ac:spMk id="2" creationId="{413A9919-0991-BE3E-C4D0-DF8258473E96}"/>
          </ac:spMkLst>
        </pc:spChg>
        <pc:spChg chg="add mod">
          <ac:chgData name="YOSHIHASHI Sachiko" userId="5c7f74ce-ee75-422f-8d4e-023696f5fc64" providerId="ADAL" clId="{DA4D60B0-6DA2-DA46-BD3F-E63FC28FF32B}" dt="2025-07-08T06:22:13.963" v="1667" actId="1076"/>
          <ac:spMkLst>
            <pc:docMk/>
            <pc:sldMk cId="194480086" sldId="261"/>
            <ac:spMk id="5" creationId="{034D6E41-4C6C-CE75-EE88-06D7E75D2AEC}"/>
          </ac:spMkLst>
        </pc:spChg>
        <pc:spChg chg="add mod">
          <ac:chgData name="YOSHIHASHI Sachiko" userId="5c7f74ce-ee75-422f-8d4e-023696f5fc64" providerId="ADAL" clId="{DA4D60B0-6DA2-DA46-BD3F-E63FC28FF32B}" dt="2025-07-08T06:22:13.963" v="1667" actId="1076"/>
          <ac:spMkLst>
            <pc:docMk/>
            <pc:sldMk cId="194480086" sldId="261"/>
            <ac:spMk id="6" creationId="{9713824E-8895-A47A-9540-4F4E217C02AA}"/>
          </ac:spMkLst>
        </pc:spChg>
        <pc:spChg chg="add mod">
          <ac:chgData name="YOSHIHASHI Sachiko" userId="5c7f74ce-ee75-422f-8d4e-023696f5fc64" providerId="ADAL" clId="{DA4D60B0-6DA2-DA46-BD3F-E63FC28FF32B}" dt="2025-07-08T06:22:13.963" v="1667" actId="1076"/>
          <ac:spMkLst>
            <pc:docMk/>
            <pc:sldMk cId="194480086" sldId="261"/>
            <ac:spMk id="8" creationId="{1AAA761E-4301-444A-3E0E-C1F406E2B274}"/>
          </ac:spMkLst>
        </pc:spChg>
        <pc:spChg chg="add mod">
          <ac:chgData name="YOSHIHASHI Sachiko" userId="5c7f74ce-ee75-422f-8d4e-023696f5fc64" providerId="ADAL" clId="{DA4D60B0-6DA2-DA46-BD3F-E63FC28FF32B}" dt="2025-07-08T06:22:13.963" v="1667" actId="1076"/>
          <ac:spMkLst>
            <pc:docMk/>
            <pc:sldMk cId="194480086" sldId="261"/>
            <ac:spMk id="9" creationId="{BF4FE42D-E25D-2F72-44D3-22FBBDCB935C}"/>
          </ac:spMkLst>
        </pc:spChg>
        <pc:spChg chg="add mod">
          <ac:chgData name="YOSHIHASHI Sachiko" userId="5c7f74ce-ee75-422f-8d4e-023696f5fc64" providerId="ADAL" clId="{DA4D60B0-6DA2-DA46-BD3F-E63FC28FF32B}" dt="2025-07-08T06:22:13.963" v="1667" actId="1076"/>
          <ac:spMkLst>
            <pc:docMk/>
            <pc:sldMk cId="194480086" sldId="261"/>
            <ac:spMk id="10" creationId="{E677D2CD-F527-8378-7915-E67591E21AFE}"/>
          </ac:spMkLst>
        </pc:spChg>
        <pc:spChg chg="add mod">
          <ac:chgData name="YOSHIHASHI Sachiko" userId="5c7f74ce-ee75-422f-8d4e-023696f5fc64" providerId="ADAL" clId="{DA4D60B0-6DA2-DA46-BD3F-E63FC28FF32B}" dt="2025-07-08T06:22:13.963" v="1667" actId="1076"/>
          <ac:spMkLst>
            <pc:docMk/>
            <pc:sldMk cId="194480086" sldId="261"/>
            <ac:spMk id="11" creationId="{F9526D8F-326D-A446-45A8-CEAC506FB238}"/>
          </ac:spMkLst>
        </pc:spChg>
        <pc:spChg chg="add mod">
          <ac:chgData name="YOSHIHASHI Sachiko" userId="5c7f74ce-ee75-422f-8d4e-023696f5fc64" providerId="ADAL" clId="{DA4D60B0-6DA2-DA46-BD3F-E63FC28FF32B}" dt="2025-07-08T06:22:13.963" v="1667" actId="1076"/>
          <ac:spMkLst>
            <pc:docMk/>
            <pc:sldMk cId="194480086" sldId="261"/>
            <ac:spMk id="13" creationId="{E2EC452B-C20D-72D7-CBE5-9079027AC6D3}"/>
          </ac:spMkLst>
        </pc:spChg>
        <pc:spChg chg="add mod">
          <ac:chgData name="YOSHIHASHI Sachiko" userId="5c7f74ce-ee75-422f-8d4e-023696f5fc64" providerId="ADAL" clId="{DA4D60B0-6DA2-DA46-BD3F-E63FC28FF32B}" dt="2025-07-08T06:22:13.963" v="1667" actId="1076"/>
          <ac:spMkLst>
            <pc:docMk/>
            <pc:sldMk cId="194480086" sldId="261"/>
            <ac:spMk id="14" creationId="{E0A86618-A17D-27CC-7C5F-7E36C45BE8B5}"/>
          </ac:spMkLst>
        </pc:spChg>
        <pc:spChg chg="add mod">
          <ac:chgData name="YOSHIHASHI Sachiko" userId="5c7f74ce-ee75-422f-8d4e-023696f5fc64" providerId="ADAL" clId="{DA4D60B0-6DA2-DA46-BD3F-E63FC28FF32B}" dt="2025-07-08T06:22:13.963" v="1667" actId="1076"/>
          <ac:spMkLst>
            <pc:docMk/>
            <pc:sldMk cId="194480086" sldId="261"/>
            <ac:spMk id="15" creationId="{F7391D4D-E0CC-9831-9667-6F02C355A62D}"/>
          </ac:spMkLst>
        </pc:spChg>
        <pc:spChg chg="add mod">
          <ac:chgData name="YOSHIHASHI Sachiko" userId="5c7f74ce-ee75-422f-8d4e-023696f5fc64" providerId="ADAL" clId="{DA4D60B0-6DA2-DA46-BD3F-E63FC28FF32B}" dt="2025-07-08T06:22:13.963" v="1667" actId="1076"/>
          <ac:spMkLst>
            <pc:docMk/>
            <pc:sldMk cId="194480086" sldId="261"/>
            <ac:spMk id="18" creationId="{C8D5CF2F-117E-0C43-9A2D-AAF3C85CE98F}"/>
          </ac:spMkLst>
        </pc:spChg>
      </pc:sldChg>
      <pc:sldChg chg="addSp delSp modSp new">
        <pc:chgData name="YOSHIHASHI Sachiko" userId="5c7f74ce-ee75-422f-8d4e-023696f5fc64" providerId="ADAL" clId="{DA4D60B0-6DA2-DA46-BD3F-E63FC28FF32B}" dt="2025-07-08T06:25:55.629" v="1708" actId="255"/>
        <pc:sldMkLst>
          <pc:docMk/>
          <pc:sldMk cId="3847326678" sldId="262"/>
        </pc:sldMkLst>
        <pc:spChg chg="mod">
          <ac:chgData name="YOSHIHASHI Sachiko" userId="5c7f74ce-ee75-422f-8d4e-023696f5fc64" providerId="ADAL" clId="{DA4D60B0-6DA2-DA46-BD3F-E63FC28FF32B}" dt="2025-07-08T06:23:30.335" v="1694" actId="20577"/>
          <ac:spMkLst>
            <pc:docMk/>
            <pc:sldMk cId="3847326678" sldId="262"/>
            <ac:spMk id="2" creationId="{C577F930-6E3E-700B-9740-766FD164FAEE}"/>
          </ac:spMkLst>
        </pc:spChg>
        <pc:graphicFrameChg chg="add mod">
          <ac:chgData name="YOSHIHASHI Sachiko" userId="5c7f74ce-ee75-422f-8d4e-023696f5fc64" providerId="ADAL" clId="{DA4D60B0-6DA2-DA46-BD3F-E63FC28FF32B}" dt="2025-07-08T06:25:55.629" v="1708" actId="255"/>
          <ac:graphicFrameMkLst>
            <pc:docMk/>
            <pc:sldMk cId="3847326678" sldId="262"/>
            <ac:graphicFrameMk id="35" creationId="{E5378C44-58FF-F5B3-14BB-6CFA83B247EB}"/>
          </ac:graphicFrameMkLst>
        </pc:graphicFrameChg>
      </pc:sldChg>
      <pc:sldChg chg="addSp modSp new">
        <pc:chgData name="YOSHIHASHI Sachiko" userId="5c7f74ce-ee75-422f-8d4e-023696f5fc64" providerId="ADAL" clId="{DA4D60B0-6DA2-DA46-BD3F-E63FC28FF32B}" dt="2025-07-08T06:37:07.654" v="1712" actId="1076"/>
        <pc:sldMkLst>
          <pc:docMk/>
          <pc:sldMk cId="3705785777" sldId="263"/>
        </pc:sldMkLst>
        <pc:spChg chg="mod">
          <ac:chgData name="YOSHIHASHI Sachiko" userId="5c7f74ce-ee75-422f-8d4e-023696f5fc64" providerId="ADAL" clId="{DA4D60B0-6DA2-DA46-BD3F-E63FC28FF32B}" dt="2025-07-08T06:36:54.725" v="1710"/>
          <ac:spMkLst>
            <pc:docMk/>
            <pc:sldMk cId="3705785777" sldId="263"/>
            <ac:spMk id="2" creationId="{E2FE1342-8B2B-D3BA-6A87-8006AAD44192}"/>
          </ac:spMkLst>
        </pc:spChg>
        <pc:spChg chg="add mod">
          <ac:chgData name="YOSHIHASHI Sachiko" userId="5c7f74ce-ee75-422f-8d4e-023696f5fc64" providerId="ADAL" clId="{DA4D60B0-6DA2-DA46-BD3F-E63FC28FF32B}" dt="2025-07-08T06:37:07.654" v="1712" actId="1076"/>
          <ac:spMkLst>
            <pc:docMk/>
            <pc:sldMk cId="3705785777" sldId="263"/>
            <ac:spMk id="3" creationId="{23366730-B653-1E26-4CB5-2DCC6B085847}"/>
          </ac:spMkLst>
        </pc:spChg>
        <pc:spChg chg="add mod">
          <ac:chgData name="YOSHIHASHI Sachiko" userId="5c7f74ce-ee75-422f-8d4e-023696f5fc64" providerId="ADAL" clId="{DA4D60B0-6DA2-DA46-BD3F-E63FC28FF32B}" dt="2025-07-08T06:37:07.654" v="1712" actId="1076"/>
          <ac:spMkLst>
            <pc:docMk/>
            <pc:sldMk cId="3705785777" sldId="263"/>
            <ac:spMk id="5" creationId="{1056A6DE-71C9-64C2-A163-A8BF423E84C4}"/>
          </ac:spMkLst>
        </pc:spChg>
        <pc:picChg chg="add mod">
          <ac:chgData name="YOSHIHASHI Sachiko" userId="5c7f74ce-ee75-422f-8d4e-023696f5fc64" providerId="ADAL" clId="{DA4D60B0-6DA2-DA46-BD3F-E63FC28FF32B}" dt="2025-07-08T06:37:07.654" v="1712" actId="1076"/>
          <ac:picMkLst>
            <pc:docMk/>
            <pc:sldMk cId="3705785777" sldId="263"/>
            <ac:picMk id="4" creationId="{7D3BD669-7867-E895-913A-292E7F003166}"/>
          </ac:picMkLst>
        </pc:picChg>
        <pc:picChg chg="add mod">
          <ac:chgData name="YOSHIHASHI Sachiko" userId="5c7f74ce-ee75-422f-8d4e-023696f5fc64" providerId="ADAL" clId="{DA4D60B0-6DA2-DA46-BD3F-E63FC28FF32B}" dt="2025-07-08T06:37:07.654" v="1712" actId="1076"/>
          <ac:picMkLst>
            <pc:docMk/>
            <pc:sldMk cId="3705785777" sldId="263"/>
            <ac:picMk id="6" creationId="{12093E69-2781-6CE1-B054-565CFF7DDC2B}"/>
          </ac:picMkLst>
        </pc:picChg>
        <pc:picChg chg="add mod">
          <ac:chgData name="YOSHIHASHI Sachiko" userId="5c7f74ce-ee75-422f-8d4e-023696f5fc64" providerId="ADAL" clId="{DA4D60B0-6DA2-DA46-BD3F-E63FC28FF32B}" dt="2025-07-08T06:37:07.654" v="1712" actId="1076"/>
          <ac:picMkLst>
            <pc:docMk/>
            <pc:sldMk cId="3705785777" sldId="263"/>
            <ac:picMk id="7" creationId="{AFCD493E-B73A-4E1D-C202-47DBBAD0375D}"/>
          </ac:picMkLst>
        </pc:picChg>
      </pc:sldChg>
      <pc:sldChg chg="modSp add del modNotes">
        <pc:chgData name="YOSHIHASHI Sachiko" userId="5c7f74ce-ee75-422f-8d4e-023696f5fc64" providerId="ADAL" clId="{DA4D60B0-6DA2-DA46-BD3F-E63FC28FF32B}" dt="2025-07-08T06:37:14.517" v="1714" actId="2696"/>
        <pc:sldMkLst>
          <pc:docMk/>
          <pc:sldMk cId="2585948463" sldId="264"/>
        </pc:sldMkLst>
      </pc:sldChg>
      <pc:sldChg chg="addSp modSp new">
        <pc:chgData name="YOSHIHASHI Sachiko" userId="5c7f74ce-ee75-422f-8d4e-023696f5fc64" providerId="ADAL" clId="{DA4D60B0-6DA2-DA46-BD3F-E63FC28FF32B}" dt="2025-07-08T06:38:07.654" v="1718" actId="1076"/>
        <pc:sldMkLst>
          <pc:docMk/>
          <pc:sldMk cId="2937650190" sldId="264"/>
        </pc:sldMkLst>
        <pc:spChg chg="mod">
          <ac:chgData name="YOSHIHASHI Sachiko" userId="5c7f74ce-ee75-422f-8d4e-023696f5fc64" providerId="ADAL" clId="{DA4D60B0-6DA2-DA46-BD3F-E63FC28FF32B}" dt="2025-07-08T06:37:56.596" v="1716"/>
          <ac:spMkLst>
            <pc:docMk/>
            <pc:sldMk cId="2937650190" sldId="264"/>
            <ac:spMk id="2" creationId="{62769B77-0F8D-952C-561B-922F702338E4}"/>
          </ac:spMkLst>
        </pc:spChg>
        <pc:spChg chg="add mod">
          <ac:chgData name="YOSHIHASHI Sachiko" userId="5c7f74ce-ee75-422f-8d4e-023696f5fc64" providerId="ADAL" clId="{DA4D60B0-6DA2-DA46-BD3F-E63FC28FF32B}" dt="2025-07-08T06:38:07.654" v="1718" actId="1076"/>
          <ac:spMkLst>
            <pc:docMk/>
            <pc:sldMk cId="2937650190" sldId="264"/>
            <ac:spMk id="3" creationId="{634D20CF-2FAF-7FF1-4A23-BC2E3C598E0C}"/>
          </ac:spMkLst>
        </pc:spChg>
        <pc:picChg chg="add mod">
          <ac:chgData name="YOSHIHASHI Sachiko" userId="5c7f74ce-ee75-422f-8d4e-023696f5fc64" providerId="ADAL" clId="{DA4D60B0-6DA2-DA46-BD3F-E63FC28FF32B}" dt="2025-07-08T06:38:07.654" v="1718" actId="1076"/>
          <ac:picMkLst>
            <pc:docMk/>
            <pc:sldMk cId="2937650190" sldId="264"/>
            <ac:picMk id="4" creationId="{9CA6FA17-C65B-ED67-ED67-601E1EA59571}"/>
          </ac:picMkLst>
        </pc:picChg>
        <pc:picChg chg="add mod">
          <ac:chgData name="YOSHIHASHI Sachiko" userId="5c7f74ce-ee75-422f-8d4e-023696f5fc64" providerId="ADAL" clId="{DA4D60B0-6DA2-DA46-BD3F-E63FC28FF32B}" dt="2025-07-08T06:38:07.654" v="1718" actId="1076"/>
          <ac:picMkLst>
            <pc:docMk/>
            <pc:sldMk cId="2937650190" sldId="264"/>
            <ac:picMk id="5" creationId="{009A3BF4-9719-2798-F564-84720DCD14CB}"/>
          </ac:picMkLst>
        </pc:picChg>
      </pc:sldChg>
      <pc:sldChg chg="addSp modSp new">
        <pc:chgData name="YOSHIHASHI Sachiko" userId="5c7f74ce-ee75-422f-8d4e-023696f5fc64" providerId="ADAL" clId="{DA4D60B0-6DA2-DA46-BD3F-E63FC28FF32B}" dt="2025-07-08T06:38:29.115" v="1721"/>
        <pc:sldMkLst>
          <pc:docMk/>
          <pc:sldMk cId="3125387124" sldId="265"/>
        </pc:sldMkLst>
        <pc:spChg chg="mod">
          <ac:chgData name="YOSHIHASHI Sachiko" userId="5c7f74ce-ee75-422f-8d4e-023696f5fc64" providerId="ADAL" clId="{DA4D60B0-6DA2-DA46-BD3F-E63FC28FF32B}" dt="2025-07-08T06:38:22.044" v="1720"/>
          <ac:spMkLst>
            <pc:docMk/>
            <pc:sldMk cId="3125387124" sldId="265"/>
            <ac:spMk id="2" creationId="{B6A4A78F-E000-05E6-D073-A85CE2E6BE5C}"/>
          </ac:spMkLst>
        </pc:spChg>
        <pc:spChg chg="add mod">
          <ac:chgData name="YOSHIHASHI Sachiko" userId="5c7f74ce-ee75-422f-8d4e-023696f5fc64" providerId="ADAL" clId="{DA4D60B0-6DA2-DA46-BD3F-E63FC28FF32B}" dt="2025-07-08T06:38:29.115" v="1721"/>
          <ac:spMkLst>
            <pc:docMk/>
            <pc:sldMk cId="3125387124" sldId="265"/>
            <ac:spMk id="3" creationId="{2570FDEF-5C08-9643-3625-9E0473677ACD}"/>
          </ac:spMkLst>
        </pc:spChg>
        <pc:spChg chg="add mod">
          <ac:chgData name="YOSHIHASHI Sachiko" userId="5c7f74ce-ee75-422f-8d4e-023696f5fc64" providerId="ADAL" clId="{DA4D60B0-6DA2-DA46-BD3F-E63FC28FF32B}" dt="2025-07-08T06:38:29.115" v="1721"/>
          <ac:spMkLst>
            <pc:docMk/>
            <pc:sldMk cId="3125387124" sldId="265"/>
            <ac:spMk id="7" creationId="{5BC6B83E-26B8-6E58-6B66-BCAC267AE12B}"/>
          </ac:spMkLst>
        </pc:spChg>
        <pc:spChg chg="add mod">
          <ac:chgData name="YOSHIHASHI Sachiko" userId="5c7f74ce-ee75-422f-8d4e-023696f5fc64" providerId="ADAL" clId="{DA4D60B0-6DA2-DA46-BD3F-E63FC28FF32B}" dt="2025-07-08T06:38:29.115" v="1721"/>
          <ac:spMkLst>
            <pc:docMk/>
            <pc:sldMk cId="3125387124" sldId="265"/>
            <ac:spMk id="8" creationId="{7DD5CB4D-AE04-1C99-62AA-465DCE1B97A8}"/>
          </ac:spMkLst>
        </pc:spChg>
        <pc:picChg chg="add mod">
          <ac:chgData name="YOSHIHASHI Sachiko" userId="5c7f74ce-ee75-422f-8d4e-023696f5fc64" providerId="ADAL" clId="{DA4D60B0-6DA2-DA46-BD3F-E63FC28FF32B}" dt="2025-07-08T06:38:29.115" v="1721"/>
          <ac:picMkLst>
            <pc:docMk/>
            <pc:sldMk cId="3125387124" sldId="265"/>
            <ac:picMk id="4" creationId="{CFC955B8-6D69-19CA-834C-AB6D340476A1}"/>
          </ac:picMkLst>
        </pc:picChg>
        <pc:picChg chg="add mod">
          <ac:chgData name="YOSHIHASHI Sachiko" userId="5c7f74ce-ee75-422f-8d4e-023696f5fc64" providerId="ADAL" clId="{DA4D60B0-6DA2-DA46-BD3F-E63FC28FF32B}" dt="2025-07-08T06:38:29.115" v="1721"/>
          <ac:picMkLst>
            <pc:docMk/>
            <pc:sldMk cId="3125387124" sldId="265"/>
            <ac:picMk id="5" creationId="{0509CC04-566F-E208-E8B3-E08A51DB280A}"/>
          </ac:picMkLst>
        </pc:picChg>
        <pc:picChg chg="add mod">
          <ac:chgData name="YOSHIHASHI Sachiko" userId="5c7f74ce-ee75-422f-8d4e-023696f5fc64" providerId="ADAL" clId="{DA4D60B0-6DA2-DA46-BD3F-E63FC28FF32B}" dt="2025-07-08T06:38:29.115" v="1721"/>
          <ac:picMkLst>
            <pc:docMk/>
            <pc:sldMk cId="3125387124" sldId="265"/>
            <ac:picMk id="6" creationId="{2E1C9C86-FC02-7ED5-8406-8D1EDB8C7E9A}"/>
          </ac:picMkLst>
        </pc:picChg>
      </pc:sldChg>
      <pc:sldChg chg="addSp modSp new">
        <pc:chgData name="YOSHIHASHI Sachiko" userId="5c7f74ce-ee75-422f-8d4e-023696f5fc64" providerId="ADAL" clId="{DA4D60B0-6DA2-DA46-BD3F-E63FC28FF32B}" dt="2025-07-08T06:38:46.003" v="1724"/>
        <pc:sldMkLst>
          <pc:docMk/>
          <pc:sldMk cId="947931101" sldId="266"/>
        </pc:sldMkLst>
        <pc:spChg chg="mod">
          <ac:chgData name="YOSHIHASHI Sachiko" userId="5c7f74ce-ee75-422f-8d4e-023696f5fc64" providerId="ADAL" clId="{DA4D60B0-6DA2-DA46-BD3F-E63FC28FF32B}" dt="2025-07-08T06:38:38.852" v="1723"/>
          <ac:spMkLst>
            <pc:docMk/>
            <pc:sldMk cId="947931101" sldId="266"/>
            <ac:spMk id="2" creationId="{57F722E9-260B-9165-4544-C906E04D5F8B}"/>
          </ac:spMkLst>
        </pc:spChg>
        <pc:spChg chg="add mod">
          <ac:chgData name="YOSHIHASHI Sachiko" userId="5c7f74ce-ee75-422f-8d4e-023696f5fc64" providerId="ADAL" clId="{DA4D60B0-6DA2-DA46-BD3F-E63FC28FF32B}" dt="2025-07-08T06:38:46.003" v="1724"/>
          <ac:spMkLst>
            <pc:docMk/>
            <pc:sldMk cId="947931101" sldId="266"/>
            <ac:spMk id="3" creationId="{E830CF14-70D6-A063-6DEC-5C53494A0E96}"/>
          </ac:spMkLst>
        </pc:spChg>
        <pc:spChg chg="add mod">
          <ac:chgData name="YOSHIHASHI Sachiko" userId="5c7f74ce-ee75-422f-8d4e-023696f5fc64" providerId="ADAL" clId="{DA4D60B0-6DA2-DA46-BD3F-E63FC28FF32B}" dt="2025-07-08T06:38:46.003" v="1724"/>
          <ac:spMkLst>
            <pc:docMk/>
            <pc:sldMk cId="947931101" sldId="266"/>
            <ac:spMk id="6" creationId="{62BA9F7C-469E-6D39-9D8E-AE98E9D86FCA}"/>
          </ac:spMkLst>
        </pc:spChg>
        <pc:picChg chg="add mod">
          <ac:chgData name="YOSHIHASHI Sachiko" userId="5c7f74ce-ee75-422f-8d4e-023696f5fc64" providerId="ADAL" clId="{DA4D60B0-6DA2-DA46-BD3F-E63FC28FF32B}" dt="2025-07-08T06:38:46.003" v="1724"/>
          <ac:picMkLst>
            <pc:docMk/>
            <pc:sldMk cId="947931101" sldId="266"/>
            <ac:picMk id="4" creationId="{3B31EEB7-D846-681A-CC49-F24A0010DEAF}"/>
          </ac:picMkLst>
        </pc:picChg>
      </pc:sldChg>
      <pc:sldChg chg="addSp modSp new">
        <pc:chgData name="YOSHIHASHI Sachiko" userId="5c7f74ce-ee75-422f-8d4e-023696f5fc64" providerId="ADAL" clId="{DA4D60B0-6DA2-DA46-BD3F-E63FC28FF32B}" dt="2025-07-08T06:39:02.686" v="1727"/>
        <pc:sldMkLst>
          <pc:docMk/>
          <pc:sldMk cId="2624664199" sldId="267"/>
        </pc:sldMkLst>
        <pc:spChg chg="mod">
          <ac:chgData name="YOSHIHASHI Sachiko" userId="5c7f74ce-ee75-422f-8d4e-023696f5fc64" providerId="ADAL" clId="{DA4D60B0-6DA2-DA46-BD3F-E63FC28FF32B}" dt="2025-07-08T06:38:56.425" v="1726"/>
          <ac:spMkLst>
            <pc:docMk/>
            <pc:sldMk cId="2624664199" sldId="267"/>
            <ac:spMk id="2" creationId="{193305EC-ABCA-A7E7-EB41-369918436166}"/>
          </ac:spMkLst>
        </pc:spChg>
        <pc:spChg chg="add mod">
          <ac:chgData name="YOSHIHASHI Sachiko" userId="5c7f74ce-ee75-422f-8d4e-023696f5fc64" providerId="ADAL" clId="{DA4D60B0-6DA2-DA46-BD3F-E63FC28FF32B}" dt="2025-07-08T06:39:02.686" v="1727"/>
          <ac:spMkLst>
            <pc:docMk/>
            <pc:sldMk cId="2624664199" sldId="267"/>
            <ac:spMk id="3" creationId="{E22BEEEF-3B59-FEE2-FF42-8A1C66E4AE01}"/>
          </ac:spMkLst>
        </pc:spChg>
        <pc:spChg chg="add mod">
          <ac:chgData name="YOSHIHASHI Sachiko" userId="5c7f74ce-ee75-422f-8d4e-023696f5fc64" providerId="ADAL" clId="{DA4D60B0-6DA2-DA46-BD3F-E63FC28FF32B}" dt="2025-07-08T06:39:02.686" v="1727"/>
          <ac:spMkLst>
            <pc:docMk/>
            <pc:sldMk cId="2624664199" sldId="267"/>
            <ac:spMk id="6" creationId="{1CE7F439-686D-5C18-9D67-F4BC666EA006}"/>
          </ac:spMkLst>
        </pc:spChg>
        <pc:spChg chg="add mod">
          <ac:chgData name="YOSHIHASHI Sachiko" userId="5c7f74ce-ee75-422f-8d4e-023696f5fc64" providerId="ADAL" clId="{DA4D60B0-6DA2-DA46-BD3F-E63FC28FF32B}" dt="2025-07-08T06:39:02.686" v="1727"/>
          <ac:spMkLst>
            <pc:docMk/>
            <pc:sldMk cId="2624664199" sldId="267"/>
            <ac:spMk id="8" creationId="{5D5FB81C-B539-3FA6-8527-7782D3FFB8BF}"/>
          </ac:spMkLst>
        </pc:spChg>
        <pc:picChg chg="add mod">
          <ac:chgData name="YOSHIHASHI Sachiko" userId="5c7f74ce-ee75-422f-8d4e-023696f5fc64" providerId="ADAL" clId="{DA4D60B0-6DA2-DA46-BD3F-E63FC28FF32B}" dt="2025-07-08T06:39:02.686" v="1727"/>
          <ac:picMkLst>
            <pc:docMk/>
            <pc:sldMk cId="2624664199" sldId="267"/>
            <ac:picMk id="4" creationId="{B55FAF2C-0736-AFF8-722E-A4F66C695AB6}"/>
          </ac:picMkLst>
        </pc:picChg>
        <pc:picChg chg="add mod">
          <ac:chgData name="YOSHIHASHI Sachiko" userId="5c7f74ce-ee75-422f-8d4e-023696f5fc64" providerId="ADAL" clId="{DA4D60B0-6DA2-DA46-BD3F-E63FC28FF32B}" dt="2025-07-08T06:39:02.686" v="1727"/>
          <ac:picMkLst>
            <pc:docMk/>
            <pc:sldMk cId="2624664199" sldId="267"/>
            <ac:picMk id="5" creationId="{A68FE01C-A334-5922-2392-7967930DECB4}"/>
          </ac:picMkLst>
        </pc:picChg>
        <pc:picChg chg="add mod">
          <ac:chgData name="YOSHIHASHI Sachiko" userId="5c7f74ce-ee75-422f-8d4e-023696f5fc64" providerId="ADAL" clId="{DA4D60B0-6DA2-DA46-BD3F-E63FC28FF32B}" dt="2025-07-08T06:39:02.686" v="1727"/>
          <ac:picMkLst>
            <pc:docMk/>
            <pc:sldMk cId="2624664199" sldId="267"/>
            <ac:picMk id="7" creationId="{1092FAFD-BD5B-060F-93DD-89C49A758A8C}"/>
          </ac:picMkLst>
        </pc:picChg>
      </pc:sldChg>
      <pc:sldChg chg="addSp modSp new">
        <pc:chgData name="YOSHIHASHI Sachiko" userId="5c7f74ce-ee75-422f-8d4e-023696f5fc64" providerId="ADAL" clId="{DA4D60B0-6DA2-DA46-BD3F-E63FC28FF32B}" dt="2025-07-08T06:40:01.807" v="1732" actId="14100"/>
        <pc:sldMkLst>
          <pc:docMk/>
          <pc:sldMk cId="866038509" sldId="268"/>
        </pc:sldMkLst>
        <pc:spChg chg="mod">
          <ac:chgData name="YOSHIHASHI Sachiko" userId="5c7f74ce-ee75-422f-8d4e-023696f5fc64" providerId="ADAL" clId="{DA4D60B0-6DA2-DA46-BD3F-E63FC28FF32B}" dt="2025-07-08T06:39:13.127" v="1729"/>
          <ac:spMkLst>
            <pc:docMk/>
            <pc:sldMk cId="866038509" sldId="268"/>
            <ac:spMk id="2" creationId="{23C19C21-32D3-2C57-2D25-43711BE77F8F}"/>
          </ac:spMkLst>
        </pc:spChg>
        <pc:spChg chg="add mod">
          <ac:chgData name="YOSHIHASHI Sachiko" userId="5c7f74ce-ee75-422f-8d4e-023696f5fc64" providerId="ADAL" clId="{DA4D60B0-6DA2-DA46-BD3F-E63FC28FF32B}" dt="2025-07-08T06:40:01.807" v="1732" actId="14100"/>
          <ac:spMkLst>
            <pc:docMk/>
            <pc:sldMk cId="866038509" sldId="268"/>
            <ac:spMk id="3" creationId="{323FB924-8465-C33B-BE30-D5FB67D9E6DC}"/>
          </ac:spMkLst>
        </pc:spChg>
        <pc:spChg chg="add mod">
          <ac:chgData name="YOSHIHASHI Sachiko" userId="5c7f74ce-ee75-422f-8d4e-023696f5fc64" providerId="ADAL" clId="{DA4D60B0-6DA2-DA46-BD3F-E63FC28FF32B}" dt="2025-07-08T06:39:19.624" v="1730"/>
          <ac:spMkLst>
            <pc:docMk/>
            <pc:sldMk cId="866038509" sldId="268"/>
            <ac:spMk id="5" creationId="{B1DFDA66-0139-DD90-E911-58201E35AD19}"/>
          </ac:spMkLst>
        </pc:spChg>
        <pc:spChg chg="add mod">
          <ac:chgData name="YOSHIHASHI Sachiko" userId="5c7f74ce-ee75-422f-8d4e-023696f5fc64" providerId="ADAL" clId="{DA4D60B0-6DA2-DA46-BD3F-E63FC28FF32B}" dt="2025-07-08T06:39:19.624" v="1730"/>
          <ac:spMkLst>
            <pc:docMk/>
            <pc:sldMk cId="866038509" sldId="268"/>
            <ac:spMk id="7" creationId="{356352DC-C3E3-9091-BF5C-343DC8903E2E}"/>
          </ac:spMkLst>
        </pc:spChg>
        <pc:spChg chg="add mod">
          <ac:chgData name="YOSHIHASHI Sachiko" userId="5c7f74ce-ee75-422f-8d4e-023696f5fc64" providerId="ADAL" clId="{DA4D60B0-6DA2-DA46-BD3F-E63FC28FF32B}" dt="2025-07-08T06:39:19.624" v="1730"/>
          <ac:spMkLst>
            <pc:docMk/>
            <pc:sldMk cId="866038509" sldId="268"/>
            <ac:spMk id="9" creationId="{B574862B-A153-F3B2-5D7B-65588C0EE661}"/>
          </ac:spMkLst>
        </pc:spChg>
        <pc:picChg chg="add mod">
          <ac:chgData name="YOSHIHASHI Sachiko" userId="5c7f74ce-ee75-422f-8d4e-023696f5fc64" providerId="ADAL" clId="{DA4D60B0-6DA2-DA46-BD3F-E63FC28FF32B}" dt="2025-07-08T06:39:19.624" v="1730"/>
          <ac:picMkLst>
            <pc:docMk/>
            <pc:sldMk cId="866038509" sldId="268"/>
            <ac:picMk id="4" creationId="{58B8B073-1D21-753E-E150-2329E7C12CED}"/>
          </ac:picMkLst>
        </pc:picChg>
        <pc:picChg chg="add mod">
          <ac:chgData name="YOSHIHASHI Sachiko" userId="5c7f74ce-ee75-422f-8d4e-023696f5fc64" providerId="ADAL" clId="{DA4D60B0-6DA2-DA46-BD3F-E63FC28FF32B}" dt="2025-07-08T06:39:19.624" v="1730"/>
          <ac:picMkLst>
            <pc:docMk/>
            <pc:sldMk cId="866038509" sldId="268"/>
            <ac:picMk id="6" creationId="{13A0C711-4C9C-E1C3-CEA9-DE348091A3A5}"/>
          </ac:picMkLst>
        </pc:picChg>
        <pc:picChg chg="add mod">
          <ac:chgData name="YOSHIHASHI Sachiko" userId="5c7f74ce-ee75-422f-8d4e-023696f5fc64" providerId="ADAL" clId="{DA4D60B0-6DA2-DA46-BD3F-E63FC28FF32B}" dt="2025-07-08T06:39:19.624" v="1730"/>
          <ac:picMkLst>
            <pc:docMk/>
            <pc:sldMk cId="866038509" sldId="268"/>
            <ac:picMk id="8" creationId="{BD320E9D-EA25-F362-5FF4-D31648306972}"/>
          </ac:picMkLst>
        </pc:picChg>
      </pc:sldChg>
      <pc:sldChg chg="modSp new">
        <pc:chgData name="YOSHIHASHI Sachiko" userId="5c7f74ce-ee75-422f-8d4e-023696f5fc64" providerId="ADAL" clId="{DA4D60B0-6DA2-DA46-BD3F-E63FC28FF32B}" dt="2025-07-08T06:40:16.889" v="1749" actId="20577"/>
        <pc:sldMkLst>
          <pc:docMk/>
          <pc:sldMk cId="1361650249" sldId="269"/>
        </pc:sldMkLst>
        <pc:spChg chg="mod">
          <ac:chgData name="YOSHIHASHI Sachiko" userId="5c7f74ce-ee75-422f-8d4e-023696f5fc64" providerId="ADAL" clId="{DA4D60B0-6DA2-DA46-BD3F-E63FC28FF32B}" dt="2025-07-08T06:40:16.889" v="1749" actId="20577"/>
          <ac:spMkLst>
            <pc:docMk/>
            <pc:sldMk cId="1361650249" sldId="269"/>
            <ac:spMk id="2" creationId="{7FD3AC00-40CF-313A-418A-1D1020FFCE98}"/>
          </ac:spMkLst>
        </pc:spChg>
      </pc:sldChg>
      <pc:sldChg chg="addSp modSp new">
        <pc:chgData name="YOSHIHASHI Sachiko" userId="5c7f74ce-ee75-422f-8d4e-023696f5fc64" providerId="ADAL" clId="{DA4D60B0-6DA2-DA46-BD3F-E63FC28FF32B}" dt="2025-07-08T06:44:21.693" v="1762"/>
        <pc:sldMkLst>
          <pc:docMk/>
          <pc:sldMk cId="1716404523" sldId="270"/>
        </pc:sldMkLst>
      </pc:sldChg>
      <pc:sldChg chg="addSp modSp new">
        <pc:chgData name="YOSHIHASHI Sachiko" userId="5c7f74ce-ee75-422f-8d4e-023696f5fc64" providerId="ADAL" clId="{DA4D60B0-6DA2-DA46-BD3F-E63FC28FF32B}" dt="2025-07-08T06:44:40.116" v="1765"/>
        <pc:sldMkLst>
          <pc:docMk/>
          <pc:sldMk cId="2522396670" sldId="27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achi\Desktop\&#38500;&#29105;&#35542;&#25991;\&#35542;&#25991;&#22259;\100_&#23436;&#25104;&#12464;&#12521;&#12501;\&#20840;&#20307;&#2225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straight channel</c:v>
          </c:tx>
          <c:spPr>
            <a:ln w="19050" cap="rnd">
              <a:noFill/>
              <a:round/>
            </a:ln>
            <a:effectLst/>
          </c:spPr>
          <c:marker>
            <c:symbol val="circle"/>
            <c:size val="8"/>
            <c:spPr>
              <a:solidFill>
                <a:schemeClr val="tx1"/>
              </a:solidFill>
              <a:ln w="9525">
                <a:solidFill>
                  <a:schemeClr val="tx1"/>
                </a:solidFill>
              </a:ln>
              <a:effectLst/>
            </c:spPr>
          </c:marker>
          <c:xVal>
            <c:numRef>
              <c:f>Sheet1!$A$3:$A$13</c:f>
              <c:numCache>
                <c:formatCode>General</c:formatCode>
                <c:ptCount val="11"/>
                <c:pt idx="0">
                  <c:v>0.86289583299999995</c:v>
                </c:pt>
                <c:pt idx="1">
                  <c:v>2.102953125</c:v>
                </c:pt>
                <c:pt idx="2">
                  <c:v>3.3308435420000002</c:v>
                </c:pt>
                <c:pt idx="3">
                  <c:v>4.4268277080000002</c:v>
                </c:pt>
                <c:pt idx="4">
                  <c:v>5.7595416669999997</c:v>
                </c:pt>
                <c:pt idx="5">
                  <c:v>6.9598447920000002</c:v>
                </c:pt>
                <c:pt idx="6">
                  <c:v>8.1558633329999992</c:v>
                </c:pt>
                <c:pt idx="7">
                  <c:v>9.4605145830000001</c:v>
                </c:pt>
                <c:pt idx="8">
                  <c:v>10.19821833</c:v>
                </c:pt>
                <c:pt idx="9">
                  <c:v>10.76878833</c:v>
                </c:pt>
                <c:pt idx="10">
                  <c:v>12.077064999999999</c:v>
                </c:pt>
              </c:numCache>
            </c:numRef>
          </c:xVal>
          <c:yVal>
            <c:numRef>
              <c:f>Sheet1!$B$3:$B$13</c:f>
              <c:numCache>
                <c:formatCode>General</c:formatCode>
                <c:ptCount val="11"/>
                <c:pt idx="0">
                  <c:v>29.143999999999998</c:v>
                </c:pt>
                <c:pt idx="1">
                  <c:v>49.71</c:v>
                </c:pt>
                <c:pt idx="2">
                  <c:v>67.825999999999993</c:v>
                </c:pt>
                <c:pt idx="3">
                  <c:v>85.522999999999996</c:v>
                </c:pt>
                <c:pt idx="4">
                  <c:v>102.443</c:v>
                </c:pt>
                <c:pt idx="5">
                  <c:v>114.65600000000001</c:v>
                </c:pt>
                <c:pt idx="6">
                  <c:v>121.212</c:v>
                </c:pt>
                <c:pt idx="7">
                  <c:v>125.336</c:v>
                </c:pt>
                <c:pt idx="8">
                  <c:v>127.29900000000001</c:v>
                </c:pt>
                <c:pt idx="9">
                  <c:v>129.18199999999999</c:v>
                </c:pt>
                <c:pt idx="10">
                  <c:v>132.77699999999999</c:v>
                </c:pt>
              </c:numCache>
            </c:numRef>
          </c:yVal>
          <c:smooth val="0"/>
          <c:extLst>
            <c:ext xmlns:c16="http://schemas.microsoft.com/office/drawing/2014/chart" uri="{C3380CC4-5D6E-409C-BE32-E72D297353CC}">
              <c16:uniqueId val="{00000000-7C84-8F4A-8111-B28AFC91643E}"/>
            </c:ext>
          </c:extLst>
        </c:ser>
        <c:ser>
          <c:idx val="1"/>
          <c:order val="1"/>
          <c:tx>
            <c:v>Rib channel</c:v>
          </c:tx>
          <c:spPr>
            <a:ln w="25400" cap="rnd">
              <a:noFill/>
              <a:round/>
            </a:ln>
            <a:effectLst/>
          </c:spPr>
          <c:marker>
            <c:symbol val="triangle"/>
            <c:size val="8"/>
            <c:spPr>
              <a:solidFill>
                <a:srgbClr val="FF0000"/>
              </a:solidFill>
              <a:ln w="15875">
                <a:solidFill>
                  <a:srgbClr val="FF0000"/>
                </a:solidFill>
              </a:ln>
              <a:effectLst/>
            </c:spPr>
          </c:marker>
          <c:xVal>
            <c:numRef>
              <c:f>Sheet1!$E$3:$E$29</c:f>
              <c:numCache>
                <c:formatCode>General</c:formatCode>
                <c:ptCount val="27"/>
                <c:pt idx="0">
                  <c:v>0.76485937500000001</c:v>
                </c:pt>
                <c:pt idx="1">
                  <c:v>2.0463697920000001</c:v>
                </c:pt>
                <c:pt idx="2">
                  <c:v>3.2161106249999998</c:v>
                </c:pt>
                <c:pt idx="3">
                  <c:v>4.4836400430000003</c:v>
                </c:pt>
                <c:pt idx="4">
                  <c:v>4.4930229949999996</c:v>
                </c:pt>
                <c:pt idx="5">
                  <c:v>5.7057654209999997</c:v>
                </c:pt>
                <c:pt idx="6">
                  <c:v>6.9522556309999999</c:v>
                </c:pt>
                <c:pt idx="7">
                  <c:v>7.0060591490000004</c:v>
                </c:pt>
                <c:pt idx="8">
                  <c:v>8.2472774530000006</c:v>
                </c:pt>
                <c:pt idx="9">
                  <c:v>9.4276405519999997</c:v>
                </c:pt>
                <c:pt idx="10">
                  <c:v>9.4328012159999997</c:v>
                </c:pt>
                <c:pt idx="11">
                  <c:v>10.7817474</c:v>
                </c:pt>
                <c:pt idx="12">
                  <c:v>11.95852827</c:v>
                </c:pt>
                <c:pt idx="13">
                  <c:v>12.27613088</c:v>
                </c:pt>
                <c:pt idx="14">
                  <c:v>13.27400383</c:v>
                </c:pt>
                <c:pt idx="15">
                  <c:v>14.45572295</c:v>
                </c:pt>
                <c:pt idx="16">
                  <c:v>14.64677408</c:v>
                </c:pt>
                <c:pt idx="17">
                  <c:v>15.6815178</c:v>
                </c:pt>
                <c:pt idx="18">
                  <c:v>16.92708794</c:v>
                </c:pt>
                <c:pt idx="19">
                  <c:v>17.20666447</c:v>
                </c:pt>
                <c:pt idx="20">
                  <c:v>18.228295490000001</c:v>
                </c:pt>
                <c:pt idx="21">
                  <c:v>19.25201659</c:v>
                </c:pt>
                <c:pt idx="22">
                  <c:v>19.83712019</c:v>
                </c:pt>
                <c:pt idx="23">
                  <c:v>20.546868629999999</c:v>
                </c:pt>
                <c:pt idx="24">
                  <c:v>20.94465688</c:v>
                </c:pt>
                <c:pt idx="25">
                  <c:v>21.26750882</c:v>
                </c:pt>
                <c:pt idx="26">
                  <c:v>22.85292587</c:v>
                </c:pt>
              </c:numCache>
            </c:numRef>
          </c:xVal>
          <c:yVal>
            <c:numRef>
              <c:f>Sheet1!$F$3:$F$29</c:f>
              <c:numCache>
                <c:formatCode>General</c:formatCode>
                <c:ptCount val="27"/>
                <c:pt idx="0">
                  <c:v>19.553000000000001</c:v>
                </c:pt>
                <c:pt idx="1">
                  <c:v>29.04</c:v>
                </c:pt>
                <c:pt idx="2">
                  <c:v>37.872999999999998</c:v>
                </c:pt>
                <c:pt idx="3">
                  <c:v>46.391089110000003</c:v>
                </c:pt>
                <c:pt idx="4">
                  <c:v>49.239603959999997</c:v>
                </c:pt>
                <c:pt idx="5">
                  <c:v>54.467326730000003</c:v>
                </c:pt>
                <c:pt idx="6">
                  <c:v>62.213861389999998</c:v>
                </c:pt>
                <c:pt idx="7">
                  <c:v>65.78811881</c:v>
                </c:pt>
                <c:pt idx="8">
                  <c:v>69.960396040000006</c:v>
                </c:pt>
                <c:pt idx="9">
                  <c:v>77.593069310000004</c:v>
                </c:pt>
                <c:pt idx="10">
                  <c:v>81.635643560000005</c:v>
                </c:pt>
                <c:pt idx="11">
                  <c:v>85.059405940000005</c:v>
                </c:pt>
                <c:pt idx="12">
                  <c:v>93.407920790000006</c:v>
                </c:pt>
                <c:pt idx="13">
                  <c:v>96.488118810000003</c:v>
                </c:pt>
                <c:pt idx="14">
                  <c:v>102.4544554</c:v>
                </c:pt>
                <c:pt idx="15">
                  <c:v>110.2891089</c:v>
                </c:pt>
                <c:pt idx="16">
                  <c:v>111.01782179999999</c:v>
                </c:pt>
                <c:pt idx="17">
                  <c:v>117.7079208</c:v>
                </c:pt>
                <c:pt idx="18">
                  <c:v>123.1653465</c:v>
                </c:pt>
                <c:pt idx="19">
                  <c:v>123.02079209999999</c:v>
                </c:pt>
                <c:pt idx="20">
                  <c:v>127.5722772</c:v>
                </c:pt>
                <c:pt idx="21">
                  <c:v>130.5653465</c:v>
                </c:pt>
                <c:pt idx="22">
                  <c:v>132.21188119999999</c:v>
                </c:pt>
                <c:pt idx="23">
                  <c:v>134.13465350000001</c:v>
                </c:pt>
                <c:pt idx="24">
                  <c:v>135.17524750000001</c:v>
                </c:pt>
                <c:pt idx="25">
                  <c:v>135.54851489999999</c:v>
                </c:pt>
                <c:pt idx="26">
                  <c:v>139.96435640000001</c:v>
                </c:pt>
              </c:numCache>
            </c:numRef>
          </c:yVal>
          <c:smooth val="0"/>
          <c:extLst>
            <c:ext xmlns:c16="http://schemas.microsoft.com/office/drawing/2014/chart" uri="{C3380CC4-5D6E-409C-BE32-E72D297353CC}">
              <c16:uniqueId val="{00000001-7C84-8F4A-8111-B28AFC91643E}"/>
            </c:ext>
          </c:extLst>
        </c:ser>
        <c:dLbls>
          <c:showLegendKey val="0"/>
          <c:showVal val="0"/>
          <c:showCatName val="0"/>
          <c:showSerName val="0"/>
          <c:showPercent val="0"/>
          <c:showBubbleSize val="0"/>
        </c:dLbls>
        <c:axId val="501010016"/>
        <c:axId val="501012968"/>
      </c:scatterChart>
      <c:valAx>
        <c:axId val="5010100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400"/>
                  <a:t>Heat Flux [MW/m2]</a:t>
                </a:r>
                <a:endParaRPr lang="ja-JP" sz="1400"/>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title>
        <c:numFmt formatCode="General" sourceLinked="1"/>
        <c:majorTickMark val="in"/>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501012968"/>
        <c:crosses val="autoZero"/>
        <c:crossBetween val="midCat"/>
      </c:valAx>
      <c:valAx>
        <c:axId val="501012968"/>
        <c:scaling>
          <c:orientation val="minMax"/>
          <c:max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400"/>
                  <a:t>Temperature [degree]</a:t>
                </a:r>
                <a:endParaRPr lang="ja-JP" sz="1400"/>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title>
        <c:numFmt formatCode="General" sourceLinked="1"/>
        <c:majorTickMark val="in"/>
        <c:minorTickMark val="in"/>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501010016"/>
        <c:crosses val="autoZero"/>
        <c:crossBetween val="midCat"/>
        <c:majorUnit val="50"/>
      </c:valAx>
      <c:spPr>
        <a:noFill/>
        <a:ln>
          <a:solidFill>
            <a:schemeClr val="tx1"/>
          </a:solidFill>
        </a:ln>
        <a:effectLst/>
      </c:spPr>
    </c:plotArea>
    <c:legend>
      <c:legendPos val="r"/>
      <c:layout>
        <c:manualLayout>
          <c:xMode val="edge"/>
          <c:yMode val="edge"/>
          <c:x val="0.50786116178457252"/>
          <c:y val="0.60071684541510895"/>
          <c:w val="0.35544856046729506"/>
          <c:h val="0.14751008147103001"/>
        </c:manualLayout>
      </c:layout>
      <c:overlay val="1"/>
      <c:spPr>
        <a:solidFill>
          <a:schemeClr val="bg1"/>
        </a:solidFill>
        <a:ln>
          <a:solidFill>
            <a:sysClr val="windowText" lastClr="000000"/>
          </a:solid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3_6DAFCC90.xml><?xml version="1.0" encoding="utf-8"?>
<p188:cmLst xmlns:a="http://schemas.openxmlformats.org/drawingml/2006/main" xmlns:r="http://schemas.openxmlformats.org/officeDocument/2006/relationships" xmlns:p188="http://schemas.microsoft.com/office/powerpoint/2018/8/main">
  <p188:cm id="{B86C3F35-5F2D-4CAA-ABEB-4BEEC99EF88C}" authorId="{6B889CC0-AB9D-203E-A4A2-F227D1E826E4}" created="2025-07-08T06:55:01.953">
    <ac:txMkLst xmlns:ac="http://schemas.microsoft.com/office/drawing/2013/main/command">
      <pc:docMk xmlns:pc="http://schemas.microsoft.com/office/powerpoint/2013/main/command"/>
      <pc:sldMk xmlns:pc="http://schemas.microsoft.com/office/powerpoint/2013/main/command" cId="1840237712" sldId="259"/>
      <ac:spMk id="5" creationId="{7907E0B1-CD21-E061-0AC7-98E06EF3EBD6}"/>
      <ac:txMk cp="12" len="16">
        <ac:context len="32" hash="2017340731"/>
      </ac:txMk>
    </ac:txMkLst>
    <p188:pos x="7986461" y="286843"/>
    <p188:txBody>
      <a:bodyPr/>
      <a:lstStyle/>
      <a:p>
        <a:r>
          <a:rPr lang="ja-JP" altLang="en-US"/>
          <a:t>QSTやJAEAの人たちも参加する可能性があるので、メンションしておいてください。（右の図は大洗のループでの写真ですので。）</a:t>
        </a:r>
      </a:p>
    </p188:txBody>
  </p188:cm>
</p188:cmLst>
</file>

<file path=ppt/comments/modernComment_104_D62390A2.xml><?xml version="1.0" encoding="utf-8"?>
<p188:cmLst xmlns:a="http://schemas.openxmlformats.org/drawingml/2006/main" xmlns:r="http://schemas.openxmlformats.org/officeDocument/2006/relationships" xmlns:p188="http://schemas.microsoft.com/office/powerpoint/2018/8/main">
  <p188:cm id="{DF3266BD-9CE1-4061-814A-330DD92814C7}" authorId="{6B889CC0-AB9D-203E-A4A2-F227D1E826E4}" created="2025-07-08T06:55:40.015">
    <ac:deMkLst xmlns:ac="http://schemas.microsoft.com/office/drawing/2013/main/command">
      <pc:docMk xmlns:pc="http://schemas.microsoft.com/office/powerpoint/2013/main/command"/>
      <pc:sldMk xmlns:pc="http://schemas.microsoft.com/office/powerpoint/2013/main/command" cId="3592655010" sldId="260"/>
      <ac:spMk id="15" creationId="{61D1FA11-5E30-31E6-74BD-5A2D91DC4071}"/>
    </ac:deMkLst>
    <p188:txBody>
      <a:bodyPr/>
      <a:lstStyle/>
      <a:p>
        <a:r>
          <a:rPr lang="ja-JP" altLang="en-US"/>
          <a:t>資料名がファイル名になっていたので、正しく記載しました。以下、修正した資料、文献を赤字にしています。</a:t>
        </a:r>
      </a:p>
    </p188:txBody>
  </p188:cm>
</p188:cmLst>
</file>

<file path=ppt/comments/modernComment_106_E5518BD6.xml><?xml version="1.0" encoding="utf-8"?>
<p188:cmLst xmlns:a="http://schemas.openxmlformats.org/drawingml/2006/main" xmlns:r="http://schemas.openxmlformats.org/officeDocument/2006/relationships" xmlns:p188="http://schemas.microsoft.com/office/powerpoint/2018/8/main">
  <p188:cm id="{867FBBF0-5183-4538-8634-B16AE132E0F2}" authorId="{6B889CC0-AB9D-203E-A4A2-F227D1E826E4}" created="2025-07-08T07:27:34.811">
    <ac:deMkLst xmlns:ac="http://schemas.microsoft.com/office/drawing/2013/main/command">
      <pc:docMk xmlns:pc="http://schemas.microsoft.com/office/powerpoint/2013/main/command"/>
      <pc:sldMk xmlns:pc="http://schemas.microsoft.com/office/powerpoint/2013/main/command" cId="3847326678" sldId="262"/>
      <ac:graphicFrameMk id="35" creationId="{E5378C44-58FF-F5B3-14BB-6CFA83B247EB}"/>
    </ac:deMkLst>
    <p188:txBody>
      <a:bodyPr/>
      <a:lstStyle/>
      <a:p>
        <a:r>
          <a:rPr lang="ja-JP" altLang="en-US"/>
          <a:t>表の体裁を整えました</a:t>
        </a:r>
      </a:p>
    </p188:txBody>
  </p188:cm>
</p188:cmLst>
</file>

<file path=ppt/comments/modernComment_108_AF18FC0E.xml><?xml version="1.0" encoding="utf-8"?>
<p188:cmLst xmlns:a="http://schemas.openxmlformats.org/drawingml/2006/main" xmlns:r="http://schemas.openxmlformats.org/officeDocument/2006/relationships" xmlns:p188="http://schemas.microsoft.com/office/powerpoint/2018/8/main">
  <p188:cm id="{099644F8-02D0-4727-96B3-592AAA0CAA38}" authorId="{6B889CC0-AB9D-203E-A4A2-F227D1E826E4}" created="2025-07-08T07:15:01.346">
    <ac:txMkLst xmlns:ac="http://schemas.microsoft.com/office/drawing/2013/main/command">
      <pc:docMk xmlns:pc="http://schemas.microsoft.com/office/powerpoint/2013/main/command"/>
      <pc:sldMk xmlns:pc="http://schemas.microsoft.com/office/powerpoint/2013/main/command" cId="2937650190" sldId="264"/>
      <ac:spMk id="3" creationId="{634D20CF-2FAF-7FF1-4A23-BC2E3C598E0C}"/>
      <ac:txMk cp="208" len="47">
        <ac:context len="257" hash="1019761717"/>
      </ac:txMk>
    </ac:txMkLst>
    <p188:pos x="10848336" y="1926860"/>
    <p188:txBody>
      <a:bodyPr/>
      <a:lstStyle/>
      <a:p>
        <a:r>
          <a:rPr lang="ja-JP" altLang="en-US"/>
          <a:t>40MeV想定で記載していたので、400MeVに修正しました。400MeVの飛程は計算しないと分かりませんが、Webで調べたところ、おおよそエネルギの3/2乗に比例するようなので、25×（400/40）^（3/2）＝790mm
ですか。無理そうですね。数値は記載しませんので、ご参考まで。</a:t>
        </a:r>
      </a:p>
    </p188:txBody>
  </p188:cm>
  <p188:cm id="{41F96FCC-6130-4B2C-BAB8-87CCFE9B42FA}" authorId="{6B889CC0-AB9D-203E-A4A2-F227D1E826E4}" created="2025-07-08T07:22:17.399">
    <ac:txMkLst xmlns:ac="http://schemas.microsoft.com/office/drawing/2013/main/command">
      <pc:docMk xmlns:pc="http://schemas.microsoft.com/office/powerpoint/2013/main/command"/>
      <pc:sldMk xmlns:pc="http://schemas.microsoft.com/office/powerpoint/2013/main/command" cId="2937650190" sldId="264"/>
      <ac:spMk id="2" creationId="{62769B77-0F8D-952C-561B-922F702338E4}"/>
      <ac:txMk cp="2" len="3">
        <ac:context len="16" hash="890812393"/>
      </ac:txMk>
    </ac:txMkLst>
    <p188:pos x="1051560" y="224155"/>
    <p188:txBody>
      <a:bodyPr/>
      <a:lstStyle/>
      <a:p>
        <a:r>
          <a:rPr lang="ja-JP" altLang="en-US"/>
          <a:t>追記しました。</a:t>
        </a:r>
      </a:p>
    </p188:txBody>
  </p188:cm>
</p188:cmLst>
</file>

<file path=ppt/comments/modernComment_109_BA499F74.xml><?xml version="1.0" encoding="utf-8"?>
<p188:cmLst xmlns:a="http://schemas.openxmlformats.org/drawingml/2006/main" xmlns:r="http://schemas.openxmlformats.org/officeDocument/2006/relationships" xmlns:p188="http://schemas.microsoft.com/office/powerpoint/2018/8/main">
  <p188:cm id="{73588251-9980-4A95-A89E-8A49FB71426B}" authorId="{6B889CC0-AB9D-203E-A4A2-F227D1E826E4}" created="2025-07-08T07:18:15.897">
    <ac:txMkLst xmlns:ac="http://schemas.microsoft.com/office/drawing/2013/main/command">
      <pc:docMk xmlns:pc="http://schemas.microsoft.com/office/powerpoint/2013/main/command"/>
      <pc:sldMk xmlns:pc="http://schemas.microsoft.com/office/powerpoint/2013/main/command" cId="3125387124" sldId="265"/>
      <ac:spMk id="8" creationId="{7DD5CB4D-AE04-1C99-62AA-465DCE1B97A8}"/>
      <ac:txMk cp="142" len="2">
        <ac:context len="202" hash="1723444219"/>
      </ac:txMk>
    </ac:txMkLst>
    <p188:pos x="3110800" y="1383472"/>
    <p188:txBody>
      <a:bodyPr/>
      <a:lstStyle/>
      <a:p>
        <a:r>
          <a:rPr lang="ja-JP" altLang="en-US"/>
          <a:t>40MeV, 400MeVの両方想定で記載していたものを、40MeV 1Aの想定に修正しました。</a:t>
        </a:r>
      </a:p>
    </p188:txBody>
  </p188:cm>
</p188:cmLst>
</file>

<file path=ppt/comments/modernComment_10B_9C713287.xml><?xml version="1.0" encoding="utf-8"?>
<p188:cmLst xmlns:a="http://schemas.openxmlformats.org/drawingml/2006/main" xmlns:r="http://schemas.openxmlformats.org/officeDocument/2006/relationships" xmlns:p188="http://schemas.microsoft.com/office/powerpoint/2018/8/main">
  <p188:cm id="{E20F6C91-4746-42BF-A356-20225948EBE5}" authorId="{6B889CC0-AB9D-203E-A4A2-F227D1E826E4}" created="2025-07-08T07:24:10.476">
    <ac:deMkLst xmlns:ac="http://schemas.microsoft.com/office/drawing/2013/main/command">
      <pc:docMk xmlns:pc="http://schemas.microsoft.com/office/powerpoint/2013/main/command"/>
      <pc:sldMk xmlns:pc="http://schemas.microsoft.com/office/powerpoint/2013/main/command" cId="2624664199" sldId="267"/>
      <ac:spMk id="2" creationId="{193305EC-ABCA-A7E7-EB41-369918436166}"/>
    </ac:deMkLst>
    <p188:txBody>
      <a:bodyPr/>
      <a:lstStyle/>
      <a:p>
        <a:r>
          <a:rPr lang="ja-JP" altLang="en-US"/>
          <a:t>本ページと次ページが資料中に2つあったので一つづつ削除しました。</a:t>
        </a:r>
      </a:p>
    </p188:txBody>
  </p188:cm>
</p188:cmLst>
</file>

<file path=ppt/comments/modernComment_10E_BE5104C2.xml><?xml version="1.0" encoding="utf-8"?>
<p188:cmLst xmlns:a="http://schemas.openxmlformats.org/drawingml/2006/main" xmlns:r="http://schemas.openxmlformats.org/officeDocument/2006/relationships" xmlns:p188="http://schemas.microsoft.com/office/powerpoint/2018/8/main">
  <p188:cm id="{A57485D3-224C-B44F-8290-12A2529DC74E}" authorId="{6B889CC0-AB9D-203E-A4A2-F227D1E826E4}" created="2025-07-08T07:27:34.811">
    <ac:deMkLst xmlns:ac="http://schemas.microsoft.com/office/drawing/2013/main/command">
      <pc:docMk xmlns:pc="http://schemas.microsoft.com/office/powerpoint/2013/main/command"/>
      <pc:sldMk xmlns:pc="http://schemas.microsoft.com/office/powerpoint/2013/main/command" cId="3192980674" sldId="270"/>
      <ac:graphicFrameMk id="35" creationId="{F5856915-E731-98E3-6052-470C5FA0FFF9}"/>
    </ac:deMkLst>
    <p188:txBody>
      <a:bodyPr/>
      <a:lstStyle/>
      <a:p>
        <a:r>
          <a:rPr lang="ja-JP" altLang="en-US"/>
          <a:t>表の体裁を整えました</a:t>
        </a:r>
      </a:p>
    </p188:txBody>
  </p188:cm>
</p188:cmLst>
</file>

<file path=ppt/comments/modernComment_10F_8BFDE7A5.xml><?xml version="1.0" encoding="utf-8"?>
<p188:cmLst xmlns:a="http://schemas.openxmlformats.org/drawingml/2006/main" xmlns:r="http://schemas.openxmlformats.org/officeDocument/2006/relationships" xmlns:p188="http://schemas.microsoft.com/office/powerpoint/2018/8/main">
  <p188:cm id="{2A88E0F9-2567-6A44-B0F3-C3EE7D3FDF8A}" authorId="{6B889CC0-AB9D-203E-A4A2-F227D1E826E4}" created="2025-07-08T07:27:34.811">
    <ac:deMkLst xmlns:ac="http://schemas.microsoft.com/office/drawing/2013/main/command">
      <pc:docMk xmlns:pc="http://schemas.microsoft.com/office/powerpoint/2013/main/command"/>
      <pc:sldMk xmlns:pc="http://schemas.microsoft.com/office/powerpoint/2013/main/command" cId="2348672933" sldId="271"/>
      <ac:graphicFrameMk id="35" creationId="{705BFCAD-AD8D-7977-EAC3-5D71EFEB2AD9}"/>
    </ac:deMkLst>
    <p188:txBody>
      <a:bodyPr/>
      <a:lstStyle/>
      <a:p>
        <a:r>
          <a:rPr lang="ja-JP" altLang="en-US"/>
          <a:t>表の体裁を整えました</a:t>
        </a:r>
      </a:p>
    </p188:txBody>
  </p188:cm>
</p188:cmLst>
</file>

<file path=ppt/comments/modernComment_110_315CAA6B.xml><?xml version="1.0" encoding="utf-8"?>
<p188:cmLst xmlns:a="http://schemas.openxmlformats.org/drawingml/2006/main" xmlns:r="http://schemas.openxmlformats.org/officeDocument/2006/relationships" xmlns:p188="http://schemas.microsoft.com/office/powerpoint/2018/8/main">
  <p188:cm id="{7D5B4110-DDEE-3643-AF0F-E67E0EB8C130}" authorId="{6B889CC0-AB9D-203E-A4A2-F227D1E826E4}" created="2025-07-08T07:27:34.811">
    <ac:deMkLst xmlns:ac="http://schemas.microsoft.com/office/drawing/2013/main/command">
      <pc:docMk xmlns:pc="http://schemas.microsoft.com/office/powerpoint/2013/main/command"/>
      <pc:sldMk xmlns:pc="http://schemas.microsoft.com/office/powerpoint/2013/main/command" cId="828156523" sldId="272"/>
      <ac:graphicFrameMk id="35" creationId="{6449187C-2C93-9488-9499-139C5DD35E8C}"/>
    </ac:deMkLst>
    <p188:txBody>
      <a:bodyPr/>
      <a:lstStyle/>
      <a:p>
        <a:r>
          <a:rPr lang="ja-JP" altLang="en-US"/>
          <a:t>表の体裁を整えました</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5C81C-91C7-DA47-B94F-24C2DA8D5C2B}" type="datetimeFigureOut">
              <a:rPr kumimoji="1" lang="ja-JP" altLang="en-US" smtClean="0"/>
              <a:t>2025/7/11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94E0E-1CCA-3143-A16E-FB248DB678F3}" type="slidenum">
              <a:rPr kumimoji="1" lang="ja-JP" altLang="en-US" smtClean="0"/>
              <a:t>‹#›</a:t>
            </a:fld>
            <a:endParaRPr kumimoji="1" lang="ja-JP" altLang="en-US"/>
          </a:p>
        </p:txBody>
      </p:sp>
    </p:spTree>
    <p:extLst>
      <p:ext uri="{BB962C8B-B14F-4D97-AF65-F5344CB8AC3E}">
        <p14:creationId xmlns:p14="http://schemas.microsoft.com/office/powerpoint/2010/main" val="34365016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1</a:t>
            </a:fld>
            <a:endParaRPr kumimoji="1" lang="ja-JP" altLang="en-US"/>
          </a:p>
        </p:txBody>
      </p:sp>
    </p:spTree>
    <p:extLst>
      <p:ext uri="{BB962C8B-B14F-4D97-AF65-F5344CB8AC3E}">
        <p14:creationId xmlns:p14="http://schemas.microsoft.com/office/powerpoint/2010/main" val="3955075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55442-572D-4099-8E91-44329AD395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DCD1F3-7332-A8B7-003D-82B22A5FE2C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570B44E-EDF8-9CAF-F855-D5142BC5073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88C617B-78C9-5DFC-9C9F-AB42970F9EB1}"/>
              </a:ext>
            </a:extLst>
          </p:cNvPr>
          <p:cNvSpPr>
            <a:spLocks noGrp="1"/>
          </p:cNvSpPr>
          <p:nvPr>
            <p:ph type="sldNum" sz="quarter" idx="5"/>
          </p:nvPr>
        </p:nvSpPr>
        <p:spPr/>
        <p:txBody>
          <a:bodyPr/>
          <a:lstStyle/>
          <a:p>
            <a:fld id="{12F94E0E-1CCA-3143-A16E-FB248DB678F3}" type="slidenum">
              <a:rPr kumimoji="1" lang="ja-JP" altLang="en-US" smtClean="0"/>
              <a:t>13</a:t>
            </a:fld>
            <a:endParaRPr kumimoji="1" lang="ja-JP" altLang="en-US"/>
          </a:p>
        </p:txBody>
      </p:sp>
    </p:spTree>
    <p:extLst>
      <p:ext uri="{BB962C8B-B14F-4D97-AF65-F5344CB8AC3E}">
        <p14:creationId xmlns:p14="http://schemas.microsoft.com/office/powerpoint/2010/main" val="3051406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16</a:t>
            </a:fld>
            <a:endParaRPr kumimoji="1" lang="ja-JP" altLang="en-US"/>
          </a:p>
        </p:txBody>
      </p:sp>
    </p:spTree>
    <p:extLst>
      <p:ext uri="{BB962C8B-B14F-4D97-AF65-F5344CB8AC3E}">
        <p14:creationId xmlns:p14="http://schemas.microsoft.com/office/powerpoint/2010/main" val="2419759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E9D81-F605-E2CA-53FF-048A88E0CD3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637FE8-1B71-9118-E1C7-A6516A045A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CFFDD9D-B195-D3B9-5B7C-2D80C6477EB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E3696D2-2D4B-4740-752C-04D637790404}"/>
              </a:ext>
            </a:extLst>
          </p:cNvPr>
          <p:cNvSpPr>
            <a:spLocks noGrp="1"/>
          </p:cNvSpPr>
          <p:nvPr>
            <p:ph type="sldNum" sz="quarter" idx="5"/>
          </p:nvPr>
        </p:nvSpPr>
        <p:spPr/>
        <p:txBody>
          <a:bodyPr/>
          <a:lstStyle/>
          <a:p>
            <a:fld id="{12F94E0E-1CCA-3143-A16E-FB248DB678F3}" type="slidenum">
              <a:rPr kumimoji="1" lang="ja-JP" altLang="en-US" smtClean="0"/>
              <a:t>17</a:t>
            </a:fld>
            <a:endParaRPr kumimoji="1" lang="ja-JP" altLang="en-US"/>
          </a:p>
        </p:txBody>
      </p:sp>
    </p:spTree>
    <p:extLst>
      <p:ext uri="{BB962C8B-B14F-4D97-AF65-F5344CB8AC3E}">
        <p14:creationId xmlns:p14="http://schemas.microsoft.com/office/powerpoint/2010/main" val="809638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18</a:t>
            </a:fld>
            <a:endParaRPr kumimoji="1" lang="ja-JP" altLang="en-US"/>
          </a:p>
        </p:txBody>
      </p:sp>
    </p:spTree>
    <p:extLst>
      <p:ext uri="{BB962C8B-B14F-4D97-AF65-F5344CB8AC3E}">
        <p14:creationId xmlns:p14="http://schemas.microsoft.com/office/powerpoint/2010/main" val="559811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19</a:t>
            </a:fld>
            <a:endParaRPr kumimoji="1" lang="ja-JP" altLang="en-US"/>
          </a:p>
        </p:txBody>
      </p:sp>
    </p:spTree>
    <p:extLst>
      <p:ext uri="{BB962C8B-B14F-4D97-AF65-F5344CB8AC3E}">
        <p14:creationId xmlns:p14="http://schemas.microsoft.com/office/powerpoint/2010/main" val="1755776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20</a:t>
            </a:fld>
            <a:endParaRPr kumimoji="1" lang="ja-JP" altLang="en-US"/>
          </a:p>
        </p:txBody>
      </p:sp>
    </p:spTree>
    <p:extLst>
      <p:ext uri="{BB962C8B-B14F-4D97-AF65-F5344CB8AC3E}">
        <p14:creationId xmlns:p14="http://schemas.microsoft.com/office/powerpoint/2010/main" val="3550067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24</a:t>
            </a:fld>
            <a:endParaRPr kumimoji="1" lang="ja-JP" altLang="en-US"/>
          </a:p>
        </p:txBody>
      </p:sp>
    </p:spTree>
    <p:extLst>
      <p:ext uri="{BB962C8B-B14F-4D97-AF65-F5344CB8AC3E}">
        <p14:creationId xmlns:p14="http://schemas.microsoft.com/office/powerpoint/2010/main" val="388538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2</a:t>
            </a:fld>
            <a:endParaRPr kumimoji="1" lang="ja-JP" altLang="en-US"/>
          </a:p>
        </p:txBody>
      </p:sp>
    </p:spTree>
    <p:extLst>
      <p:ext uri="{BB962C8B-B14F-4D97-AF65-F5344CB8AC3E}">
        <p14:creationId xmlns:p14="http://schemas.microsoft.com/office/powerpoint/2010/main" val="322801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3</a:t>
            </a:fld>
            <a:endParaRPr kumimoji="1" lang="ja-JP" altLang="en-US"/>
          </a:p>
        </p:txBody>
      </p:sp>
    </p:spTree>
    <p:extLst>
      <p:ext uri="{BB962C8B-B14F-4D97-AF65-F5344CB8AC3E}">
        <p14:creationId xmlns:p14="http://schemas.microsoft.com/office/powerpoint/2010/main" val="39034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4</a:t>
            </a:fld>
            <a:endParaRPr kumimoji="1" lang="ja-JP" altLang="en-US"/>
          </a:p>
        </p:txBody>
      </p:sp>
    </p:spTree>
    <p:extLst>
      <p:ext uri="{BB962C8B-B14F-4D97-AF65-F5344CB8AC3E}">
        <p14:creationId xmlns:p14="http://schemas.microsoft.com/office/powerpoint/2010/main" val="213631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5</a:t>
            </a:fld>
            <a:endParaRPr kumimoji="1" lang="ja-JP" altLang="en-US"/>
          </a:p>
        </p:txBody>
      </p:sp>
    </p:spTree>
    <p:extLst>
      <p:ext uri="{BB962C8B-B14F-4D97-AF65-F5344CB8AC3E}">
        <p14:creationId xmlns:p14="http://schemas.microsoft.com/office/powerpoint/2010/main" val="3855127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9</a:t>
            </a:fld>
            <a:endParaRPr kumimoji="1" lang="ja-JP" altLang="en-US"/>
          </a:p>
        </p:txBody>
      </p:sp>
    </p:spTree>
    <p:extLst>
      <p:ext uri="{BB962C8B-B14F-4D97-AF65-F5344CB8AC3E}">
        <p14:creationId xmlns:p14="http://schemas.microsoft.com/office/powerpoint/2010/main" val="278742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0AD90-6DA4-E12A-6CFB-F20B7A90F8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6F790B-68E6-AAF4-CA9A-E38195FE022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25A5509-B9A6-8D37-636A-83D56F2A7FE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C762FEF-E40B-00C2-5F8F-E11266268FD0}"/>
              </a:ext>
            </a:extLst>
          </p:cNvPr>
          <p:cNvSpPr>
            <a:spLocks noGrp="1"/>
          </p:cNvSpPr>
          <p:nvPr>
            <p:ph type="sldNum" sz="quarter" idx="5"/>
          </p:nvPr>
        </p:nvSpPr>
        <p:spPr/>
        <p:txBody>
          <a:bodyPr/>
          <a:lstStyle/>
          <a:p>
            <a:fld id="{12F94E0E-1CCA-3143-A16E-FB248DB678F3}" type="slidenum">
              <a:rPr kumimoji="1" lang="ja-JP" altLang="en-US" smtClean="0"/>
              <a:t>10</a:t>
            </a:fld>
            <a:endParaRPr kumimoji="1" lang="ja-JP" altLang="en-US"/>
          </a:p>
        </p:txBody>
      </p:sp>
    </p:spTree>
    <p:extLst>
      <p:ext uri="{BB962C8B-B14F-4D97-AF65-F5344CB8AC3E}">
        <p14:creationId xmlns:p14="http://schemas.microsoft.com/office/powerpoint/2010/main" val="3092405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11</a:t>
            </a:fld>
            <a:endParaRPr kumimoji="1" lang="ja-JP" altLang="en-US"/>
          </a:p>
        </p:txBody>
      </p:sp>
    </p:spTree>
    <p:extLst>
      <p:ext uri="{BB962C8B-B14F-4D97-AF65-F5344CB8AC3E}">
        <p14:creationId xmlns:p14="http://schemas.microsoft.com/office/powerpoint/2010/main" val="1610030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2F94E0E-1CCA-3143-A16E-FB248DB678F3}" type="slidenum">
              <a:rPr kumimoji="1" lang="ja-JP" altLang="en-US" smtClean="0"/>
              <a:t>12</a:t>
            </a:fld>
            <a:endParaRPr kumimoji="1" lang="ja-JP" altLang="en-US"/>
          </a:p>
        </p:txBody>
      </p:sp>
    </p:spTree>
    <p:extLst>
      <p:ext uri="{BB962C8B-B14F-4D97-AF65-F5344CB8AC3E}">
        <p14:creationId xmlns:p14="http://schemas.microsoft.com/office/powerpoint/2010/main" val="2104620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2570AD-B815-E36B-D1D1-3B1D5FFA62A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91BA6BB-0E8C-2676-DC49-346173EDDE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52800D3-D194-D9CE-4A55-F72A635A49C5}"/>
              </a:ext>
            </a:extLst>
          </p:cNvPr>
          <p:cNvSpPr>
            <a:spLocks noGrp="1"/>
          </p:cNvSpPr>
          <p:nvPr>
            <p:ph type="dt" sz="half" idx="10"/>
          </p:nvPr>
        </p:nvSpPr>
        <p:spPr/>
        <p:txBody>
          <a:bodyPr/>
          <a:lstStyle/>
          <a:p>
            <a:fld id="{5F448994-2DA9-C54D-AC16-E2071E12CC05}" type="datetimeFigureOut">
              <a:rPr kumimoji="1" lang="ja-JP" altLang="en-US" smtClean="0"/>
              <a:t>2025/7/11</a:t>
            </a:fld>
            <a:endParaRPr kumimoji="1" lang="ja-JP" altLang="en-US"/>
          </a:p>
        </p:txBody>
      </p:sp>
      <p:sp>
        <p:nvSpPr>
          <p:cNvPr id="5" name="フッター プレースホルダー 4">
            <a:extLst>
              <a:ext uri="{FF2B5EF4-FFF2-40B4-BE49-F238E27FC236}">
                <a16:creationId xmlns:a16="http://schemas.microsoft.com/office/drawing/2014/main" id="{3B7F3660-53A7-E20F-5A9C-91335F4D1E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1B0DD83-E8B3-1406-1F0F-DC85EFB4EB45}"/>
              </a:ext>
            </a:extLst>
          </p:cNvPr>
          <p:cNvSpPr>
            <a:spLocks noGrp="1"/>
          </p:cNvSpPr>
          <p:nvPr>
            <p:ph type="sldNum" sz="quarter" idx="12"/>
          </p:nvPr>
        </p:nvSpPr>
        <p:spPr/>
        <p:txBody>
          <a:bodyPr/>
          <a:lstStyle/>
          <a:p>
            <a:fld id="{15C0D42C-57CA-844E-9363-78CA829C7025}" type="slidenum">
              <a:rPr kumimoji="1" lang="ja-JP" altLang="en-US" smtClean="0"/>
              <a:t>‹#›</a:t>
            </a:fld>
            <a:endParaRPr kumimoji="1" lang="ja-JP" altLang="en-US"/>
          </a:p>
        </p:txBody>
      </p:sp>
    </p:spTree>
    <p:extLst>
      <p:ext uri="{BB962C8B-B14F-4D97-AF65-F5344CB8AC3E}">
        <p14:creationId xmlns:p14="http://schemas.microsoft.com/office/powerpoint/2010/main" val="30804198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E3F83-0E89-976C-CF62-69C65915696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231017E-95BB-68B4-2E75-8E3F3A5D641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FFC0B3-0C39-88E7-B8BE-83ABF8055545}"/>
              </a:ext>
            </a:extLst>
          </p:cNvPr>
          <p:cNvSpPr>
            <a:spLocks noGrp="1"/>
          </p:cNvSpPr>
          <p:nvPr>
            <p:ph type="dt" sz="half" idx="10"/>
          </p:nvPr>
        </p:nvSpPr>
        <p:spPr/>
        <p:txBody>
          <a:bodyPr/>
          <a:lstStyle/>
          <a:p>
            <a:fld id="{5F448994-2DA9-C54D-AC16-E2071E12CC05}" type="datetimeFigureOut">
              <a:rPr kumimoji="1" lang="ja-JP" altLang="en-US" smtClean="0"/>
              <a:t>2025/7/11</a:t>
            </a:fld>
            <a:endParaRPr kumimoji="1" lang="ja-JP" altLang="en-US"/>
          </a:p>
        </p:txBody>
      </p:sp>
      <p:sp>
        <p:nvSpPr>
          <p:cNvPr id="5" name="フッター プレースホルダー 4">
            <a:extLst>
              <a:ext uri="{FF2B5EF4-FFF2-40B4-BE49-F238E27FC236}">
                <a16:creationId xmlns:a16="http://schemas.microsoft.com/office/drawing/2014/main" id="{F47221E4-1D2C-F69E-D7B3-8DDB52C1B0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5D81C0F-1A9F-C69A-5854-85A7399BC7F9}"/>
              </a:ext>
            </a:extLst>
          </p:cNvPr>
          <p:cNvSpPr>
            <a:spLocks noGrp="1"/>
          </p:cNvSpPr>
          <p:nvPr>
            <p:ph type="sldNum" sz="quarter" idx="12"/>
          </p:nvPr>
        </p:nvSpPr>
        <p:spPr/>
        <p:txBody>
          <a:bodyPr/>
          <a:lstStyle/>
          <a:p>
            <a:fld id="{15C0D42C-57CA-844E-9363-78CA829C7025}" type="slidenum">
              <a:rPr kumimoji="1" lang="ja-JP" altLang="en-US" smtClean="0"/>
              <a:t>‹#›</a:t>
            </a:fld>
            <a:endParaRPr kumimoji="1" lang="ja-JP" altLang="en-US"/>
          </a:p>
        </p:txBody>
      </p:sp>
    </p:spTree>
    <p:extLst>
      <p:ext uri="{BB962C8B-B14F-4D97-AF65-F5344CB8AC3E}">
        <p14:creationId xmlns:p14="http://schemas.microsoft.com/office/powerpoint/2010/main" val="2898610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B982C37-4D52-490D-9778-CE07F4503AB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84FD2F6-0F43-29DD-9A0D-B6F14BE6A72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3C5C864-E54A-90BC-53B4-7DBE7379912A}"/>
              </a:ext>
            </a:extLst>
          </p:cNvPr>
          <p:cNvSpPr>
            <a:spLocks noGrp="1"/>
          </p:cNvSpPr>
          <p:nvPr>
            <p:ph type="dt" sz="half" idx="10"/>
          </p:nvPr>
        </p:nvSpPr>
        <p:spPr/>
        <p:txBody>
          <a:bodyPr/>
          <a:lstStyle/>
          <a:p>
            <a:fld id="{5F448994-2DA9-C54D-AC16-E2071E12CC05}" type="datetimeFigureOut">
              <a:rPr kumimoji="1" lang="ja-JP" altLang="en-US" smtClean="0"/>
              <a:t>2025/7/11</a:t>
            </a:fld>
            <a:endParaRPr kumimoji="1" lang="ja-JP" altLang="en-US"/>
          </a:p>
        </p:txBody>
      </p:sp>
      <p:sp>
        <p:nvSpPr>
          <p:cNvPr id="5" name="フッター プレースホルダー 4">
            <a:extLst>
              <a:ext uri="{FF2B5EF4-FFF2-40B4-BE49-F238E27FC236}">
                <a16:creationId xmlns:a16="http://schemas.microsoft.com/office/drawing/2014/main" id="{377FD044-DE42-31EA-3D1F-C7725BD6273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7951CB5-FF63-EC9E-6EC3-DFD44C89B758}"/>
              </a:ext>
            </a:extLst>
          </p:cNvPr>
          <p:cNvSpPr>
            <a:spLocks noGrp="1"/>
          </p:cNvSpPr>
          <p:nvPr>
            <p:ph type="sldNum" sz="quarter" idx="12"/>
          </p:nvPr>
        </p:nvSpPr>
        <p:spPr/>
        <p:txBody>
          <a:bodyPr/>
          <a:lstStyle/>
          <a:p>
            <a:fld id="{15C0D42C-57CA-844E-9363-78CA829C7025}" type="slidenum">
              <a:rPr kumimoji="1" lang="ja-JP" altLang="en-US" smtClean="0"/>
              <a:t>‹#›</a:t>
            </a:fld>
            <a:endParaRPr kumimoji="1" lang="ja-JP" altLang="en-US"/>
          </a:p>
        </p:txBody>
      </p:sp>
    </p:spTree>
    <p:extLst>
      <p:ext uri="{BB962C8B-B14F-4D97-AF65-F5344CB8AC3E}">
        <p14:creationId xmlns:p14="http://schemas.microsoft.com/office/powerpoint/2010/main" val="3326557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99164-A5AB-DB64-77A7-F14BEC57868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A316043-FDCC-89A4-6233-DD343CB6B90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1428035-2629-68AE-4673-5A7DB07DEEAA}"/>
              </a:ext>
            </a:extLst>
          </p:cNvPr>
          <p:cNvSpPr>
            <a:spLocks noGrp="1"/>
          </p:cNvSpPr>
          <p:nvPr>
            <p:ph type="dt" sz="half" idx="10"/>
          </p:nvPr>
        </p:nvSpPr>
        <p:spPr/>
        <p:txBody>
          <a:bodyPr/>
          <a:lstStyle/>
          <a:p>
            <a:fld id="{5F448994-2DA9-C54D-AC16-E2071E12CC05}" type="datetimeFigureOut">
              <a:rPr kumimoji="1" lang="ja-JP" altLang="en-US" smtClean="0"/>
              <a:t>2025/7/11</a:t>
            </a:fld>
            <a:endParaRPr kumimoji="1" lang="ja-JP" altLang="en-US"/>
          </a:p>
        </p:txBody>
      </p:sp>
      <p:sp>
        <p:nvSpPr>
          <p:cNvPr id="5" name="フッター プレースホルダー 4">
            <a:extLst>
              <a:ext uri="{FF2B5EF4-FFF2-40B4-BE49-F238E27FC236}">
                <a16:creationId xmlns:a16="http://schemas.microsoft.com/office/drawing/2014/main" id="{D050E691-5EA9-0704-1198-47BAC48AF6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648EE76-E1AD-3B13-66CE-E4A1EEC405B6}"/>
              </a:ext>
            </a:extLst>
          </p:cNvPr>
          <p:cNvSpPr>
            <a:spLocks noGrp="1"/>
          </p:cNvSpPr>
          <p:nvPr>
            <p:ph type="sldNum" sz="quarter" idx="12"/>
          </p:nvPr>
        </p:nvSpPr>
        <p:spPr/>
        <p:txBody>
          <a:bodyPr/>
          <a:lstStyle/>
          <a:p>
            <a:fld id="{15C0D42C-57CA-844E-9363-78CA829C7025}" type="slidenum">
              <a:rPr kumimoji="1" lang="ja-JP" altLang="en-US" smtClean="0"/>
              <a:t>‹#›</a:t>
            </a:fld>
            <a:endParaRPr kumimoji="1" lang="ja-JP" altLang="en-US"/>
          </a:p>
        </p:txBody>
      </p:sp>
    </p:spTree>
    <p:extLst>
      <p:ext uri="{BB962C8B-B14F-4D97-AF65-F5344CB8AC3E}">
        <p14:creationId xmlns:p14="http://schemas.microsoft.com/office/powerpoint/2010/main" val="14499259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D506D0-6AC6-DE58-0601-FBBA3B79240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934EDD9-1E4B-CAE5-52C6-E2C732007E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2E624F9-29C1-4130-115F-9794614054DC}"/>
              </a:ext>
            </a:extLst>
          </p:cNvPr>
          <p:cNvSpPr>
            <a:spLocks noGrp="1"/>
          </p:cNvSpPr>
          <p:nvPr>
            <p:ph type="dt" sz="half" idx="10"/>
          </p:nvPr>
        </p:nvSpPr>
        <p:spPr/>
        <p:txBody>
          <a:bodyPr/>
          <a:lstStyle/>
          <a:p>
            <a:fld id="{5F448994-2DA9-C54D-AC16-E2071E12CC05}" type="datetimeFigureOut">
              <a:rPr kumimoji="1" lang="ja-JP" altLang="en-US" smtClean="0"/>
              <a:t>2025/7/11</a:t>
            </a:fld>
            <a:endParaRPr kumimoji="1" lang="ja-JP" altLang="en-US"/>
          </a:p>
        </p:txBody>
      </p:sp>
      <p:sp>
        <p:nvSpPr>
          <p:cNvPr id="5" name="フッター プレースホルダー 4">
            <a:extLst>
              <a:ext uri="{FF2B5EF4-FFF2-40B4-BE49-F238E27FC236}">
                <a16:creationId xmlns:a16="http://schemas.microsoft.com/office/drawing/2014/main" id="{917D9DF9-9958-629B-2E09-EF2AF91CB0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556705-365B-2FB5-8E2D-C102A3E8DE19}"/>
              </a:ext>
            </a:extLst>
          </p:cNvPr>
          <p:cNvSpPr>
            <a:spLocks noGrp="1"/>
          </p:cNvSpPr>
          <p:nvPr>
            <p:ph type="sldNum" sz="quarter" idx="12"/>
          </p:nvPr>
        </p:nvSpPr>
        <p:spPr/>
        <p:txBody>
          <a:bodyPr/>
          <a:lstStyle/>
          <a:p>
            <a:fld id="{15C0D42C-57CA-844E-9363-78CA829C7025}" type="slidenum">
              <a:rPr kumimoji="1" lang="ja-JP" altLang="en-US" smtClean="0"/>
              <a:t>‹#›</a:t>
            </a:fld>
            <a:endParaRPr kumimoji="1" lang="ja-JP" altLang="en-US"/>
          </a:p>
        </p:txBody>
      </p:sp>
    </p:spTree>
    <p:extLst>
      <p:ext uri="{BB962C8B-B14F-4D97-AF65-F5344CB8AC3E}">
        <p14:creationId xmlns:p14="http://schemas.microsoft.com/office/powerpoint/2010/main" val="2150934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F4E5E9-4887-9DB5-9D14-9C1DB0CDE2A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CD450F1-3085-1CDC-43F9-522B4BE7481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92A86AB-8821-DFD3-AAF9-CE3850E0427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2DCC16D-1618-3BA4-252F-13DC5E9360AD}"/>
              </a:ext>
            </a:extLst>
          </p:cNvPr>
          <p:cNvSpPr>
            <a:spLocks noGrp="1"/>
          </p:cNvSpPr>
          <p:nvPr>
            <p:ph type="dt" sz="half" idx="10"/>
          </p:nvPr>
        </p:nvSpPr>
        <p:spPr/>
        <p:txBody>
          <a:bodyPr/>
          <a:lstStyle/>
          <a:p>
            <a:fld id="{5F448994-2DA9-C54D-AC16-E2071E12CC05}" type="datetimeFigureOut">
              <a:rPr kumimoji="1" lang="ja-JP" altLang="en-US" smtClean="0"/>
              <a:t>2025/7/11</a:t>
            </a:fld>
            <a:endParaRPr kumimoji="1" lang="ja-JP" altLang="en-US"/>
          </a:p>
        </p:txBody>
      </p:sp>
      <p:sp>
        <p:nvSpPr>
          <p:cNvPr id="6" name="フッター プレースホルダー 5">
            <a:extLst>
              <a:ext uri="{FF2B5EF4-FFF2-40B4-BE49-F238E27FC236}">
                <a16:creationId xmlns:a16="http://schemas.microsoft.com/office/drawing/2014/main" id="{7184928E-031F-7A13-1279-ED803EECB73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1E3D5E-9F6C-6254-5C7A-B671329F1CCA}"/>
              </a:ext>
            </a:extLst>
          </p:cNvPr>
          <p:cNvSpPr>
            <a:spLocks noGrp="1"/>
          </p:cNvSpPr>
          <p:nvPr>
            <p:ph type="sldNum" sz="quarter" idx="12"/>
          </p:nvPr>
        </p:nvSpPr>
        <p:spPr/>
        <p:txBody>
          <a:bodyPr/>
          <a:lstStyle/>
          <a:p>
            <a:fld id="{15C0D42C-57CA-844E-9363-78CA829C7025}" type="slidenum">
              <a:rPr kumimoji="1" lang="ja-JP" altLang="en-US" smtClean="0"/>
              <a:t>‹#›</a:t>
            </a:fld>
            <a:endParaRPr kumimoji="1" lang="ja-JP" altLang="en-US"/>
          </a:p>
        </p:txBody>
      </p:sp>
    </p:spTree>
    <p:extLst>
      <p:ext uri="{BB962C8B-B14F-4D97-AF65-F5344CB8AC3E}">
        <p14:creationId xmlns:p14="http://schemas.microsoft.com/office/powerpoint/2010/main" val="2028877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9FBFD9-431E-F99A-D12E-F655C7F9099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C939B5C-2ED4-BB94-F9F2-375C2D26A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30F6DA-54B0-B4B8-A94F-5C338784B0E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FD2C0BA-8543-32D2-CD1F-DAC2A7D44C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20A4FD0-A257-FD1C-FA27-62CB4DADACE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8236A9E-7E10-B493-1B2B-48855AE654B1}"/>
              </a:ext>
            </a:extLst>
          </p:cNvPr>
          <p:cNvSpPr>
            <a:spLocks noGrp="1"/>
          </p:cNvSpPr>
          <p:nvPr>
            <p:ph type="dt" sz="half" idx="10"/>
          </p:nvPr>
        </p:nvSpPr>
        <p:spPr/>
        <p:txBody>
          <a:bodyPr/>
          <a:lstStyle/>
          <a:p>
            <a:fld id="{5F448994-2DA9-C54D-AC16-E2071E12CC05}" type="datetimeFigureOut">
              <a:rPr kumimoji="1" lang="ja-JP" altLang="en-US" smtClean="0"/>
              <a:t>2025/7/11</a:t>
            </a:fld>
            <a:endParaRPr kumimoji="1" lang="ja-JP" altLang="en-US"/>
          </a:p>
        </p:txBody>
      </p:sp>
      <p:sp>
        <p:nvSpPr>
          <p:cNvPr id="8" name="フッター プレースホルダー 7">
            <a:extLst>
              <a:ext uri="{FF2B5EF4-FFF2-40B4-BE49-F238E27FC236}">
                <a16:creationId xmlns:a16="http://schemas.microsoft.com/office/drawing/2014/main" id="{48E10771-BEFE-7B1E-A619-92A62627BDF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AFFF093-C7D3-1EAB-6900-F757BC19135A}"/>
              </a:ext>
            </a:extLst>
          </p:cNvPr>
          <p:cNvSpPr>
            <a:spLocks noGrp="1"/>
          </p:cNvSpPr>
          <p:nvPr>
            <p:ph type="sldNum" sz="quarter" idx="12"/>
          </p:nvPr>
        </p:nvSpPr>
        <p:spPr/>
        <p:txBody>
          <a:bodyPr/>
          <a:lstStyle/>
          <a:p>
            <a:fld id="{15C0D42C-57CA-844E-9363-78CA829C7025}" type="slidenum">
              <a:rPr kumimoji="1" lang="ja-JP" altLang="en-US" smtClean="0"/>
              <a:t>‹#›</a:t>
            </a:fld>
            <a:endParaRPr kumimoji="1" lang="ja-JP" altLang="en-US"/>
          </a:p>
        </p:txBody>
      </p:sp>
    </p:spTree>
    <p:extLst>
      <p:ext uri="{BB962C8B-B14F-4D97-AF65-F5344CB8AC3E}">
        <p14:creationId xmlns:p14="http://schemas.microsoft.com/office/powerpoint/2010/main" val="1244295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E3A973-CAE9-785C-3198-A7CF3503149A}"/>
              </a:ext>
            </a:extLst>
          </p:cNvPr>
          <p:cNvSpPr>
            <a:spLocks noGrp="1"/>
          </p:cNvSpPr>
          <p:nvPr>
            <p:ph type="title"/>
          </p:nvPr>
        </p:nvSpPr>
        <p:spPr>
          <a:xfrm>
            <a:off x="838200" y="365125"/>
            <a:ext cx="10515600" cy="479701"/>
          </a:xfrm>
        </p:spPr>
        <p:txBody>
          <a:bodyPr>
            <a:noAutofit/>
          </a:bodyPr>
          <a:lstStyle>
            <a:lvl1pPr>
              <a:defRPr sz="3600" b="1">
                <a:effectLst>
                  <a:outerShdw blurRad="38100" dist="38100" dir="2700000" algn="tl">
                    <a:srgbClr val="000000">
                      <a:alpha val="43137"/>
                    </a:srgbClr>
                  </a:outerShdw>
                </a:effectLst>
              </a:defRPr>
            </a:lvl1p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09179BD-5BAE-AF10-EAE7-007EC50D200B}"/>
              </a:ext>
            </a:extLst>
          </p:cNvPr>
          <p:cNvSpPr>
            <a:spLocks noGrp="1"/>
          </p:cNvSpPr>
          <p:nvPr>
            <p:ph type="dt" sz="half" idx="10"/>
          </p:nvPr>
        </p:nvSpPr>
        <p:spPr/>
        <p:txBody>
          <a:bodyPr/>
          <a:lstStyle/>
          <a:p>
            <a:fld id="{5F448994-2DA9-C54D-AC16-E2071E12CC05}" type="datetimeFigureOut">
              <a:rPr kumimoji="1" lang="ja-JP" altLang="en-US" smtClean="0"/>
              <a:t>2025/7/11</a:t>
            </a:fld>
            <a:endParaRPr kumimoji="1" lang="ja-JP" altLang="en-US"/>
          </a:p>
        </p:txBody>
      </p:sp>
      <p:sp>
        <p:nvSpPr>
          <p:cNvPr id="4" name="フッター プレースホルダー 3">
            <a:extLst>
              <a:ext uri="{FF2B5EF4-FFF2-40B4-BE49-F238E27FC236}">
                <a16:creationId xmlns:a16="http://schemas.microsoft.com/office/drawing/2014/main" id="{E8BA95BC-53DF-D1CB-70F7-5D0EC04EB9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C536CEC-23F4-67C5-83E9-CD0BD94E748D}"/>
              </a:ext>
            </a:extLst>
          </p:cNvPr>
          <p:cNvSpPr>
            <a:spLocks noGrp="1"/>
          </p:cNvSpPr>
          <p:nvPr>
            <p:ph type="sldNum" sz="quarter" idx="12"/>
          </p:nvPr>
        </p:nvSpPr>
        <p:spPr/>
        <p:txBody>
          <a:bodyPr/>
          <a:lstStyle/>
          <a:p>
            <a:fld id="{15C0D42C-57CA-844E-9363-78CA829C7025}" type="slidenum">
              <a:rPr kumimoji="1" lang="ja-JP" altLang="en-US" smtClean="0"/>
              <a:t>‹#›</a:t>
            </a:fld>
            <a:endParaRPr kumimoji="1" lang="ja-JP" altLang="en-US"/>
          </a:p>
        </p:txBody>
      </p:sp>
      <p:sp>
        <p:nvSpPr>
          <p:cNvPr id="6" name="正方形/長方形 5">
            <a:extLst>
              <a:ext uri="{FF2B5EF4-FFF2-40B4-BE49-F238E27FC236}">
                <a16:creationId xmlns:a16="http://schemas.microsoft.com/office/drawing/2014/main" id="{4D2E3306-036D-1D7B-910B-B513B3609C52}"/>
              </a:ext>
            </a:extLst>
          </p:cNvPr>
          <p:cNvSpPr/>
          <p:nvPr userDrawn="1"/>
        </p:nvSpPr>
        <p:spPr>
          <a:xfrm>
            <a:off x="0" y="844826"/>
            <a:ext cx="12192000" cy="99391"/>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196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A09B7DE-309A-21A3-5CDF-2A04F36A9562}"/>
              </a:ext>
            </a:extLst>
          </p:cNvPr>
          <p:cNvSpPr>
            <a:spLocks noGrp="1"/>
          </p:cNvSpPr>
          <p:nvPr>
            <p:ph type="dt" sz="half" idx="10"/>
          </p:nvPr>
        </p:nvSpPr>
        <p:spPr/>
        <p:txBody>
          <a:bodyPr/>
          <a:lstStyle/>
          <a:p>
            <a:fld id="{5F448994-2DA9-C54D-AC16-E2071E12CC05}" type="datetimeFigureOut">
              <a:rPr kumimoji="1" lang="ja-JP" altLang="en-US" smtClean="0"/>
              <a:t>2025/7/11</a:t>
            </a:fld>
            <a:endParaRPr kumimoji="1" lang="ja-JP" altLang="en-US"/>
          </a:p>
        </p:txBody>
      </p:sp>
      <p:sp>
        <p:nvSpPr>
          <p:cNvPr id="3" name="フッター プレースホルダー 2">
            <a:extLst>
              <a:ext uri="{FF2B5EF4-FFF2-40B4-BE49-F238E27FC236}">
                <a16:creationId xmlns:a16="http://schemas.microsoft.com/office/drawing/2014/main" id="{820B8990-3351-8640-E4BE-E4D1EF2FF8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B0A837F-A95A-8D54-0915-5BC5C03EFB87}"/>
              </a:ext>
            </a:extLst>
          </p:cNvPr>
          <p:cNvSpPr>
            <a:spLocks noGrp="1"/>
          </p:cNvSpPr>
          <p:nvPr>
            <p:ph type="sldNum" sz="quarter" idx="12"/>
          </p:nvPr>
        </p:nvSpPr>
        <p:spPr/>
        <p:txBody>
          <a:bodyPr/>
          <a:lstStyle/>
          <a:p>
            <a:fld id="{15C0D42C-57CA-844E-9363-78CA829C7025}" type="slidenum">
              <a:rPr kumimoji="1" lang="ja-JP" altLang="en-US" smtClean="0"/>
              <a:t>‹#›</a:t>
            </a:fld>
            <a:endParaRPr kumimoji="1" lang="ja-JP" altLang="en-US"/>
          </a:p>
        </p:txBody>
      </p:sp>
    </p:spTree>
    <p:extLst>
      <p:ext uri="{BB962C8B-B14F-4D97-AF65-F5344CB8AC3E}">
        <p14:creationId xmlns:p14="http://schemas.microsoft.com/office/powerpoint/2010/main" val="4290055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9AAF2C-342A-694F-CBA2-328E223D85A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097E22-15D8-18C4-E28E-53AE0EA86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96CC847-49AF-BC30-3233-5969CD43C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FC79202-3138-AAB2-4A6E-3E4BEEAC30F2}"/>
              </a:ext>
            </a:extLst>
          </p:cNvPr>
          <p:cNvSpPr>
            <a:spLocks noGrp="1"/>
          </p:cNvSpPr>
          <p:nvPr>
            <p:ph type="dt" sz="half" idx="10"/>
          </p:nvPr>
        </p:nvSpPr>
        <p:spPr/>
        <p:txBody>
          <a:bodyPr/>
          <a:lstStyle/>
          <a:p>
            <a:fld id="{5F448994-2DA9-C54D-AC16-E2071E12CC05}" type="datetimeFigureOut">
              <a:rPr kumimoji="1" lang="ja-JP" altLang="en-US" smtClean="0"/>
              <a:t>2025/7/11</a:t>
            </a:fld>
            <a:endParaRPr kumimoji="1" lang="ja-JP" altLang="en-US"/>
          </a:p>
        </p:txBody>
      </p:sp>
      <p:sp>
        <p:nvSpPr>
          <p:cNvPr id="6" name="フッター プレースホルダー 5">
            <a:extLst>
              <a:ext uri="{FF2B5EF4-FFF2-40B4-BE49-F238E27FC236}">
                <a16:creationId xmlns:a16="http://schemas.microsoft.com/office/drawing/2014/main" id="{139D75DB-6244-63E4-2A37-D0D62F612E9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4ACC4A1-31D0-4E82-2814-A394A2EA155A}"/>
              </a:ext>
            </a:extLst>
          </p:cNvPr>
          <p:cNvSpPr>
            <a:spLocks noGrp="1"/>
          </p:cNvSpPr>
          <p:nvPr>
            <p:ph type="sldNum" sz="quarter" idx="12"/>
          </p:nvPr>
        </p:nvSpPr>
        <p:spPr/>
        <p:txBody>
          <a:bodyPr/>
          <a:lstStyle/>
          <a:p>
            <a:fld id="{15C0D42C-57CA-844E-9363-78CA829C7025}" type="slidenum">
              <a:rPr kumimoji="1" lang="ja-JP" altLang="en-US" smtClean="0"/>
              <a:t>‹#›</a:t>
            </a:fld>
            <a:endParaRPr kumimoji="1" lang="ja-JP" altLang="en-US"/>
          </a:p>
        </p:txBody>
      </p:sp>
    </p:spTree>
    <p:extLst>
      <p:ext uri="{BB962C8B-B14F-4D97-AF65-F5344CB8AC3E}">
        <p14:creationId xmlns:p14="http://schemas.microsoft.com/office/powerpoint/2010/main" val="2835196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1F7912-9520-E854-7D7E-C21358C1AE3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AF35CC1-4E0A-D278-05C3-E7F5821D3F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7574410-A7DC-F5C2-FBAB-4A4B0FC50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993D84A-9EFA-2B45-34E4-E9E93083362B}"/>
              </a:ext>
            </a:extLst>
          </p:cNvPr>
          <p:cNvSpPr>
            <a:spLocks noGrp="1"/>
          </p:cNvSpPr>
          <p:nvPr>
            <p:ph type="dt" sz="half" idx="10"/>
          </p:nvPr>
        </p:nvSpPr>
        <p:spPr/>
        <p:txBody>
          <a:bodyPr/>
          <a:lstStyle/>
          <a:p>
            <a:fld id="{5F448994-2DA9-C54D-AC16-E2071E12CC05}" type="datetimeFigureOut">
              <a:rPr kumimoji="1" lang="ja-JP" altLang="en-US" smtClean="0"/>
              <a:t>2025/7/11</a:t>
            </a:fld>
            <a:endParaRPr kumimoji="1" lang="ja-JP" altLang="en-US"/>
          </a:p>
        </p:txBody>
      </p:sp>
      <p:sp>
        <p:nvSpPr>
          <p:cNvPr id="6" name="フッター プレースホルダー 5">
            <a:extLst>
              <a:ext uri="{FF2B5EF4-FFF2-40B4-BE49-F238E27FC236}">
                <a16:creationId xmlns:a16="http://schemas.microsoft.com/office/drawing/2014/main" id="{CA4BD66B-AEC7-AEB9-628D-5D2B1C6B224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EFA969D-DFEF-39CF-D550-44B3B0E3B629}"/>
              </a:ext>
            </a:extLst>
          </p:cNvPr>
          <p:cNvSpPr>
            <a:spLocks noGrp="1"/>
          </p:cNvSpPr>
          <p:nvPr>
            <p:ph type="sldNum" sz="quarter" idx="12"/>
          </p:nvPr>
        </p:nvSpPr>
        <p:spPr/>
        <p:txBody>
          <a:bodyPr/>
          <a:lstStyle/>
          <a:p>
            <a:fld id="{15C0D42C-57CA-844E-9363-78CA829C7025}" type="slidenum">
              <a:rPr kumimoji="1" lang="ja-JP" altLang="en-US" smtClean="0"/>
              <a:t>‹#›</a:t>
            </a:fld>
            <a:endParaRPr kumimoji="1" lang="ja-JP" altLang="en-US"/>
          </a:p>
        </p:txBody>
      </p:sp>
    </p:spTree>
    <p:extLst>
      <p:ext uri="{BB962C8B-B14F-4D97-AF65-F5344CB8AC3E}">
        <p14:creationId xmlns:p14="http://schemas.microsoft.com/office/powerpoint/2010/main" val="385916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9DFBFE1-095D-FF59-F746-2B56B81F5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E9AC6AE-7EF5-DFE1-2A2A-F0F3E51B90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E7F95A-2B5D-D498-B771-54B3C118ED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448994-2DA9-C54D-AC16-E2071E12CC05}" type="datetimeFigureOut">
              <a:rPr kumimoji="1" lang="ja-JP" altLang="en-US" smtClean="0"/>
              <a:t>2025/7/11</a:t>
            </a:fld>
            <a:endParaRPr kumimoji="1" lang="ja-JP" altLang="en-US"/>
          </a:p>
        </p:txBody>
      </p:sp>
      <p:sp>
        <p:nvSpPr>
          <p:cNvPr id="5" name="フッター プレースホルダー 4">
            <a:extLst>
              <a:ext uri="{FF2B5EF4-FFF2-40B4-BE49-F238E27FC236}">
                <a16:creationId xmlns:a16="http://schemas.microsoft.com/office/drawing/2014/main" id="{B076615C-FF97-18B6-F0B7-7D87015BE3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E7B1C96-32F7-00DB-67F4-410ADDA8B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C0D42C-57CA-844E-9363-78CA829C7025}" type="slidenum">
              <a:rPr kumimoji="1" lang="ja-JP" altLang="en-US" smtClean="0"/>
              <a:t>‹#›</a:t>
            </a:fld>
            <a:endParaRPr kumimoji="1" lang="ja-JP" altLang="en-US"/>
          </a:p>
        </p:txBody>
      </p:sp>
    </p:spTree>
    <p:extLst>
      <p:ext uri="{BB962C8B-B14F-4D97-AF65-F5344CB8AC3E}">
        <p14:creationId xmlns:p14="http://schemas.microsoft.com/office/powerpoint/2010/main" val="203368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E_BE5104C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08_AF18FC0E.xm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F_8BFDE7A5.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8/10/relationships/comments" Target="../comments/modernComment_109_BA499F7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10_315CAA6B.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0B_9C713287.xml"/><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microsoft.com/office/2018/10/relationships/comments" Target="../comments/modernComment_103_6DAFCC90.xml"/><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5.jpe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D62390A2.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6_E5518BD6.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2E753-0F61-B5A3-077C-C7835C0E04C7}"/>
              </a:ext>
            </a:extLst>
          </p:cNvPr>
          <p:cNvSpPr>
            <a:spLocks noGrp="1"/>
          </p:cNvSpPr>
          <p:nvPr>
            <p:ph type="ctrTitle"/>
          </p:nvPr>
        </p:nvSpPr>
        <p:spPr/>
        <p:txBody>
          <a:bodyPr/>
          <a:lstStyle/>
          <a:p>
            <a:r>
              <a:rPr kumimoji="1" lang="ja-JP" altLang="en-US"/>
              <a:t>標的に関する問題意識</a:t>
            </a:r>
          </a:p>
        </p:txBody>
      </p:sp>
      <p:sp>
        <p:nvSpPr>
          <p:cNvPr id="3" name="字幕 2">
            <a:extLst>
              <a:ext uri="{FF2B5EF4-FFF2-40B4-BE49-F238E27FC236}">
                <a16:creationId xmlns:a16="http://schemas.microsoft.com/office/drawing/2014/main" id="{6F057AE6-6B5B-F8AA-1671-75FA053AD0A0}"/>
              </a:ext>
            </a:extLst>
          </p:cNvPr>
          <p:cNvSpPr>
            <a:spLocks noGrp="1"/>
          </p:cNvSpPr>
          <p:nvPr>
            <p:ph type="subTitle" idx="1"/>
          </p:nvPr>
        </p:nvSpPr>
        <p:spPr>
          <a:xfrm>
            <a:off x="1524000" y="4267200"/>
            <a:ext cx="9144000" cy="990600"/>
          </a:xfrm>
        </p:spPr>
        <p:txBody>
          <a:bodyPr>
            <a:noAutofit/>
          </a:bodyPr>
          <a:lstStyle/>
          <a:p>
            <a:r>
              <a:rPr kumimoji="1" lang="ja-JP" altLang="en-US" sz="3600" dirty="0"/>
              <a:t>名古屋大学大学院</a:t>
            </a:r>
            <a:endParaRPr kumimoji="1" lang="en-US" altLang="ja-JP" sz="3600" dirty="0"/>
          </a:p>
          <a:p>
            <a:r>
              <a:rPr lang="ja-JP" altLang="en-US" sz="3600" dirty="0"/>
              <a:t>吉橋幸子</a:t>
            </a:r>
            <a:endParaRPr lang="en-US" altLang="ja-JP" sz="3600" dirty="0"/>
          </a:p>
        </p:txBody>
      </p:sp>
    </p:spTree>
    <p:extLst>
      <p:ext uri="{BB962C8B-B14F-4D97-AF65-F5344CB8AC3E}">
        <p14:creationId xmlns:p14="http://schemas.microsoft.com/office/powerpoint/2010/main" val="2779721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0DD6D-BAEF-F7FC-9F3D-BDF3907B5B0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9E47A2E-FB1D-2DAD-6ECC-E82453412B1F}"/>
              </a:ext>
            </a:extLst>
          </p:cNvPr>
          <p:cNvSpPr>
            <a:spLocks noGrp="1"/>
          </p:cNvSpPr>
          <p:nvPr>
            <p:ph type="title"/>
          </p:nvPr>
        </p:nvSpPr>
        <p:spPr/>
        <p:txBody>
          <a:bodyPr/>
          <a:lstStyle/>
          <a:p>
            <a:r>
              <a:rPr kumimoji="1" lang="ja-JP" altLang="en-US"/>
              <a:t>標的の種類の整理</a:t>
            </a:r>
          </a:p>
        </p:txBody>
      </p:sp>
      <p:graphicFrame>
        <p:nvGraphicFramePr>
          <p:cNvPr id="35" name="表 34">
            <a:extLst>
              <a:ext uri="{FF2B5EF4-FFF2-40B4-BE49-F238E27FC236}">
                <a16:creationId xmlns:a16="http://schemas.microsoft.com/office/drawing/2014/main" id="{F5856915-E731-98E3-6052-470C5FA0FFF9}"/>
              </a:ext>
            </a:extLst>
          </p:cNvPr>
          <p:cNvGraphicFramePr>
            <a:graphicFrameLocks noGrp="1"/>
          </p:cNvGraphicFramePr>
          <p:nvPr>
            <p:extLst>
              <p:ext uri="{D42A27DB-BD31-4B8C-83A1-F6EECF244321}">
                <p14:modId xmlns:p14="http://schemas.microsoft.com/office/powerpoint/2010/main" val="2890827663"/>
              </p:ext>
            </p:extLst>
          </p:nvPr>
        </p:nvGraphicFramePr>
        <p:xfrm>
          <a:off x="270163" y="1597775"/>
          <a:ext cx="11651673" cy="4580139"/>
        </p:xfrm>
        <a:graphic>
          <a:graphicData uri="http://schemas.openxmlformats.org/drawingml/2006/table">
            <a:tbl>
              <a:tblPr bandRow="1">
                <a:tableStyleId>{5C22544A-7EE6-4342-B048-85BDC9FD1C3A}</a:tableStyleId>
              </a:tblPr>
              <a:tblGrid>
                <a:gridCol w="2034621">
                  <a:extLst>
                    <a:ext uri="{9D8B030D-6E8A-4147-A177-3AD203B41FA5}">
                      <a16:colId xmlns:a16="http://schemas.microsoft.com/office/drawing/2014/main" val="3570287331"/>
                    </a:ext>
                  </a:extLst>
                </a:gridCol>
                <a:gridCol w="2139292">
                  <a:extLst>
                    <a:ext uri="{9D8B030D-6E8A-4147-A177-3AD203B41FA5}">
                      <a16:colId xmlns:a16="http://schemas.microsoft.com/office/drawing/2014/main" val="1818658492"/>
                    </a:ext>
                  </a:extLst>
                </a:gridCol>
                <a:gridCol w="2174240">
                  <a:extLst>
                    <a:ext uri="{9D8B030D-6E8A-4147-A177-3AD203B41FA5}">
                      <a16:colId xmlns:a16="http://schemas.microsoft.com/office/drawing/2014/main" val="3845646142"/>
                    </a:ext>
                  </a:extLst>
                </a:gridCol>
                <a:gridCol w="1788160">
                  <a:extLst>
                    <a:ext uri="{9D8B030D-6E8A-4147-A177-3AD203B41FA5}">
                      <a16:colId xmlns:a16="http://schemas.microsoft.com/office/drawing/2014/main" val="1149902455"/>
                    </a:ext>
                  </a:extLst>
                </a:gridCol>
                <a:gridCol w="1473200">
                  <a:extLst>
                    <a:ext uri="{9D8B030D-6E8A-4147-A177-3AD203B41FA5}">
                      <a16:colId xmlns:a16="http://schemas.microsoft.com/office/drawing/2014/main" val="872588742"/>
                    </a:ext>
                  </a:extLst>
                </a:gridCol>
                <a:gridCol w="2042160">
                  <a:extLst>
                    <a:ext uri="{9D8B030D-6E8A-4147-A177-3AD203B41FA5}">
                      <a16:colId xmlns:a16="http://schemas.microsoft.com/office/drawing/2014/main" val="2702018454"/>
                    </a:ext>
                  </a:extLst>
                </a:gridCol>
              </a:tblGrid>
              <a:tr h="1440961">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標的①</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材料照射試験</a:t>
                      </a:r>
                    </a:p>
                    <a:p>
                      <a:pPr algn="ctr"/>
                      <a:r>
                        <a:rPr kumimoji="1" lang="en-US" altLang="ja-JP" sz="1800" dirty="0"/>
                        <a:t>10×IFMIF</a:t>
                      </a:r>
                    </a:p>
                  </a:txBody>
                  <a:tcPr anchor="ctr"/>
                </a:tc>
                <a:tc>
                  <a:txBody>
                    <a:bodyPr/>
                    <a:lstStyle/>
                    <a:p>
                      <a:pPr algn="ctr"/>
                      <a:r>
                        <a:rPr kumimoji="1" lang="ja-JP" altLang="en-US" sz="1800" dirty="0"/>
                        <a:t>標的②</a:t>
                      </a:r>
                      <a:endParaRPr kumimoji="1" lang="en-US" altLang="ja-JP" sz="1800" dirty="0"/>
                    </a:p>
                    <a:p>
                      <a:pPr algn="ctr"/>
                      <a:r>
                        <a:rPr kumimoji="1" lang="ja-JP" altLang="en-US" sz="1800" dirty="0"/>
                        <a:t>トリチウム生成</a:t>
                      </a:r>
                    </a:p>
                  </a:txBody>
                  <a:tcPr anchor="ctr"/>
                </a:tc>
                <a:tc>
                  <a:txBody>
                    <a:bodyPr/>
                    <a:lstStyle/>
                    <a:p>
                      <a:pPr algn="ctr"/>
                      <a:r>
                        <a:rPr kumimoji="1" lang="ja-JP" altLang="en-US" sz="1800" dirty="0"/>
                        <a:t>標的③</a:t>
                      </a:r>
                      <a:endParaRPr kumimoji="1" lang="en-US" altLang="ja-JP" sz="1800" dirty="0"/>
                    </a:p>
                    <a:p>
                      <a:pPr algn="ctr"/>
                      <a:r>
                        <a:rPr kumimoji="1" lang="ja-JP" altLang="en-US" sz="1800" dirty="0"/>
                        <a:t>高強度中性子源</a:t>
                      </a:r>
                    </a:p>
                  </a:txBody>
                  <a:tcPr anchor="ctr"/>
                </a:tc>
                <a:tc>
                  <a:txBody>
                    <a:bodyPr/>
                    <a:lstStyle/>
                    <a:p>
                      <a:pPr algn="ctr"/>
                      <a:r>
                        <a:rPr kumimoji="1" lang="ja-JP" altLang="en-US" sz="1800" dirty="0"/>
                        <a:t>標的④</a:t>
                      </a:r>
                      <a:endParaRPr kumimoji="1" lang="en-US" altLang="ja-JP" sz="1800" dirty="0"/>
                    </a:p>
                    <a:p>
                      <a:pPr algn="ctr"/>
                      <a:r>
                        <a:rPr kumimoji="1" lang="ja-JP" altLang="en-US" sz="1800" dirty="0"/>
                        <a:t>医療用</a:t>
                      </a:r>
                      <a:r>
                        <a:rPr kumimoji="1" lang="en-US" altLang="ja-JP" sz="1800" dirty="0"/>
                        <a:t>RI</a:t>
                      </a:r>
                      <a:endParaRPr kumimoji="1" lang="ja-JP" altLang="en-US" sz="1800" dirty="0"/>
                    </a:p>
                  </a:txBody>
                  <a:tcPr anchor="ctr"/>
                </a:tc>
                <a:tc>
                  <a:txBody>
                    <a:bodyPr/>
                    <a:lstStyle/>
                    <a:p>
                      <a:pPr algn="ctr"/>
                      <a:r>
                        <a:rPr kumimoji="1" lang="ja-JP" altLang="en-US" sz="1800" dirty="0"/>
                        <a:t>標的⑤</a:t>
                      </a:r>
                      <a:endParaRPr kumimoji="1" lang="en-US" altLang="ja-JP" sz="1800" dirty="0"/>
                    </a:p>
                    <a:p>
                      <a:pPr algn="ctr"/>
                      <a:r>
                        <a:rPr kumimoji="1" lang="ja-JP" altLang="en-US" sz="1800" dirty="0"/>
                        <a:t>核廃棄物消滅処理</a:t>
                      </a:r>
                    </a:p>
                  </a:txBody>
                  <a:tcPr anchor="ctr"/>
                </a:tc>
                <a:extLst>
                  <a:ext uri="{0D108BD9-81ED-4DB2-BD59-A6C34878D82A}">
                    <a16:rowId xmlns:a16="http://schemas.microsoft.com/office/drawing/2014/main" val="836818559"/>
                  </a:ext>
                </a:extLst>
              </a:tr>
              <a:tr h="1160589">
                <a:tc>
                  <a:txBody>
                    <a:bodyPr/>
                    <a:lstStyle/>
                    <a:p>
                      <a:pPr algn="ctr"/>
                      <a:r>
                        <a:rPr kumimoji="1" lang="en-US" altLang="ja-JP" sz="1800" b="1" dirty="0"/>
                        <a:t>I </a:t>
                      </a:r>
                      <a:r>
                        <a:rPr kumimoji="1" lang="ja-JP" altLang="en-US" sz="1800" b="1" dirty="0"/>
                        <a:t>高速部</a:t>
                      </a:r>
                      <a:endParaRPr kumimoji="1" lang="en-US" altLang="ja-JP" sz="1800" b="1" dirty="0"/>
                    </a:p>
                    <a:p>
                      <a:pPr algn="ctr"/>
                      <a:r>
                        <a:rPr kumimoji="1" lang="en-US" altLang="ja-JP" sz="1800" dirty="0"/>
                        <a:t>(400 MeV, 0.1A, D)</a:t>
                      </a: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ERIT</a:t>
                      </a:r>
                      <a:r>
                        <a:rPr kumimoji="1" lang="ja-JP" altLang="en-US" sz="1800" dirty="0"/>
                        <a:t>型標的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rPr>
                        <a:t>トルネード型標的</a:t>
                      </a:r>
                    </a:p>
                  </a:txBody>
                  <a:tcPr anchor="ctr"/>
                </a:tc>
                <a:tc>
                  <a:txBody>
                    <a:bodyPr/>
                    <a:lstStyle/>
                    <a:p>
                      <a:pPr algn="ct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rPr>
                        <a:t>トルネード型標的</a:t>
                      </a:r>
                    </a:p>
                  </a:txBody>
                  <a:tcPr anchor="ctr"/>
                </a:tc>
                <a:extLst>
                  <a:ext uri="{0D108BD9-81ED-4DB2-BD59-A6C34878D82A}">
                    <a16:rowId xmlns:a16="http://schemas.microsoft.com/office/drawing/2014/main" val="119534010"/>
                  </a:ext>
                </a:extLst>
              </a:tr>
              <a:tr h="1160589">
                <a:tc>
                  <a:txBody>
                    <a:bodyPr/>
                    <a:lstStyle/>
                    <a:p>
                      <a:pPr algn="ctr"/>
                      <a:r>
                        <a:rPr kumimoji="1" lang="en-US" altLang="ja-JP" sz="1800" b="1" dirty="0"/>
                        <a:t>II </a:t>
                      </a:r>
                      <a:r>
                        <a:rPr kumimoji="1" lang="ja-JP" altLang="en-US" sz="1800" b="1" dirty="0"/>
                        <a:t>中速部</a:t>
                      </a:r>
                      <a:endParaRPr kumimoji="1" lang="en-US" altLang="ja-JP" sz="1800" b="1" dirty="0"/>
                    </a:p>
                    <a:p>
                      <a:pPr algn="ctr"/>
                      <a:r>
                        <a:rPr kumimoji="1" lang="en-US" altLang="ja-JP" sz="1800" dirty="0"/>
                        <a:t>(40 MeV, 1A, D)</a:t>
                      </a:r>
                      <a:endParaRPr kumimoji="1" lang="ja-JP" altLang="en-US" sz="1800" dirty="0"/>
                    </a:p>
                  </a:txBody>
                  <a:tcPr anchor="ctr"/>
                </a:tc>
                <a:tc>
                  <a:txBody>
                    <a:bodyPr/>
                    <a:lstStyle/>
                    <a:p>
                      <a:pPr algn="ctr"/>
                      <a:r>
                        <a:rPr kumimoji="1" lang="en-US" altLang="ja-JP" sz="1800" dirty="0"/>
                        <a:t>IFMIF</a:t>
                      </a:r>
                      <a:r>
                        <a:rPr kumimoji="1" lang="ja-JP" altLang="en-US" sz="1800" dirty="0"/>
                        <a:t>型標的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rPr>
                        <a:t>トルネード型標的</a:t>
                      </a:r>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RI</a:t>
                      </a:r>
                      <a:r>
                        <a:rPr kumimoji="1" lang="ja-JP" altLang="en-US" sz="1800" dirty="0"/>
                        <a:t>製造標的</a:t>
                      </a:r>
                    </a:p>
                    <a:p>
                      <a:pPr algn="ctr"/>
                      <a:r>
                        <a:rPr kumimoji="1" lang="en-US" altLang="ja-JP" sz="1800" dirty="0"/>
                        <a:t>(Mo)</a:t>
                      </a: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dirty="0"/>
                    </a:p>
                  </a:txBody>
                  <a:tcPr anchor="ctr"/>
                </a:tc>
                <a:extLst>
                  <a:ext uri="{0D108BD9-81ED-4DB2-BD59-A6C34878D82A}">
                    <a16:rowId xmlns:a16="http://schemas.microsoft.com/office/drawing/2014/main" val="301688901"/>
                  </a:ext>
                </a:extLst>
              </a:tr>
              <a:tr h="818000">
                <a:tc>
                  <a:txBody>
                    <a:bodyPr/>
                    <a:lstStyle/>
                    <a:p>
                      <a:pPr algn="ctr"/>
                      <a:r>
                        <a:rPr kumimoji="1" lang="en-US" altLang="ja-JP" sz="2400" b="1" dirty="0"/>
                        <a:t>III CARA</a:t>
                      </a:r>
                      <a:endParaRPr kumimoji="1" lang="ja-JP" altLang="en-US" sz="2400" b="1" dirty="0"/>
                    </a:p>
                  </a:txBody>
                  <a:tcPr anchor="ctr"/>
                </a:tc>
                <a:tc>
                  <a:txBody>
                    <a:bodyPr/>
                    <a:lstStyle/>
                    <a:p>
                      <a:pPr algn="ctr"/>
                      <a:endParaRPr kumimoji="1" lang="ja-JP" altLang="en-US" sz="180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BNCT</a:t>
                      </a:r>
                      <a:r>
                        <a:rPr kumimoji="1" lang="ja-JP" altLang="en-US" sz="1800" dirty="0"/>
                        <a:t>標的</a:t>
                      </a:r>
                      <a:endParaRPr kumimoji="1" lang="en-US" altLang="ja-JP"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RI</a:t>
                      </a:r>
                      <a:r>
                        <a:rPr kumimoji="1" lang="ja-JP" altLang="en-US" sz="1800" dirty="0"/>
                        <a:t>製造標的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a:t>
                      </a:r>
                      <a:r>
                        <a:rPr kumimoji="1" lang="en-US" altLang="ja-JP" sz="1800" dirty="0"/>
                        <a:t>At</a:t>
                      </a:r>
                      <a:r>
                        <a:rPr kumimoji="1" lang="ja-JP" altLang="en-US" sz="1800" dirty="0"/>
                        <a:t>）</a:t>
                      </a:r>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3065124692"/>
                  </a:ext>
                </a:extLst>
              </a:tr>
            </a:tbl>
          </a:graphicData>
        </a:graphic>
      </p:graphicFrame>
      <p:sp>
        <p:nvSpPr>
          <p:cNvPr id="3" name="正方形/長方形 2">
            <a:extLst>
              <a:ext uri="{FF2B5EF4-FFF2-40B4-BE49-F238E27FC236}">
                <a16:creationId xmlns:a16="http://schemas.microsoft.com/office/drawing/2014/main" id="{B3A050B5-3595-3DFA-E2D7-6FF75420BD99}"/>
              </a:ext>
            </a:extLst>
          </p:cNvPr>
          <p:cNvSpPr/>
          <p:nvPr/>
        </p:nvSpPr>
        <p:spPr>
          <a:xfrm>
            <a:off x="270163" y="3053166"/>
            <a:ext cx="11710027" cy="11701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298067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FE1342-8B2B-D3BA-6A87-8006AAD44192}"/>
              </a:ext>
            </a:extLst>
          </p:cNvPr>
          <p:cNvSpPr>
            <a:spLocks noGrp="1"/>
          </p:cNvSpPr>
          <p:nvPr>
            <p:ph type="title"/>
          </p:nvPr>
        </p:nvSpPr>
        <p:spPr/>
        <p:txBody>
          <a:bodyPr/>
          <a:lstStyle/>
          <a:p>
            <a:r>
              <a:rPr lang="en-US" altLang="ja-JP" dirty="0"/>
              <a:t>I.</a:t>
            </a:r>
            <a:r>
              <a:rPr lang="ja-JP" altLang="en-US" dirty="0"/>
              <a:t>②</a:t>
            </a:r>
            <a:r>
              <a:rPr lang="en-US" altLang="ja-JP" dirty="0"/>
              <a:t> </a:t>
            </a:r>
            <a:r>
              <a:rPr lang="ja-JP" altLang="en-US" dirty="0"/>
              <a:t>⇒ </a:t>
            </a:r>
            <a:r>
              <a:rPr lang="en-US" altLang="ja-JP" dirty="0"/>
              <a:t>ERIT</a:t>
            </a:r>
            <a:r>
              <a:rPr lang="ja-JP" altLang="en-US" dirty="0"/>
              <a:t>型（ビーム通過型）標的</a:t>
            </a:r>
            <a:endParaRPr kumimoji="1" lang="ja-JP" altLang="en-US" dirty="0"/>
          </a:p>
        </p:txBody>
      </p:sp>
      <p:sp>
        <p:nvSpPr>
          <p:cNvPr id="3" name="テキスト ボックス 2">
            <a:extLst>
              <a:ext uri="{FF2B5EF4-FFF2-40B4-BE49-F238E27FC236}">
                <a16:creationId xmlns:a16="http://schemas.microsoft.com/office/drawing/2014/main" id="{23366730-B653-1E26-4CB5-2DCC6B085847}"/>
              </a:ext>
            </a:extLst>
          </p:cNvPr>
          <p:cNvSpPr txBox="1"/>
          <p:nvPr/>
        </p:nvSpPr>
        <p:spPr>
          <a:xfrm>
            <a:off x="464089" y="1093167"/>
            <a:ext cx="11118311" cy="224676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u="sng" dirty="0"/>
              <a:t>ビーム</a:t>
            </a:r>
            <a:r>
              <a:rPr kumimoji="1" lang="ja-JP" altLang="en-US" sz="2000" dirty="0"/>
              <a:t>：</a:t>
            </a:r>
            <a:r>
              <a:rPr kumimoji="1" lang="en-US" altLang="ja-JP" sz="2000" dirty="0"/>
              <a:t>400 MeV, 0.1 A, D</a:t>
            </a:r>
            <a:r>
              <a:rPr kumimoji="1" lang="ja-JP" altLang="en-US" sz="2000" dirty="0"/>
              <a:t>（</a:t>
            </a:r>
            <a:r>
              <a:rPr kumimoji="1" lang="en-US" altLang="ja-JP" sz="2000" dirty="0"/>
              <a:t>ERIT</a:t>
            </a:r>
            <a:r>
              <a:rPr lang="ja-JP" altLang="en-US" sz="2000" dirty="0"/>
              <a:t>：</a:t>
            </a:r>
            <a:r>
              <a:rPr kumimoji="1" lang="en-US" altLang="ja-JP" sz="2000" dirty="0"/>
              <a:t>400 MeV, 1 A </a:t>
            </a:r>
            <a:r>
              <a:rPr kumimoji="1" lang="ja-JP" altLang="en-US" sz="2000" dirty="0"/>
              <a:t>）</a:t>
            </a:r>
            <a:endParaRPr kumimoji="1" lang="en-US" altLang="ja-JP" sz="2000" dirty="0"/>
          </a:p>
          <a:p>
            <a:pPr marL="285750" indent="-285750">
              <a:buFont typeface="Arial" panose="020B0604020202020204" pitchFamily="34" charset="0"/>
              <a:buChar char="•"/>
            </a:pPr>
            <a:r>
              <a:rPr lang="ja-JP" altLang="en-US" sz="2000" u="sng" dirty="0"/>
              <a:t>標的</a:t>
            </a:r>
            <a:r>
              <a:rPr lang="ja-JP" altLang="en-US" sz="2000" dirty="0"/>
              <a:t>：</a:t>
            </a:r>
            <a:r>
              <a:rPr lang="ja-JP" altLang="en-US" sz="2000" b="1" dirty="0">
                <a:solidFill>
                  <a:srgbClr val="FF0000"/>
                </a:solidFill>
              </a:rPr>
              <a:t>液体リチウム</a:t>
            </a:r>
            <a:endParaRPr lang="en-US" altLang="ja-JP" sz="2000" b="1" dirty="0">
              <a:solidFill>
                <a:srgbClr val="FF0000"/>
              </a:solidFill>
            </a:endParaRPr>
          </a:p>
          <a:p>
            <a:pPr marL="285750" indent="-285750">
              <a:buFont typeface="Arial" panose="020B0604020202020204" pitchFamily="34" charset="0"/>
              <a:buChar char="•"/>
            </a:pPr>
            <a:r>
              <a:rPr kumimoji="1" lang="ja-JP" altLang="en-US" sz="2000" u="sng" dirty="0"/>
              <a:t>特徴</a:t>
            </a:r>
            <a:r>
              <a:rPr kumimoji="1" lang="ja-JP" altLang="en-US" sz="2000" dirty="0"/>
              <a:t>：加速器の中に薄い標的（液体リチウム）を置き、周回するビームが標的を通過した後、ビームを捨てることなく、標的内で失われたエネルギーを加速空洞内で補い再び利用する。電力が回収され無駄にはならず、標的への熱負荷も軽減できる。</a:t>
            </a:r>
            <a:endParaRPr kumimoji="1" lang="en-US" altLang="ja-JP" sz="2000" dirty="0"/>
          </a:p>
          <a:p>
            <a:pPr marL="285750" indent="-285750">
              <a:buFont typeface="Arial" panose="020B0604020202020204" pitchFamily="34" charset="0"/>
              <a:buChar char="•"/>
            </a:pPr>
            <a:r>
              <a:rPr kumimoji="1" lang="ja-JP" altLang="en-US" sz="2000" u="sng" dirty="0"/>
              <a:t>課題</a:t>
            </a:r>
            <a:r>
              <a:rPr kumimoji="1" lang="ja-JP" altLang="en-US" sz="2000" dirty="0"/>
              <a:t>：標的及び加速器の成立性</a:t>
            </a:r>
            <a:r>
              <a:rPr lang="ja-JP" altLang="en-US" sz="2000" dirty="0"/>
              <a:t>。</a:t>
            </a:r>
            <a:r>
              <a:rPr kumimoji="1" lang="ja-JP" altLang="en-US" sz="2000" dirty="0"/>
              <a:t>中性子発生や</a:t>
            </a:r>
            <a:r>
              <a:rPr kumimoji="1" lang="ja-JP" altLang="en-US" sz="2000" b="1" dirty="0">
                <a:solidFill>
                  <a:srgbClr val="FF0000"/>
                </a:solidFill>
              </a:rPr>
              <a:t>トリチウム生成</a:t>
            </a:r>
            <a:r>
              <a:rPr kumimoji="1" lang="ja-JP" altLang="en-US" sz="2000" dirty="0"/>
              <a:t>と</a:t>
            </a:r>
            <a:r>
              <a:rPr lang="ja-JP" altLang="en-US" sz="2000" dirty="0"/>
              <a:t>熱負荷（標的の健全性）を</a:t>
            </a:r>
            <a:r>
              <a:rPr kumimoji="1" lang="ja-JP" altLang="en-US" sz="2000" dirty="0"/>
              <a:t>両立する最適パラメータの設定。</a:t>
            </a:r>
            <a:endParaRPr kumimoji="1" lang="en-US" altLang="ja-JP" sz="2000" dirty="0"/>
          </a:p>
        </p:txBody>
      </p:sp>
      <p:pic>
        <p:nvPicPr>
          <p:cNvPr id="4" name="図 3">
            <a:extLst>
              <a:ext uri="{FF2B5EF4-FFF2-40B4-BE49-F238E27FC236}">
                <a16:creationId xmlns:a16="http://schemas.microsoft.com/office/drawing/2014/main" id="{7D3BD669-7867-E895-913A-292E7F003166}"/>
              </a:ext>
            </a:extLst>
          </p:cNvPr>
          <p:cNvPicPr>
            <a:picLocks noChangeAspect="1"/>
          </p:cNvPicPr>
          <p:nvPr/>
        </p:nvPicPr>
        <p:blipFill>
          <a:blip r:embed="rId3"/>
          <a:stretch>
            <a:fillRect/>
          </a:stretch>
        </p:blipFill>
        <p:spPr>
          <a:xfrm>
            <a:off x="312663" y="3552268"/>
            <a:ext cx="4215657" cy="2622839"/>
          </a:xfrm>
          <a:prstGeom prst="rect">
            <a:avLst/>
          </a:prstGeom>
        </p:spPr>
      </p:pic>
      <p:sp>
        <p:nvSpPr>
          <p:cNvPr id="5" name="テキスト ボックス 4">
            <a:extLst>
              <a:ext uri="{FF2B5EF4-FFF2-40B4-BE49-F238E27FC236}">
                <a16:creationId xmlns:a16="http://schemas.microsoft.com/office/drawing/2014/main" id="{1056A6DE-71C9-64C2-A163-A8BF423E84C4}"/>
              </a:ext>
            </a:extLst>
          </p:cNvPr>
          <p:cNvSpPr txBox="1"/>
          <p:nvPr/>
        </p:nvSpPr>
        <p:spPr>
          <a:xfrm>
            <a:off x="312663" y="6332699"/>
            <a:ext cx="6077977" cy="415498"/>
          </a:xfrm>
          <a:prstGeom prst="rect">
            <a:avLst/>
          </a:prstGeom>
          <a:noFill/>
        </p:spPr>
        <p:txBody>
          <a:bodyPr wrap="square">
            <a:spAutoFit/>
          </a:bodyPr>
          <a:lstStyle/>
          <a:p>
            <a:r>
              <a:rPr lang="ja-JP" altLang="en-US" sz="1050" dirty="0"/>
              <a:t>奥野広樹</a:t>
            </a:r>
            <a:r>
              <a:rPr lang="en-US" altLang="ja-JP" sz="1050" dirty="0"/>
              <a:t>, </a:t>
            </a:r>
            <a:r>
              <a:rPr lang="ja-JP" altLang="en-US" sz="1050" dirty="0"/>
              <a:t>核変換における液体リチウムターゲット</a:t>
            </a:r>
            <a:r>
              <a:rPr lang="en-US" altLang="ja-JP" sz="1050" dirty="0"/>
              <a:t>, </a:t>
            </a:r>
            <a:r>
              <a:rPr lang="es-ES" altLang="ja-JP" sz="1050" dirty="0"/>
              <a:t>J. Plasma </a:t>
            </a:r>
            <a:r>
              <a:rPr lang="es-ES" altLang="ja-JP" sz="1050" dirty="0" err="1"/>
              <a:t>Fusion</a:t>
            </a:r>
            <a:r>
              <a:rPr lang="es-ES" altLang="ja-JP" sz="1050" dirty="0"/>
              <a:t> Res. Vol.94, No.9 (2018) </a:t>
            </a:r>
            <a:r>
              <a:rPr lang="en-US" altLang="ja-JP" sz="1050" dirty="0"/>
              <a:t>449-452</a:t>
            </a:r>
          </a:p>
          <a:p>
            <a:r>
              <a:rPr lang="en-US" altLang="ja-JP" sz="1050" dirty="0"/>
              <a:t>( https://www.jspf.or.jp/Journal/PDF_JSPF/jspf2018_09/jspf2018_09-449.pdf )</a:t>
            </a:r>
            <a:endParaRPr lang="ja-JP" altLang="en-US" sz="1050" dirty="0"/>
          </a:p>
        </p:txBody>
      </p:sp>
      <p:pic>
        <p:nvPicPr>
          <p:cNvPr id="6" name="図 5">
            <a:extLst>
              <a:ext uri="{FF2B5EF4-FFF2-40B4-BE49-F238E27FC236}">
                <a16:creationId xmlns:a16="http://schemas.microsoft.com/office/drawing/2014/main" id="{12093E69-2781-6CE1-B054-565CFF7DDC2B}"/>
              </a:ext>
            </a:extLst>
          </p:cNvPr>
          <p:cNvPicPr>
            <a:picLocks noChangeAspect="1"/>
          </p:cNvPicPr>
          <p:nvPr/>
        </p:nvPicPr>
        <p:blipFill>
          <a:blip r:embed="rId4"/>
          <a:stretch>
            <a:fillRect/>
          </a:stretch>
        </p:blipFill>
        <p:spPr>
          <a:xfrm>
            <a:off x="4628253" y="3372316"/>
            <a:ext cx="3581652" cy="2926060"/>
          </a:xfrm>
          <a:prstGeom prst="rect">
            <a:avLst/>
          </a:prstGeom>
        </p:spPr>
      </p:pic>
      <p:pic>
        <p:nvPicPr>
          <p:cNvPr id="7" name="図 6">
            <a:extLst>
              <a:ext uri="{FF2B5EF4-FFF2-40B4-BE49-F238E27FC236}">
                <a16:creationId xmlns:a16="http://schemas.microsoft.com/office/drawing/2014/main" id="{AFCD493E-B73A-4E1D-C202-47DBBAD0375D}"/>
              </a:ext>
            </a:extLst>
          </p:cNvPr>
          <p:cNvPicPr>
            <a:picLocks noChangeAspect="1"/>
          </p:cNvPicPr>
          <p:nvPr/>
        </p:nvPicPr>
        <p:blipFill rotWithShape="1">
          <a:blip r:embed="rId5"/>
          <a:srcRect l="52811" t="908" r="7516" b="19887"/>
          <a:stretch/>
        </p:blipFill>
        <p:spPr>
          <a:xfrm>
            <a:off x="8755000" y="3282084"/>
            <a:ext cx="2110106" cy="3296378"/>
          </a:xfrm>
          <a:prstGeom prst="rect">
            <a:avLst/>
          </a:prstGeom>
        </p:spPr>
      </p:pic>
    </p:spTree>
    <p:extLst>
      <p:ext uri="{BB962C8B-B14F-4D97-AF65-F5344CB8AC3E}">
        <p14:creationId xmlns:p14="http://schemas.microsoft.com/office/powerpoint/2010/main" val="3705785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769B77-0F8D-952C-561B-922F702338E4}"/>
              </a:ext>
            </a:extLst>
          </p:cNvPr>
          <p:cNvSpPr>
            <a:spLocks noGrp="1"/>
          </p:cNvSpPr>
          <p:nvPr>
            <p:ph type="title"/>
          </p:nvPr>
        </p:nvSpPr>
        <p:spPr/>
        <p:txBody>
          <a:bodyPr/>
          <a:lstStyle/>
          <a:p>
            <a:r>
              <a:rPr lang="en-US" altLang="ja-JP" dirty="0"/>
              <a:t>I.</a:t>
            </a:r>
            <a:r>
              <a:rPr lang="ja-JP" altLang="en-US" dirty="0"/>
              <a:t>②</a:t>
            </a:r>
            <a:r>
              <a:rPr lang="en-US" altLang="ja-JP" dirty="0"/>
              <a:t>, </a:t>
            </a:r>
            <a:r>
              <a:rPr lang="ja-JP" altLang="en-US" dirty="0"/>
              <a:t>⑤ ⇒トルネード標的</a:t>
            </a:r>
            <a:endParaRPr kumimoji="1" lang="ja-JP" altLang="en-US" dirty="0"/>
          </a:p>
        </p:txBody>
      </p:sp>
      <p:sp>
        <p:nvSpPr>
          <p:cNvPr id="3" name="テキスト ボックス 2">
            <a:extLst>
              <a:ext uri="{FF2B5EF4-FFF2-40B4-BE49-F238E27FC236}">
                <a16:creationId xmlns:a16="http://schemas.microsoft.com/office/drawing/2014/main" id="{634D20CF-2FAF-7FF1-4A23-BC2E3C598E0C}"/>
              </a:ext>
            </a:extLst>
          </p:cNvPr>
          <p:cNvSpPr txBox="1"/>
          <p:nvPr/>
        </p:nvSpPr>
        <p:spPr>
          <a:xfrm>
            <a:off x="356250" y="1050205"/>
            <a:ext cx="11608442" cy="255454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u="sng" dirty="0"/>
              <a:t>ビーム</a:t>
            </a:r>
            <a:r>
              <a:rPr kumimoji="1" lang="ja-JP" altLang="en-US" sz="2000" dirty="0"/>
              <a:t>：</a:t>
            </a:r>
            <a:r>
              <a:rPr kumimoji="1" lang="en-US" altLang="ja-JP" sz="2000" dirty="0"/>
              <a:t> 400</a:t>
            </a:r>
            <a:r>
              <a:rPr lang="ja-JP" altLang="en-US" sz="2000" dirty="0"/>
              <a:t> </a:t>
            </a:r>
            <a:r>
              <a:rPr kumimoji="1" lang="en-US" altLang="ja-JP" sz="2000" dirty="0"/>
              <a:t>MeV, 0.1A, D</a:t>
            </a:r>
            <a:r>
              <a:rPr kumimoji="1" lang="ja-JP" altLang="en-US" sz="2000" dirty="0"/>
              <a:t>　</a:t>
            </a:r>
            <a:endParaRPr kumimoji="1" lang="en-US" altLang="ja-JP" sz="2000" dirty="0"/>
          </a:p>
          <a:p>
            <a:pPr marL="285750" indent="-285750">
              <a:buFont typeface="Arial" panose="020B0604020202020204" pitchFamily="34" charset="0"/>
              <a:buChar char="•"/>
            </a:pPr>
            <a:r>
              <a:rPr lang="ja-JP" altLang="en-US" sz="2000" u="sng" dirty="0"/>
              <a:t>標的</a:t>
            </a:r>
            <a:r>
              <a:rPr lang="ja-JP" altLang="en-US" sz="2000" dirty="0"/>
              <a:t>：</a:t>
            </a:r>
            <a:r>
              <a:rPr lang="ja-JP" altLang="en-US" sz="2000" b="1" dirty="0">
                <a:solidFill>
                  <a:srgbClr val="FF0000"/>
                </a:solidFill>
              </a:rPr>
              <a:t>液体リチウム</a:t>
            </a:r>
            <a:endParaRPr lang="en-US" altLang="ja-JP" sz="2000" b="1" dirty="0">
              <a:solidFill>
                <a:srgbClr val="FF0000"/>
              </a:solidFill>
            </a:endParaRPr>
          </a:p>
          <a:p>
            <a:pPr marL="285750" indent="-285750">
              <a:buFont typeface="Arial" panose="020B0604020202020204" pitchFamily="34" charset="0"/>
              <a:buChar char="•"/>
            </a:pPr>
            <a:r>
              <a:rPr kumimoji="1" lang="ja-JP" altLang="en-US" sz="2000" u="sng" dirty="0"/>
              <a:t>特徴</a:t>
            </a:r>
            <a:r>
              <a:rPr kumimoji="1" lang="ja-JP" altLang="en-US" sz="2000" dirty="0"/>
              <a:t>：円錐形の内壁に沿って液体リチウムが旋回する様に流し、その部分にビームを照射する。コンパクトネスを保ったまま、照射面積を広げて単位面積当たりの入熱を減らし、局所的な温度上昇を抑える。遠心力を用いて液体リチウムの圧力を増やし、実効的に沸点を上昇させ沸騰を防ぐ。標的のそばに核変換対象物を容易に置くことが可能。</a:t>
            </a:r>
            <a:endParaRPr lang="en-US" altLang="ja-JP" sz="2000" dirty="0"/>
          </a:p>
          <a:p>
            <a:pPr marL="285750" indent="-285750">
              <a:buFont typeface="Arial" panose="020B0604020202020204" pitchFamily="34" charset="0"/>
              <a:buChar char="•"/>
            </a:pPr>
            <a:r>
              <a:rPr kumimoji="1" lang="ja-JP" altLang="en-US" sz="2000" u="sng" dirty="0"/>
              <a:t>課題</a:t>
            </a:r>
            <a:r>
              <a:rPr kumimoji="1" lang="ja-JP" altLang="en-US" sz="2000" dirty="0"/>
              <a:t>：</a:t>
            </a:r>
            <a:r>
              <a:rPr lang="ja-JP" altLang="en-US" sz="2000" dirty="0"/>
              <a:t>成立性（安定流動、除熱）の検証。</a:t>
            </a:r>
            <a:r>
              <a:rPr lang="ja-JP" altLang="en-US" sz="2000" dirty="0">
                <a:solidFill>
                  <a:srgbClr val="FF0000"/>
                </a:solidFill>
              </a:rPr>
              <a:t>特に</a:t>
            </a:r>
            <a:r>
              <a:rPr lang="en-US" altLang="ja-JP" sz="2000" dirty="0">
                <a:solidFill>
                  <a:srgbClr val="FF0000"/>
                </a:solidFill>
              </a:rPr>
              <a:t>400 MeV</a:t>
            </a:r>
            <a:r>
              <a:rPr lang="ja-JP" altLang="en-US" sz="2000" dirty="0">
                <a:solidFill>
                  <a:srgbClr val="FF0000"/>
                </a:solidFill>
              </a:rPr>
              <a:t>重水素ビームのリチウム中の飛程以上の厚みを保った旋回流を安定に保つことが必要</a:t>
            </a:r>
            <a:r>
              <a:rPr lang="ja-JP" altLang="en-US" sz="2000" dirty="0"/>
              <a:t>。</a:t>
            </a:r>
            <a:endParaRPr kumimoji="1" lang="en-US" altLang="ja-JP" sz="2000" dirty="0"/>
          </a:p>
        </p:txBody>
      </p:sp>
      <p:pic>
        <p:nvPicPr>
          <p:cNvPr id="4" name="図 3">
            <a:extLst>
              <a:ext uri="{FF2B5EF4-FFF2-40B4-BE49-F238E27FC236}">
                <a16:creationId xmlns:a16="http://schemas.microsoft.com/office/drawing/2014/main" id="{9CA6FA17-C65B-ED67-ED67-601E1EA59571}"/>
              </a:ext>
            </a:extLst>
          </p:cNvPr>
          <p:cNvPicPr>
            <a:picLocks noChangeAspect="1"/>
          </p:cNvPicPr>
          <p:nvPr/>
        </p:nvPicPr>
        <p:blipFill>
          <a:blip r:embed="rId4"/>
          <a:stretch>
            <a:fillRect/>
          </a:stretch>
        </p:blipFill>
        <p:spPr>
          <a:xfrm>
            <a:off x="838200" y="3624732"/>
            <a:ext cx="2402292" cy="2787846"/>
          </a:xfrm>
          <a:prstGeom prst="rect">
            <a:avLst/>
          </a:prstGeom>
        </p:spPr>
      </p:pic>
      <p:pic>
        <p:nvPicPr>
          <p:cNvPr id="5" name="図 4">
            <a:extLst>
              <a:ext uri="{FF2B5EF4-FFF2-40B4-BE49-F238E27FC236}">
                <a16:creationId xmlns:a16="http://schemas.microsoft.com/office/drawing/2014/main" id="{009A3BF4-9719-2798-F564-84720DCD14CB}"/>
              </a:ext>
            </a:extLst>
          </p:cNvPr>
          <p:cNvPicPr>
            <a:picLocks noChangeAspect="1"/>
          </p:cNvPicPr>
          <p:nvPr/>
        </p:nvPicPr>
        <p:blipFill>
          <a:blip r:embed="rId5"/>
          <a:stretch>
            <a:fillRect/>
          </a:stretch>
        </p:blipFill>
        <p:spPr>
          <a:xfrm>
            <a:off x="3959498" y="3810129"/>
            <a:ext cx="4273004" cy="2602449"/>
          </a:xfrm>
          <a:prstGeom prst="rect">
            <a:avLst/>
          </a:prstGeom>
        </p:spPr>
      </p:pic>
      <p:sp>
        <p:nvSpPr>
          <p:cNvPr id="7" name="テキスト ボックス 6">
            <a:extLst>
              <a:ext uri="{FF2B5EF4-FFF2-40B4-BE49-F238E27FC236}">
                <a16:creationId xmlns:a16="http://schemas.microsoft.com/office/drawing/2014/main" id="{81E71AF2-7312-DB27-B379-C1E82077AC56}"/>
              </a:ext>
            </a:extLst>
          </p:cNvPr>
          <p:cNvSpPr txBox="1"/>
          <p:nvPr/>
        </p:nvSpPr>
        <p:spPr>
          <a:xfrm>
            <a:off x="9340391" y="5418329"/>
            <a:ext cx="2262245" cy="1061829"/>
          </a:xfrm>
          <a:prstGeom prst="rect">
            <a:avLst/>
          </a:prstGeom>
          <a:noFill/>
        </p:spPr>
        <p:txBody>
          <a:bodyPr wrap="square" rtlCol="0">
            <a:spAutoFit/>
          </a:bodyPr>
          <a:lstStyle/>
          <a:p>
            <a:r>
              <a:rPr lang="ja-JP" altLang="en-US" sz="1050" dirty="0">
                <a:solidFill>
                  <a:srgbClr val="FF0000"/>
                </a:solidFill>
              </a:rPr>
              <a:t>奥野広樹</a:t>
            </a:r>
            <a:r>
              <a:rPr lang="en-US" altLang="ja-JP" sz="1050" dirty="0">
                <a:solidFill>
                  <a:srgbClr val="FF0000"/>
                </a:solidFill>
              </a:rPr>
              <a:t>, </a:t>
            </a:r>
            <a:r>
              <a:rPr lang="ja-JP" altLang="en-US" sz="1050" dirty="0">
                <a:solidFill>
                  <a:srgbClr val="FF0000"/>
                </a:solidFill>
              </a:rPr>
              <a:t>プロジェクトの概要説明</a:t>
            </a:r>
            <a:r>
              <a:rPr lang="en-US" altLang="ja-JP" sz="1050" dirty="0">
                <a:solidFill>
                  <a:srgbClr val="FF0000"/>
                </a:solidFill>
              </a:rPr>
              <a:t>, </a:t>
            </a:r>
            <a:r>
              <a:rPr lang="ja-JP" altLang="en-US" sz="1050" dirty="0">
                <a:solidFill>
                  <a:srgbClr val="FF0000"/>
                </a:solidFill>
              </a:rPr>
              <a:t>核融合分野に貢献する加速器の仕様と実現可能性ワークショップ（ムーンショット目標</a:t>
            </a:r>
            <a:r>
              <a:rPr lang="en-US" altLang="ja-JP" sz="1050" dirty="0">
                <a:solidFill>
                  <a:srgbClr val="FF0000"/>
                </a:solidFill>
              </a:rPr>
              <a:t>10</a:t>
            </a:r>
            <a:r>
              <a:rPr lang="ja-JP" altLang="en-US" sz="1050" dirty="0">
                <a:solidFill>
                  <a:srgbClr val="FF0000"/>
                </a:solidFill>
              </a:rPr>
              <a:t>奥野プロジェクトキックオフワークショップ）</a:t>
            </a:r>
            <a:r>
              <a:rPr lang="en-US" altLang="ja-JP" sz="1050" dirty="0">
                <a:solidFill>
                  <a:srgbClr val="FF0000"/>
                </a:solidFill>
              </a:rPr>
              <a:t>, 2025</a:t>
            </a:r>
            <a:r>
              <a:rPr lang="ja-JP" altLang="en-US" sz="1050" dirty="0">
                <a:solidFill>
                  <a:srgbClr val="FF0000"/>
                </a:solidFill>
              </a:rPr>
              <a:t>年</a:t>
            </a:r>
            <a:r>
              <a:rPr lang="en-US" altLang="ja-JP" sz="1050" dirty="0">
                <a:solidFill>
                  <a:srgbClr val="FF0000"/>
                </a:solidFill>
              </a:rPr>
              <a:t>4</a:t>
            </a:r>
            <a:r>
              <a:rPr lang="ja-JP" altLang="en-US" sz="1050" dirty="0">
                <a:solidFill>
                  <a:srgbClr val="FF0000"/>
                </a:solidFill>
              </a:rPr>
              <a:t>月</a:t>
            </a:r>
            <a:r>
              <a:rPr lang="en-US" altLang="ja-JP" sz="1050" dirty="0">
                <a:solidFill>
                  <a:srgbClr val="FF0000"/>
                </a:solidFill>
              </a:rPr>
              <a:t>17</a:t>
            </a:r>
            <a:r>
              <a:rPr lang="ja-JP" altLang="en-US" sz="1050" dirty="0">
                <a:solidFill>
                  <a:srgbClr val="FF0000"/>
                </a:solidFill>
              </a:rPr>
              <a:t>日</a:t>
            </a:r>
            <a:endParaRPr lang="en-US" altLang="ja-JP" sz="1050" dirty="0">
              <a:solidFill>
                <a:srgbClr val="FF0000"/>
              </a:solidFill>
            </a:endParaRPr>
          </a:p>
        </p:txBody>
      </p:sp>
    </p:spTree>
    <p:extLst>
      <p:ext uri="{BB962C8B-B14F-4D97-AF65-F5344CB8AC3E}">
        <p14:creationId xmlns:p14="http://schemas.microsoft.com/office/powerpoint/2010/main" val="2937650190"/>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D7E37-0F1B-36C2-7D61-3AFEDC9E02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CD8D218-A063-7147-3BB7-8E2BF0F9430B}"/>
              </a:ext>
            </a:extLst>
          </p:cNvPr>
          <p:cNvSpPr>
            <a:spLocks noGrp="1"/>
          </p:cNvSpPr>
          <p:nvPr>
            <p:ph type="title"/>
          </p:nvPr>
        </p:nvSpPr>
        <p:spPr/>
        <p:txBody>
          <a:bodyPr/>
          <a:lstStyle/>
          <a:p>
            <a:r>
              <a:rPr kumimoji="1" lang="ja-JP" altLang="en-US"/>
              <a:t>標的の種類の整理</a:t>
            </a:r>
          </a:p>
        </p:txBody>
      </p:sp>
      <p:graphicFrame>
        <p:nvGraphicFramePr>
          <p:cNvPr id="35" name="表 34">
            <a:extLst>
              <a:ext uri="{FF2B5EF4-FFF2-40B4-BE49-F238E27FC236}">
                <a16:creationId xmlns:a16="http://schemas.microsoft.com/office/drawing/2014/main" id="{705BFCAD-AD8D-7977-EAC3-5D71EFEB2AD9}"/>
              </a:ext>
            </a:extLst>
          </p:cNvPr>
          <p:cNvGraphicFramePr>
            <a:graphicFrameLocks noGrp="1"/>
          </p:cNvGraphicFramePr>
          <p:nvPr>
            <p:extLst>
              <p:ext uri="{D42A27DB-BD31-4B8C-83A1-F6EECF244321}">
                <p14:modId xmlns:p14="http://schemas.microsoft.com/office/powerpoint/2010/main" val="4252393529"/>
              </p:ext>
            </p:extLst>
          </p:nvPr>
        </p:nvGraphicFramePr>
        <p:xfrm>
          <a:off x="270163" y="1597775"/>
          <a:ext cx="11651673" cy="4580139"/>
        </p:xfrm>
        <a:graphic>
          <a:graphicData uri="http://schemas.openxmlformats.org/drawingml/2006/table">
            <a:tbl>
              <a:tblPr bandRow="1">
                <a:tableStyleId>{5C22544A-7EE6-4342-B048-85BDC9FD1C3A}</a:tableStyleId>
              </a:tblPr>
              <a:tblGrid>
                <a:gridCol w="2034621">
                  <a:extLst>
                    <a:ext uri="{9D8B030D-6E8A-4147-A177-3AD203B41FA5}">
                      <a16:colId xmlns:a16="http://schemas.microsoft.com/office/drawing/2014/main" val="3570287331"/>
                    </a:ext>
                  </a:extLst>
                </a:gridCol>
                <a:gridCol w="2139292">
                  <a:extLst>
                    <a:ext uri="{9D8B030D-6E8A-4147-A177-3AD203B41FA5}">
                      <a16:colId xmlns:a16="http://schemas.microsoft.com/office/drawing/2014/main" val="1818658492"/>
                    </a:ext>
                  </a:extLst>
                </a:gridCol>
                <a:gridCol w="2174240">
                  <a:extLst>
                    <a:ext uri="{9D8B030D-6E8A-4147-A177-3AD203B41FA5}">
                      <a16:colId xmlns:a16="http://schemas.microsoft.com/office/drawing/2014/main" val="3845646142"/>
                    </a:ext>
                  </a:extLst>
                </a:gridCol>
                <a:gridCol w="1788160">
                  <a:extLst>
                    <a:ext uri="{9D8B030D-6E8A-4147-A177-3AD203B41FA5}">
                      <a16:colId xmlns:a16="http://schemas.microsoft.com/office/drawing/2014/main" val="1149902455"/>
                    </a:ext>
                  </a:extLst>
                </a:gridCol>
                <a:gridCol w="1473200">
                  <a:extLst>
                    <a:ext uri="{9D8B030D-6E8A-4147-A177-3AD203B41FA5}">
                      <a16:colId xmlns:a16="http://schemas.microsoft.com/office/drawing/2014/main" val="872588742"/>
                    </a:ext>
                  </a:extLst>
                </a:gridCol>
                <a:gridCol w="2042160">
                  <a:extLst>
                    <a:ext uri="{9D8B030D-6E8A-4147-A177-3AD203B41FA5}">
                      <a16:colId xmlns:a16="http://schemas.microsoft.com/office/drawing/2014/main" val="2702018454"/>
                    </a:ext>
                  </a:extLst>
                </a:gridCol>
              </a:tblGrid>
              <a:tr h="1440961">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標的①</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材料照射試験</a:t>
                      </a:r>
                    </a:p>
                    <a:p>
                      <a:pPr algn="ctr"/>
                      <a:r>
                        <a:rPr kumimoji="1" lang="en-US" altLang="ja-JP" sz="1800" dirty="0"/>
                        <a:t>10×IFMIF</a:t>
                      </a:r>
                    </a:p>
                  </a:txBody>
                  <a:tcPr anchor="ctr"/>
                </a:tc>
                <a:tc>
                  <a:txBody>
                    <a:bodyPr/>
                    <a:lstStyle/>
                    <a:p>
                      <a:pPr algn="ctr"/>
                      <a:r>
                        <a:rPr kumimoji="1" lang="ja-JP" altLang="en-US" sz="1800" dirty="0"/>
                        <a:t>標的②</a:t>
                      </a:r>
                      <a:endParaRPr kumimoji="1" lang="en-US" altLang="ja-JP" sz="1800" dirty="0"/>
                    </a:p>
                    <a:p>
                      <a:pPr algn="ctr"/>
                      <a:r>
                        <a:rPr kumimoji="1" lang="ja-JP" altLang="en-US" sz="1800" dirty="0"/>
                        <a:t>トリチウム生成</a:t>
                      </a:r>
                    </a:p>
                  </a:txBody>
                  <a:tcPr anchor="ctr"/>
                </a:tc>
                <a:tc>
                  <a:txBody>
                    <a:bodyPr/>
                    <a:lstStyle/>
                    <a:p>
                      <a:pPr algn="ctr"/>
                      <a:r>
                        <a:rPr kumimoji="1" lang="ja-JP" altLang="en-US" sz="1800" dirty="0"/>
                        <a:t>標的③</a:t>
                      </a:r>
                      <a:endParaRPr kumimoji="1" lang="en-US" altLang="ja-JP" sz="1800" dirty="0"/>
                    </a:p>
                    <a:p>
                      <a:pPr algn="ctr"/>
                      <a:r>
                        <a:rPr kumimoji="1" lang="ja-JP" altLang="en-US" sz="1800" dirty="0"/>
                        <a:t>高強度中性子源</a:t>
                      </a:r>
                    </a:p>
                  </a:txBody>
                  <a:tcPr anchor="ctr"/>
                </a:tc>
                <a:tc>
                  <a:txBody>
                    <a:bodyPr/>
                    <a:lstStyle/>
                    <a:p>
                      <a:pPr algn="ctr"/>
                      <a:r>
                        <a:rPr kumimoji="1" lang="ja-JP" altLang="en-US" sz="1800" dirty="0"/>
                        <a:t>標的④</a:t>
                      </a:r>
                      <a:endParaRPr kumimoji="1" lang="en-US" altLang="ja-JP" sz="1800" dirty="0"/>
                    </a:p>
                    <a:p>
                      <a:pPr algn="ctr"/>
                      <a:r>
                        <a:rPr kumimoji="1" lang="ja-JP" altLang="en-US" sz="1800" dirty="0"/>
                        <a:t>医療用</a:t>
                      </a:r>
                      <a:r>
                        <a:rPr kumimoji="1" lang="en-US" altLang="ja-JP" sz="1800" dirty="0"/>
                        <a:t>RI</a:t>
                      </a:r>
                      <a:endParaRPr kumimoji="1" lang="ja-JP" altLang="en-US" sz="1800" dirty="0"/>
                    </a:p>
                  </a:txBody>
                  <a:tcPr anchor="ctr"/>
                </a:tc>
                <a:tc>
                  <a:txBody>
                    <a:bodyPr/>
                    <a:lstStyle/>
                    <a:p>
                      <a:pPr algn="ctr"/>
                      <a:r>
                        <a:rPr kumimoji="1" lang="ja-JP" altLang="en-US" sz="1800" dirty="0"/>
                        <a:t>標的⑤</a:t>
                      </a:r>
                      <a:endParaRPr kumimoji="1" lang="en-US" altLang="ja-JP" sz="1800" dirty="0"/>
                    </a:p>
                    <a:p>
                      <a:pPr algn="ctr"/>
                      <a:r>
                        <a:rPr kumimoji="1" lang="ja-JP" altLang="en-US" sz="1800" dirty="0"/>
                        <a:t>核廃棄物消滅処理</a:t>
                      </a:r>
                    </a:p>
                  </a:txBody>
                  <a:tcPr anchor="ctr"/>
                </a:tc>
                <a:extLst>
                  <a:ext uri="{0D108BD9-81ED-4DB2-BD59-A6C34878D82A}">
                    <a16:rowId xmlns:a16="http://schemas.microsoft.com/office/drawing/2014/main" val="836818559"/>
                  </a:ext>
                </a:extLst>
              </a:tr>
              <a:tr h="1160589">
                <a:tc>
                  <a:txBody>
                    <a:bodyPr/>
                    <a:lstStyle/>
                    <a:p>
                      <a:pPr algn="ctr"/>
                      <a:r>
                        <a:rPr kumimoji="1" lang="en-US" altLang="ja-JP" sz="1800" b="1" dirty="0"/>
                        <a:t>I </a:t>
                      </a:r>
                      <a:r>
                        <a:rPr kumimoji="1" lang="ja-JP" altLang="en-US" sz="1800" b="1" dirty="0"/>
                        <a:t>高速部</a:t>
                      </a:r>
                      <a:endParaRPr kumimoji="1" lang="en-US" altLang="ja-JP" sz="1800" b="1" dirty="0"/>
                    </a:p>
                    <a:p>
                      <a:pPr algn="ctr"/>
                      <a:r>
                        <a:rPr kumimoji="1" lang="en-US" altLang="ja-JP" sz="1800" dirty="0"/>
                        <a:t>(400 MeV, 0.1A, D)</a:t>
                      </a: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ERIT</a:t>
                      </a:r>
                      <a:r>
                        <a:rPr kumimoji="1" lang="ja-JP" altLang="en-US" sz="1800" dirty="0"/>
                        <a:t>型標的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rPr>
                        <a:t>トルネード型標的</a:t>
                      </a:r>
                    </a:p>
                  </a:txBody>
                  <a:tcPr anchor="ctr"/>
                </a:tc>
                <a:tc>
                  <a:txBody>
                    <a:bodyPr/>
                    <a:lstStyle/>
                    <a:p>
                      <a:pPr algn="ct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rPr>
                        <a:t>トルネード型標的</a:t>
                      </a:r>
                    </a:p>
                  </a:txBody>
                  <a:tcPr anchor="ctr"/>
                </a:tc>
                <a:extLst>
                  <a:ext uri="{0D108BD9-81ED-4DB2-BD59-A6C34878D82A}">
                    <a16:rowId xmlns:a16="http://schemas.microsoft.com/office/drawing/2014/main" val="119534010"/>
                  </a:ext>
                </a:extLst>
              </a:tr>
              <a:tr h="1160589">
                <a:tc>
                  <a:txBody>
                    <a:bodyPr/>
                    <a:lstStyle/>
                    <a:p>
                      <a:pPr algn="ctr"/>
                      <a:r>
                        <a:rPr kumimoji="1" lang="en-US" altLang="ja-JP" sz="1800" b="1" dirty="0"/>
                        <a:t>II </a:t>
                      </a:r>
                      <a:r>
                        <a:rPr kumimoji="1" lang="ja-JP" altLang="en-US" sz="1800" b="1" dirty="0"/>
                        <a:t>中速部</a:t>
                      </a:r>
                      <a:endParaRPr kumimoji="1" lang="en-US" altLang="ja-JP" sz="1800" b="1" dirty="0"/>
                    </a:p>
                    <a:p>
                      <a:pPr algn="ctr"/>
                      <a:r>
                        <a:rPr kumimoji="1" lang="en-US" altLang="ja-JP" sz="1800" dirty="0"/>
                        <a:t>(40 MeV, 1A, D)</a:t>
                      </a:r>
                      <a:endParaRPr kumimoji="1" lang="ja-JP" altLang="en-US" sz="1800" dirty="0"/>
                    </a:p>
                  </a:txBody>
                  <a:tcPr anchor="ctr"/>
                </a:tc>
                <a:tc>
                  <a:txBody>
                    <a:bodyPr/>
                    <a:lstStyle/>
                    <a:p>
                      <a:pPr algn="ctr"/>
                      <a:r>
                        <a:rPr kumimoji="1" lang="en-US" altLang="ja-JP" sz="1800" dirty="0"/>
                        <a:t>IFMIF</a:t>
                      </a:r>
                      <a:r>
                        <a:rPr kumimoji="1" lang="ja-JP" altLang="en-US" sz="1800" dirty="0"/>
                        <a:t>型標的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rPr>
                        <a:t>トルネード型標的</a:t>
                      </a:r>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RI</a:t>
                      </a:r>
                      <a:r>
                        <a:rPr kumimoji="1" lang="ja-JP" altLang="en-US" sz="1800" dirty="0"/>
                        <a:t>製造標的</a:t>
                      </a:r>
                    </a:p>
                    <a:p>
                      <a:pPr algn="ctr"/>
                      <a:r>
                        <a:rPr kumimoji="1" lang="en-US" altLang="ja-JP" sz="1800" dirty="0"/>
                        <a:t>(Mo)</a:t>
                      </a: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dirty="0"/>
                    </a:p>
                  </a:txBody>
                  <a:tcPr anchor="ctr"/>
                </a:tc>
                <a:extLst>
                  <a:ext uri="{0D108BD9-81ED-4DB2-BD59-A6C34878D82A}">
                    <a16:rowId xmlns:a16="http://schemas.microsoft.com/office/drawing/2014/main" val="301688901"/>
                  </a:ext>
                </a:extLst>
              </a:tr>
              <a:tr h="818000">
                <a:tc>
                  <a:txBody>
                    <a:bodyPr/>
                    <a:lstStyle/>
                    <a:p>
                      <a:pPr algn="ctr"/>
                      <a:r>
                        <a:rPr kumimoji="1" lang="en-US" altLang="ja-JP" sz="2400" b="1" dirty="0"/>
                        <a:t>III CARA</a:t>
                      </a:r>
                      <a:endParaRPr kumimoji="1" lang="ja-JP" altLang="en-US" sz="2400" b="1" dirty="0"/>
                    </a:p>
                  </a:txBody>
                  <a:tcPr anchor="ctr"/>
                </a:tc>
                <a:tc>
                  <a:txBody>
                    <a:bodyPr/>
                    <a:lstStyle/>
                    <a:p>
                      <a:pPr algn="ctr"/>
                      <a:endParaRPr kumimoji="1" lang="ja-JP" altLang="en-US" sz="180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BNCT</a:t>
                      </a:r>
                      <a:r>
                        <a:rPr kumimoji="1" lang="ja-JP" altLang="en-US" sz="1800" dirty="0"/>
                        <a:t>標的</a:t>
                      </a:r>
                      <a:endParaRPr kumimoji="1" lang="en-US" altLang="ja-JP"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RI</a:t>
                      </a:r>
                      <a:r>
                        <a:rPr kumimoji="1" lang="ja-JP" altLang="en-US" sz="1800" dirty="0"/>
                        <a:t>製造標的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a:t>
                      </a:r>
                      <a:r>
                        <a:rPr kumimoji="1" lang="en-US" altLang="ja-JP" sz="1800" dirty="0"/>
                        <a:t>At</a:t>
                      </a:r>
                      <a:r>
                        <a:rPr kumimoji="1" lang="ja-JP" altLang="en-US" sz="1800" dirty="0"/>
                        <a:t>）</a:t>
                      </a:r>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3065124692"/>
                  </a:ext>
                </a:extLst>
              </a:tr>
            </a:tbl>
          </a:graphicData>
        </a:graphic>
      </p:graphicFrame>
      <p:sp>
        <p:nvSpPr>
          <p:cNvPr id="3" name="正方形/長方形 2">
            <a:extLst>
              <a:ext uri="{FF2B5EF4-FFF2-40B4-BE49-F238E27FC236}">
                <a16:creationId xmlns:a16="http://schemas.microsoft.com/office/drawing/2014/main" id="{91A88C86-DE98-1D13-403E-174B72B8F03B}"/>
              </a:ext>
            </a:extLst>
          </p:cNvPr>
          <p:cNvSpPr/>
          <p:nvPr/>
        </p:nvSpPr>
        <p:spPr>
          <a:xfrm>
            <a:off x="270163" y="4207790"/>
            <a:ext cx="11710027" cy="11701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4867293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A78F-E000-05E6-D073-A85CE2E6BE5C}"/>
              </a:ext>
            </a:extLst>
          </p:cNvPr>
          <p:cNvSpPr>
            <a:spLocks noGrp="1"/>
          </p:cNvSpPr>
          <p:nvPr>
            <p:ph type="title"/>
          </p:nvPr>
        </p:nvSpPr>
        <p:spPr/>
        <p:txBody>
          <a:bodyPr/>
          <a:lstStyle/>
          <a:p>
            <a:r>
              <a:rPr lang="en-US" altLang="ja-JP" dirty="0"/>
              <a:t>II.</a:t>
            </a:r>
            <a:r>
              <a:rPr lang="ja-JP" altLang="en-US"/>
              <a:t>①</a:t>
            </a:r>
            <a:r>
              <a:rPr lang="en-US" altLang="ja-JP" dirty="0"/>
              <a:t> </a:t>
            </a:r>
            <a:r>
              <a:rPr lang="ja-JP" altLang="en-US"/>
              <a:t>⇒ </a:t>
            </a:r>
            <a:r>
              <a:rPr lang="en-US" altLang="ja-JP" dirty="0"/>
              <a:t>IFMIF</a:t>
            </a:r>
            <a:r>
              <a:rPr lang="ja-JP" altLang="en-US"/>
              <a:t>型（ビーム停止型）標的</a:t>
            </a:r>
            <a:endParaRPr kumimoji="1" lang="ja-JP" altLang="en-US"/>
          </a:p>
        </p:txBody>
      </p:sp>
      <p:sp>
        <p:nvSpPr>
          <p:cNvPr id="3" name="テキスト ボックス 2">
            <a:extLst>
              <a:ext uri="{FF2B5EF4-FFF2-40B4-BE49-F238E27FC236}">
                <a16:creationId xmlns:a16="http://schemas.microsoft.com/office/drawing/2014/main" id="{2570FDEF-5C08-9643-3625-9E0473677ACD}"/>
              </a:ext>
            </a:extLst>
          </p:cNvPr>
          <p:cNvSpPr txBox="1"/>
          <p:nvPr/>
        </p:nvSpPr>
        <p:spPr>
          <a:xfrm>
            <a:off x="1265613" y="6159015"/>
            <a:ext cx="5561907" cy="577081"/>
          </a:xfrm>
          <a:prstGeom prst="rect">
            <a:avLst/>
          </a:prstGeom>
          <a:noFill/>
        </p:spPr>
        <p:txBody>
          <a:bodyPr wrap="square">
            <a:spAutoFit/>
          </a:bodyPr>
          <a:lstStyle/>
          <a:p>
            <a:r>
              <a:rPr lang="ja-JP" altLang="en-US" sz="1050" dirty="0"/>
              <a:t>日本原子力研究開発機構</a:t>
            </a:r>
            <a:r>
              <a:rPr lang="en-US" altLang="ja-JP" sz="1050" dirty="0"/>
              <a:t>, </a:t>
            </a:r>
            <a:r>
              <a:rPr lang="ja-JP" altLang="en-US" sz="1050" dirty="0"/>
              <a:t>たゆまざる探究の軌跡－研究活動と成果２００１</a:t>
            </a:r>
            <a:r>
              <a:rPr lang="en-US" altLang="ja-JP" sz="1050" dirty="0"/>
              <a:t>,</a:t>
            </a:r>
          </a:p>
          <a:p>
            <a:r>
              <a:rPr lang="en-US" altLang="ja-JP" sz="1050" dirty="0"/>
              <a:t>3.8</a:t>
            </a:r>
            <a:r>
              <a:rPr lang="ja-JP" altLang="en-US" sz="1050" dirty="0"/>
              <a:t>　安定な高速液体リチウム流の実現に目途</a:t>
            </a:r>
            <a:r>
              <a:rPr lang="en-US" altLang="ja-JP" sz="1050" dirty="0"/>
              <a:t>―</a:t>
            </a:r>
            <a:r>
              <a:rPr lang="ja-JP" altLang="en-US" sz="1050" dirty="0"/>
              <a:t>高出力中性子発生用ターゲットの開発</a:t>
            </a:r>
            <a:r>
              <a:rPr lang="en-US" altLang="ja-JP" sz="1050" dirty="0"/>
              <a:t>―</a:t>
            </a:r>
          </a:p>
          <a:p>
            <a:r>
              <a:rPr lang="en-US" altLang="ja-JP" sz="1050" dirty="0"/>
              <a:t>( https://rdreview.jaea.go.jp/tayu/ACT01J/03/0308.htm )</a:t>
            </a:r>
            <a:endParaRPr lang="ja-JP" altLang="en-US" sz="1050" dirty="0"/>
          </a:p>
        </p:txBody>
      </p:sp>
      <p:pic>
        <p:nvPicPr>
          <p:cNvPr id="4" name="Picture 2">
            <a:extLst>
              <a:ext uri="{FF2B5EF4-FFF2-40B4-BE49-F238E27FC236}">
                <a16:creationId xmlns:a16="http://schemas.microsoft.com/office/drawing/2014/main" id="{CFC955B8-6D69-19CA-834C-AB6D34047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 y="3690403"/>
            <a:ext cx="3656894" cy="2180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509CC04-566F-E208-E8B3-E08A51DB2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400" y="3585648"/>
            <a:ext cx="3485477" cy="2390314"/>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2E1C9C86-FC02-7ED5-8406-8D1EDB8C7E9A}"/>
              </a:ext>
            </a:extLst>
          </p:cNvPr>
          <p:cNvPicPr>
            <a:picLocks noChangeAspect="1"/>
          </p:cNvPicPr>
          <p:nvPr/>
        </p:nvPicPr>
        <p:blipFill rotWithShape="1">
          <a:blip r:embed="rId5"/>
          <a:srcRect l="33870" r="33519"/>
          <a:stretch/>
        </p:blipFill>
        <p:spPr>
          <a:xfrm>
            <a:off x="9749733" y="1969543"/>
            <a:ext cx="2279962" cy="4105896"/>
          </a:xfrm>
          <a:prstGeom prst="rect">
            <a:avLst/>
          </a:prstGeom>
        </p:spPr>
      </p:pic>
      <p:sp>
        <p:nvSpPr>
          <p:cNvPr id="7" name="テキスト ボックス 6">
            <a:extLst>
              <a:ext uri="{FF2B5EF4-FFF2-40B4-BE49-F238E27FC236}">
                <a16:creationId xmlns:a16="http://schemas.microsoft.com/office/drawing/2014/main" id="{5BC6B83E-26B8-6E58-6B66-BCAC267AE12B}"/>
              </a:ext>
            </a:extLst>
          </p:cNvPr>
          <p:cNvSpPr txBox="1"/>
          <p:nvPr/>
        </p:nvSpPr>
        <p:spPr>
          <a:xfrm>
            <a:off x="8910575" y="6159015"/>
            <a:ext cx="3119120" cy="577081"/>
          </a:xfrm>
          <a:prstGeom prst="rect">
            <a:avLst/>
          </a:prstGeom>
          <a:noFill/>
        </p:spPr>
        <p:txBody>
          <a:bodyPr wrap="square">
            <a:spAutoFit/>
          </a:bodyPr>
          <a:lstStyle/>
          <a:p>
            <a:pPr algn="l"/>
            <a:r>
              <a:rPr lang="en-US" altLang="ja-JP" sz="1050" b="0" i="0" dirty="0" err="1">
                <a:solidFill>
                  <a:srgbClr val="1F1F1F"/>
                </a:solidFill>
                <a:effectLst/>
              </a:rPr>
              <a:t>H.Kondo</a:t>
            </a:r>
            <a:r>
              <a:rPr lang="ja-JP" altLang="en-US" sz="1050" b="0" i="0" dirty="0">
                <a:solidFill>
                  <a:srgbClr val="1F1F1F"/>
                </a:solidFill>
                <a:effectLst/>
              </a:rPr>
              <a:t> </a:t>
            </a:r>
            <a:r>
              <a:rPr lang="en-US" altLang="ja-JP" sz="1050" b="0" i="0" dirty="0">
                <a:solidFill>
                  <a:srgbClr val="1F1F1F"/>
                </a:solidFill>
                <a:effectLst/>
              </a:rPr>
              <a:t>et</a:t>
            </a:r>
            <a:r>
              <a:rPr lang="ja-JP" altLang="en-US" sz="1050" b="0" i="0" dirty="0">
                <a:solidFill>
                  <a:srgbClr val="1F1F1F"/>
                </a:solidFill>
                <a:effectLst/>
              </a:rPr>
              <a:t> </a:t>
            </a:r>
            <a:r>
              <a:rPr lang="en-US" altLang="ja-JP" sz="1050" b="0" i="0" dirty="0">
                <a:solidFill>
                  <a:srgbClr val="1F1F1F"/>
                </a:solidFill>
                <a:effectLst/>
              </a:rPr>
              <a:t>al.,</a:t>
            </a:r>
            <a:r>
              <a:rPr lang="ja-JP" altLang="en-US" sz="1050" b="0" i="0" dirty="0">
                <a:solidFill>
                  <a:srgbClr val="1F1F1F"/>
                </a:solidFill>
                <a:effectLst/>
              </a:rPr>
              <a:t> </a:t>
            </a:r>
            <a:r>
              <a:rPr lang="en-US" altLang="ja-JP" sz="1050" b="0" i="0" dirty="0">
                <a:solidFill>
                  <a:srgbClr val="1F1F1F"/>
                </a:solidFill>
                <a:effectLst/>
              </a:rPr>
              <a:t>Validation of IFMIF liquid Li target for IFMIF/EVEDA project, Fusion Engineering and Design, V.96–97 (2015) 117-122</a:t>
            </a:r>
          </a:p>
        </p:txBody>
      </p:sp>
      <p:sp>
        <p:nvSpPr>
          <p:cNvPr id="8" name="テキスト ボックス 7">
            <a:extLst>
              <a:ext uri="{FF2B5EF4-FFF2-40B4-BE49-F238E27FC236}">
                <a16:creationId xmlns:a16="http://schemas.microsoft.com/office/drawing/2014/main" id="{7DD5CB4D-AE04-1C99-62AA-465DCE1B97A8}"/>
              </a:ext>
            </a:extLst>
          </p:cNvPr>
          <p:cNvSpPr txBox="1"/>
          <p:nvPr/>
        </p:nvSpPr>
        <p:spPr>
          <a:xfrm>
            <a:off x="355137" y="1135858"/>
            <a:ext cx="9145323" cy="224676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u="sng" dirty="0"/>
              <a:t>ビーム</a:t>
            </a:r>
            <a:r>
              <a:rPr kumimoji="1" lang="ja-JP" altLang="en-US" sz="2000" dirty="0"/>
              <a:t>：</a:t>
            </a:r>
            <a:r>
              <a:rPr kumimoji="1" lang="en-US" altLang="ja-JP" sz="2000" dirty="0"/>
              <a:t>40</a:t>
            </a:r>
            <a:r>
              <a:rPr lang="ja-JP" altLang="en-US" sz="2000" dirty="0"/>
              <a:t> </a:t>
            </a:r>
            <a:r>
              <a:rPr kumimoji="1" lang="en-US" altLang="ja-JP" sz="2000" dirty="0"/>
              <a:t>MeV, 1 A, D </a:t>
            </a:r>
            <a:r>
              <a:rPr kumimoji="1" lang="ja-JP" altLang="en-US" sz="2000" dirty="0"/>
              <a:t>（</a:t>
            </a:r>
            <a:r>
              <a:rPr kumimoji="1" lang="en-US" altLang="ja-JP" sz="2000" dirty="0"/>
              <a:t>IFMIF</a:t>
            </a:r>
            <a:r>
              <a:rPr lang="ja-JP" altLang="en-US" sz="2000" dirty="0"/>
              <a:t>：</a:t>
            </a:r>
            <a:r>
              <a:rPr kumimoji="1" lang="en-US" altLang="ja-JP" sz="2000" dirty="0"/>
              <a:t>40 MeV, 250 mA</a:t>
            </a:r>
            <a:r>
              <a:rPr kumimoji="1" lang="ja-JP" altLang="en-US" sz="2000" dirty="0"/>
              <a:t>）</a:t>
            </a:r>
            <a:endParaRPr kumimoji="1" lang="en-US" altLang="ja-JP" sz="2000" dirty="0"/>
          </a:p>
          <a:p>
            <a:pPr marL="285750" indent="-285750">
              <a:buFont typeface="Arial" panose="020B0604020202020204" pitchFamily="34" charset="0"/>
              <a:buChar char="•"/>
            </a:pPr>
            <a:r>
              <a:rPr lang="ja-JP" altLang="en-US" sz="2000" u="sng" dirty="0"/>
              <a:t>標的</a:t>
            </a:r>
            <a:r>
              <a:rPr lang="ja-JP" altLang="en-US" sz="2000" dirty="0"/>
              <a:t>：</a:t>
            </a:r>
            <a:r>
              <a:rPr lang="ja-JP" altLang="en-US" sz="2000" b="1" dirty="0">
                <a:solidFill>
                  <a:srgbClr val="FF0000"/>
                </a:solidFill>
              </a:rPr>
              <a:t>液体リチウム</a:t>
            </a:r>
            <a:endParaRPr lang="en-US" altLang="ja-JP" sz="2000" b="1" dirty="0">
              <a:solidFill>
                <a:srgbClr val="FF0000"/>
              </a:solidFill>
            </a:endParaRPr>
          </a:p>
          <a:p>
            <a:pPr marL="285750" indent="-285750">
              <a:buFont typeface="Arial" panose="020B0604020202020204" pitchFamily="34" charset="0"/>
              <a:buChar char="•"/>
            </a:pPr>
            <a:r>
              <a:rPr kumimoji="1" lang="ja-JP" altLang="en-US" sz="2000" u="sng" dirty="0"/>
              <a:t>特徴</a:t>
            </a:r>
            <a:r>
              <a:rPr kumimoji="1" lang="ja-JP" altLang="en-US" sz="2000" dirty="0"/>
              <a:t>：液体リチウムを凹面壁に沿って流すことで、遠心力を付加、高熱負荷部分（</a:t>
            </a:r>
            <a:r>
              <a:rPr kumimoji="1" lang="en-US" altLang="ja-JP" sz="2000" dirty="0"/>
              <a:t>Bragg peak</a:t>
            </a:r>
            <a:r>
              <a:rPr kumimoji="1" lang="ja-JP" altLang="en-US" sz="2000" dirty="0"/>
              <a:t>）の沸点を上昇。</a:t>
            </a:r>
            <a:r>
              <a:rPr lang="ja-JP" altLang="en-US" sz="2000" dirty="0"/>
              <a:t>比較的</a:t>
            </a:r>
            <a:r>
              <a:rPr kumimoji="1" lang="ja-JP" altLang="en-US" sz="2000" dirty="0"/>
              <a:t>標的近傍に照射試料を</a:t>
            </a:r>
            <a:r>
              <a:rPr lang="ja-JP" altLang="en-US" sz="2000" dirty="0"/>
              <a:t>置くことが可能</a:t>
            </a:r>
            <a:r>
              <a:rPr kumimoji="1" lang="ja-JP" altLang="en-US" sz="2000" dirty="0"/>
              <a:t>。</a:t>
            </a:r>
            <a:endParaRPr lang="en-US" altLang="ja-JP" sz="2000" dirty="0"/>
          </a:p>
          <a:p>
            <a:pPr marL="285750" indent="-285750">
              <a:buFont typeface="Arial" panose="020B0604020202020204" pitchFamily="34" charset="0"/>
              <a:buChar char="•"/>
            </a:pPr>
            <a:r>
              <a:rPr kumimoji="1" lang="ja-JP" altLang="en-US" sz="2000" u="sng" dirty="0"/>
              <a:t>課題</a:t>
            </a:r>
            <a:r>
              <a:rPr kumimoji="1" lang="ja-JP" altLang="en-US" sz="2000" dirty="0"/>
              <a:t>：熱負荷が</a:t>
            </a:r>
            <a:r>
              <a:rPr kumimoji="1" lang="en-US" altLang="ja-JP" sz="2000" dirty="0"/>
              <a:t>IFMIF</a:t>
            </a:r>
            <a:r>
              <a:rPr kumimoji="1" lang="ja-JP" altLang="en-US" sz="2000" dirty="0"/>
              <a:t>の</a:t>
            </a:r>
            <a:r>
              <a:rPr kumimoji="1" lang="en-US" altLang="ja-JP" sz="2000" dirty="0">
                <a:solidFill>
                  <a:srgbClr val="FF0000"/>
                </a:solidFill>
              </a:rPr>
              <a:t>4</a:t>
            </a:r>
            <a:r>
              <a:rPr kumimoji="1" lang="ja-JP" altLang="en-US" sz="2000" dirty="0">
                <a:solidFill>
                  <a:srgbClr val="FF0000"/>
                </a:solidFill>
              </a:rPr>
              <a:t>倍となり、その健全性の維持。標的表面の沸騰マージンが少なくなるため、沸騰を防ぐよう流速等のパラメータを設定する必要。</a:t>
            </a:r>
            <a:endParaRPr kumimoji="1" lang="en-US" altLang="ja-JP" sz="2000" dirty="0">
              <a:solidFill>
                <a:srgbClr val="FF0000"/>
              </a:solidFill>
            </a:endParaRPr>
          </a:p>
        </p:txBody>
      </p:sp>
    </p:spTree>
    <p:extLst>
      <p:ext uri="{BB962C8B-B14F-4D97-AF65-F5344CB8AC3E}">
        <p14:creationId xmlns:p14="http://schemas.microsoft.com/office/powerpoint/2010/main" val="3125387124"/>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D72680-B87C-CD2A-4876-57A46433C9A5}"/>
              </a:ext>
            </a:extLst>
          </p:cNvPr>
          <p:cNvSpPr>
            <a:spLocks noGrp="1"/>
          </p:cNvSpPr>
          <p:nvPr>
            <p:ph type="title"/>
          </p:nvPr>
        </p:nvSpPr>
        <p:spPr/>
        <p:txBody>
          <a:bodyPr/>
          <a:lstStyle/>
          <a:p>
            <a:r>
              <a:rPr lang="ja-JP" altLang="en-US"/>
              <a:t>液体リチウム流れ</a:t>
            </a:r>
            <a:endParaRPr kumimoji="1" lang="ja-JP" altLang="en-US"/>
          </a:p>
        </p:txBody>
      </p:sp>
      <p:pic>
        <p:nvPicPr>
          <p:cNvPr id="3" name="2010newnozzle_F50U15">
            <a:hlinkClick r:id="" action="ppaction://media"/>
            <a:extLst>
              <a:ext uri="{FF2B5EF4-FFF2-40B4-BE49-F238E27FC236}">
                <a16:creationId xmlns:a16="http://schemas.microsoft.com/office/drawing/2014/main" id="{248E8D3C-0B9E-6987-CD45-5CC3DFB42D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7967" y="1550536"/>
            <a:ext cx="7659291" cy="4305198"/>
          </a:xfrm>
          <a:prstGeom prst="rect">
            <a:avLst/>
          </a:prstGeom>
        </p:spPr>
      </p:pic>
    </p:spTree>
    <p:extLst>
      <p:ext uri="{BB962C8B-B14F-4D97-AF65-F5344CB8AC3E}">
        <p14:creationId xmlns:p14="http://schemas.microsoft.com/office/powerpoint/2010/main" val="25398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F722E9-260B-9165-4544-C906E04D5F8B}"/>
              </a:ext>
            </a:extLst>
          </p:cNvPr>
          <p:cNvSpPr>
            <a:spLocks noGrp="1"/>
          </p:cNvSpPr>
          <p:nvPr>
            <p:ph type="title"/>
          </p:nvPr>
        </p:nvSpPr>
        <p:spPr/>
        <p:txBody>
          <a:bodyPr/>
          <a:lstStyle/>
          <a:p>
            <a:r>
              <a:rPr lang="en-US" altLang="ja-JP" dirty="0"/>
              <a:t>II.</a:t>
            </a:r>
            <a:r>
              <a:rPr lang="ja-JP" altLang="en-US"/>
              <a:t>③⇒</a:t>
            </a:r>
            <a:r>
              <a:rPr lang="en-US" altLang="ja-JP" dirty="0"/>
              <a:t>RI</a:t>
            </a:r>
            <a:r>
              <a:rPr lang="ja-JP" altLang="en-US"/>
              <a:t>製造標的（モリブデン）</a:t>
            </a:r>
            <a:endParaRPr kumimoji="1" lang="ja-JP" altLang="en-US"/>
          </a:p>
        </p:txBody>
      </p:sp>
      <p:sp>
        <p:nvSpPr>
          <p:cNvPr id="3" name="テキスト ボックス 2">
            <a:extLst>
              <a:ext uri="{FF2B5EF4-FFF2-40B4-BE49-F238E27FC236}">
                <a16:creationId xmlns:a16="http://schemas.microsoft.com/office/drawing/2014/main" id="{E830CF14-70D6-A063-6DEC-5C53494A0E96}"/>
              </a:ext>
            </a:extLst>
          </p:cNvPr>
          <p:cNvSpPr txBox="1"/>
          <p:nvPr/>
        </p:nvSpPr>
        <p:spPr>
          <a:xfrm>
            <a:off x="404248" y="1010604"/>
            <a:ext cx="11188484" cy="163121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u="sng" dirty="0"/>
              <a:t>ビーム</a:t>
            </a:r>
            <a:r>
              <a:rPr kumimoji="1" lang="ja-JP" altLang="en-US" sz="2000" dirty="0"/>
              <a:t>： </a:t>
            </a:r>
            <a:r>
              <a:rPr lang="en-US" altLang="ja-JP" sz="2000" dirty="0"/>
              <a:t>40 MeV,</a:t>
            </a:r>
            <a:r>
              <a:rPr lang="ja-JP" altLang="en-US" sz="2000" dirty="0"/>
              <a:t> </a:t>
            </a:r>
            <a:r>
              <a:rPr lang="en-US" altLang="ja-JP" sz="2000" dirty="0"/>
              <a:t>1</a:t>
            </a:r>
            <a:r>
              <a:rPr lang="ja-JP" altLang="en-US" sz="2000" dirty="0"/>
              <a:t> </a:t>
            </a:r>
            <a:r>
              <a:rPr lang="en-US" altLang="ja-JP" sz="2000" dirty="0"/>
              <a:t>A, D </a:t>
            </a:r>
            <a:r>
              <a:rPr lang="ja-JP" altLang="en-US" sz="2000" dirty="0"/>
              <a:t> </a:t>
            </a:r>
            <a:r>
              <a:rPr kumimoji="1" lang="ja-JP" altLang="en-US" sz="2000" dirty="0"/>
              <a:t> </a:t>
            </a:r>
            <a:r>
              <a:rPr kumimoji="1" lang="en-US" altLang="ja-JP" sz="2000" dirty="0"/>
              <a:t>(A-FNS</a:t>
            </a:r>
            <a:r>
              <a:rPr lang="ja-JP" altLang="en-US" sz="2000" dirty="0"/>
              <a:t>：</a:t>
            </a:r>
            <a:r>
              <a:rPr kumimoji="1" lang="en-US" altLang="ja-JP" sz="2000" dirty="0"/>
              <a:t>40 MeV, 125 mA</a:t>
            </a:r>
            <a:r>
              <a:rPr kumimoji="1" lang="ja-JP" altLang="en-US" sz="2000" dirty="0"/>
              <a:t>）</a:t>
            </a:r>
            <a:endParaRPr kumimoji="1" lang="en-US" altLang="ja-JP" sz="2000" dirty="0">
              <a:solidFill>
                <a:srgbClr val="FF0000"/>
              </a:solidFill>
            </a:endParaRPr>
          </a:p>
          <a:p>
            <a:pPr marL="285750" indent="-285750">
              <a:buFont typeface="Arial" panose="020B0604020202020204" pitchFamily="34" charset="0"/>
              <a:buChar char="•"/>
            </a:pPr>
            <a:r>
              <a:rPr lang="ja-JP" altLang="en-US" sz="2000" u="sng" dirty="0"/>
              <a:t>標的</a:t>
            </a:r>
            <a:r>
              <a:rPr lang="ja-JP" altLang="en-US" sz="2000" dirty="0"/>
              <a:t>：</a:t>
            </a:r>
            <a:r>
              <a:rPr lang="ja-JP" altLang="en-US" sz="2000" b="1" dirty="0">
                <a:solidFill>
                  <a:srgbClr val="FF0000"/>
                </a:solidFill>
              </a:rPr>
              <a:t>液体リチウム</a:t>
            </a:r>
            <a:endParaRPr lang="en-US" altLang="ja-JP" sz="2000" b="1" dirty="0">
              <a:solidFill>
                <a:srgbClr val="FF0000"/>
              </a:solidFill>
            </a:endParaRPr>
          </a:p>
          <a:p>
            <a:pPr marL="285750" indent="-285750">
              <a:buFont typeface="Arial" panose="020B0604020202020204" pitchFamily="34" charset="0"/>
              <a:buChar char="•"/>
            </a:pPr>
            <a:r>
              <a:rPr kumimoji="1" lang="ja-JP" altLang="en-US" sz="2000" u="sng" dirty="0"/>
              <a:t>特徴</a:t>
            </a:r>
            <a:r>
              <a:rPr kumimoji="1" lang="ja-JP" altLang="en-US" sz="2000" dirty="0"/>
              <a:t>：核融合中性子源</a:t>
            </a:r>
            <a:r>
              <a:rPr kumimoji="1" lang="en-US" altLang="ja-JP" sz="2000" dirty="0"/>
              <a:t>A-FNS</a:t>
            </a:r>
            <a:r>
              <a:rPr kumimoji="1" lang="ja-JP" altLang="en-US" sz="2000" dirty="0"/>
              <a:t>（</a:t>
            </a:r>
            <a:r>
              <a:rPr kumimoji="1" lang="en-US" altLang="ja-JP" sz="2000" dirty="0"/>
              <a:t>IFMIF</a:t>
            </a:r>
            <a:r>
              <a:rPr kumimoji="1" lang="ja-JP" altLang="en-US" sz="2000" dirty="0"/>
              <a:t>のビーム半分）を利用したモリブデン</a:t>
            </a:r>
            <a:r>
              <a:rPr kumimoji="1" lang="en-US" altLang="ja-JP" sz="2000" dirty="0"/>
              <a:t>Mo-99</a:t>
            </a:r>
            <a:r>
              <a:rPr kumimoji="1" lang="ja-JP" altLang="en-US" sz="2000" dirty="0"/>
              <a:t>の製造検討。標的は</a:t>
            </a:r>
            <a:r>
              <a:rPr kumimoji="1" lang="en-US" altLang="ja-JP" sz="2000" dirty="0"/>
              <a:t>IFMIF</a:t>
            </a:r>
            <a:r>
              <a:rPr kumimoji="1" lang="ja-JP" altLang="en-US" sz="2000" dirty="0"/>
              <a:t>と同じく液体リチウムであり、発生する中性子を</a:t>
            </a:r>
            <a:r>
              <a:rPr kumimoji="1" lang="en-US" altLang="ja-JP" sz="2000" dirty="0"/>
              <a:t>Mo-100</a:t>
            </a:r>
            <a:r>
              <a:rPr lang="ja-JP" altLang="en-US" sz="2000" dirty="0"/>
              <a:t>に照射し、</a:t>
            </a:r>
            <a:r>
              <a:rPr lang="en-US" altLang="ja-JP" sz="2000" dirty="0"/>
              <a:t>Mo-99</a:t>
            </a:r>
            <a:r>
              <a:rPr lang="ja-JP" altLang="en-US" sz="2000" dirty="0"/>
              <a:t>を生成。</a:t>
            </a:r>
            <a:endParaRPr kumimoji="1" lang="en-US" altLang="ja-JP" sz="2000" dirty="0"/>
          </a:p>
          <a:p>
            <a:pPr marL="285750" indent="-285750">
              <a:buFont typeface="Arial" panose="020B0604020202020204" pitchFamily="34" charset="0"/>
              <a:buChar char="•"/>
            </a:pPr>
            <a:r>
              <a:rPr lang="ja-JP" altLang="en-US" sz="2000" u="sng" dirty="0"/>
              <a:t>課題</a:t>
            </a:r>
            <a:r>
              <a:rPr lang="ja-JP" altLang="en-US" sz="2000" dirty="0"/>
              <a:t>：</a:t>
            </a:r>
            <a:r>
              <a:rPr lang="en-US" altLang="ja-JP" sz="2000" dirty="0"/>
              <a:t>II.</a:t>
            </a:r>
            <a:r>
              <a:rPr lang="ja-JP" altLang="en-US" sz="2000" dirty="0"/>
              <a:t>①と同じ</a:t>
            </a:r>
            <a:endParaRPr lang="en-US" altLang="ja-JP" sz="2000" dirty="0"/>
          </a:p>
        </p:txBody>
      </p:sp>
      <p:pic>
        <p:nvPicPr>
          <p:cNvPr id="4" name="図 3">
            <a:extLst>
              <a:ext uri="{FF2B5EF4-FFF2-40B4-BE49-F238E27FC236}">
                <a16:creationId xmlns:a16="http://schemas.microsoft.com/office/drawing/2014/main" id="{3B31EEB7-D846-681A-CC49-F24A0010DEAF}"/>
              </a:ext>
            </a:extLst>
          </p:cNvPr>
          <p:cNvPicPr>
            <a:picLocks noChangeAspect="1"/>
          </p:cNvPicPr>
          <p:nvPr/>
        </p:nvPicPr>
        <p:blipFill rotWithShape="1">
          <a:blip r:embed="rId3"/>
          <a:srcRect t="2711"/>
          <a:stretch/>
        </p:blipFill>
        <p:spPr>
          <a:xfrm>
            <a:off x="1517815" y="2867640"/>
            <a:ext cx="8965866" cy="3340487"/>
          </a:xfrm>
          <a:prstGeom prst="rect">
            <a:avLst/>
          </a:prstGeom>
        </p:spPr>
      </p:pic>
      <p:sp>
        <p:nvSpPr>
          <p:cNvPr id="6" name="テキスト ボックス 5">
            <a:extLst>
              <a:ext uri="{FF2B5EF4-FFF2-40B4-BE49-F238E27FC236}">
                <a16:creationId xmlns:a16="http://schemas.microsoft.com/office/drawing/2014/main" id="{62BA9F7C-469E-6D39-9D8E-AE98E9D86FCA}"/>
              </a:ext>
            </a:extLst>
          </p:cNvPr>
          <p:cNvSpPr txBox="1"/>
          <p:nvPr/>
        </p:nvSpPr>
        <p:spPr>
          <a:xfrm>
            <a:off x="4789979" y="6285126"/>
            <a:ext cx="7402021" cy="415498"/>
          </a:xfrm>
          <a:prstGeom prst="rect">
            <a:avLst/>
          </a:prstGeom>
          <a:noFill/>
        </p:spPr>
        <p:txBody>
          <a:bodyPr wrap="square">
            <a:spAutoFit/>
          </a:bodyPr>
          <a:lstStyle/>
          <a:p>
            <a:r>
              <a:rPr lang="ja-JP" altLang="en-US" sz="1050" dirty="0"/>
              <a:t>長谷川和男</a:t>
            </a:r>
            <a:r>
              <a:rPr lang="en-US" altLang="ja-JP" sz="1050" dirty="0"/>
              <a:t>, BA</a:t>
            </a:r>
            <a:r>
              <a:rPr lang="ja-JP" altLang="en-US" sz="1050" dirty="0"/>
              <a:t>活動における大強度加速器開発と広がる産業応用</a:t>
            </a:r>
            <a:r>
              <a:rPr lang="en-US" altLang="ja-JP" sz="1050" dirty="0"/>
              <a:t>, ITER/BA</a:t>
            </a:r>
            <a:r>
              <a:rPr lang="ja-JP" altLang="en-US" sz="1050" dirty="0"/>
              <a:t>成果報告会</a:t>
            </a:r>
            <a:r>
              <a:rPr lang="en-US" altLang="ja-JP" sz="1050" dirty="0"/>
              <a:t>2022, </a:t>
            </a:r>
            <a:r>
              <a:rPr lang="ja-JP" altLang="en-US" sz="1050" dirty="0"/>
              <a:t>イイノホール</a:t>
            </a:r>
            <a:r>
              <a:rPr lang="en-US" altLang="ja-JP" sz="1050" dirty="0"/>
              <a:t>, 2022</a:t>
            </a:r>
            <a:r>
              <a:rPr lang="ja-JP" altLang="en-US" sz="1050" dirty="0"/>
              <a:t>年</a:t>
            </a:r>
            <a:r>
              <a:rPr lang="en-US" altLang="ja-JP" sz="1050" dirty="0"/>
              <a:t>12</a:t>
            </a:r>
            <a:r>
              <a:rPr lang="ja-JP" altLang="en-US" sz="1050" dirty="0"/>
              <a:t>月</a:t>
            </a:r>
            <a:r>
              <a:rPr lang="en-US" altLang="ja-JP" sz="1050" dirty="0"/>
              <a:t>22</a:t>
            </a:r>
            <a:r>
              <a:rPr lang="ja-JP" altLang="en-US" sz="1050" dirty="0"/>
              <a:t>日</a:t>
            </a:r>
            <a:endParaRPr lang="en-US" altLang="ja-JP" sz="1050" dirty="0"/>
          </a:p>
          <a:p>
            <a:r>
              <a:rPr lang="en-US" altLang="ja-JP" sz="1050" dirty="0"/>
              <a:t>(https://www.qst.go.jp/uploaded/attachment/38040.pdf</a:t>
            </a:r>
            <a:r>
              <a:rPr lang="ja-JP" altLang="en-US" sz="1050" dirty="0"/>
              <a:t> </a:t>
            </a:r>
            <a:r>
              <a:rPr lang="en-US" altLang="ja-JP" sz="1050" dirty="0"/>
              <a:t>)</a:t>
            </a:r>
            <a:endParaRPr lang="ja-JP" altLang="en-US" sz="1050" dirty="0"/>
          </a:p>
        </p:txBody>
      </p:sp>
    </p:spTree>
    <p:extLst>
      <p:ext uri="{BB962C8B-B14F-4D97-AF65-F5344CB8AC3E}">
        <p14:creationId xmlns:p14="http://schemas.microsoft.com/office/powerpoint/2010/main" val="947931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58B19-F805-B8DA-C9FC-70A70B92C3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E05D568-2362-554B-2489-31997AB68D2A}"/>
              </a:ext>
            </a:extLst>
          </p:cNvPr>
          <p:cNvSpPr>
            <a:spLocks noGrp="1"/>
          </p:cNvSpPr>
          <p:nvPr>
            <p:ph type="title"/>
          </p:nvPr>
        </p:nvSpPr>
        <p:spPr/>
        <p:txBody>
          <a:bodyPr/>
          <a:lstStyle/>
          <a:p>
            <a:r>
              <a:rPr kumimoji="1" lang="ja-JP" altLang="en-US"/>
              <a:t>標的の種類の整理</a:t>
            </a:r>
          </a:p>
        </p:txBody>
      </p:sp>
      <p:graphicFrame>
        <p:nvGraphicFramePr>
          <p:cNvPr id="35" name="表 34">
            <a:extLst>
              <a:ext uri="{FF2B5EF4-FFF2-40B4-BE49-F238E27FC236}">
                <a16:creationId xmlns:a16="http://schemas.microsoft.com/office/drawing/2014/main" id="{6449187C-2C93-9488-9499-139C5DD35E8C}"/>
              </a:ext>
            </a:extLst>
          </p:cNvPr>
          <p:cNvGraphicFramePr>
            <a:graphicFrameLocks noGrp="1"/>
          </p:cNvGraphicFramePr>
          <p:nvPr>
            <p:extLst>
              <p:ext uri="{D42A27DB-BD31-4B8C-83A1-F6EECF244321}">
                <p14:modId xmlns:p14="http://schemas.microsoft.com/office/powerpoint/2010/main" val="1326435518"/>
              </p:ext>
            </p:extLst>
          </p:nvPr>
        </p:nvGraphicFramePr>
        <p:xfrm>
          <a:off x="270163" y="1597775"/>
          <a:ext cx="11651673" cy="4580139"/>
        </p:xfrm>
        <a:graphic>
          <a:graphicData uri="http://schemas.openxmlformats.org/drawingml/2006/table">
            <a:tbl>
              <a:tblPr bandRow="1">
                <a:tableStyleId>{5C22544A-7EE6-4342-B048-85BDC9FD1C3A}</a:tableStyleId>
              </a:tblPr>
              <a:tblGrid>
                <a:gridCol w="2034621">
                  <a:extLst>
                    <a:ext uri="{9D8B030D-6E8A-4147-A177-3AD203B41FA5}">
                      <a16:colId xmlns:a16="http://schemas.microsoft.com/office/drawing/2014/main" val="3570287331"/>
                    </a:ext>
                  </a:extLst>
                </a:gridCol>
                <a:gridCol w="2139292">
                  <a:extLst>
                    <a:ext uri="{9D8B030D-6E8A-4147-A177-3AD203B41FA5}">
                      <a16:colId xmlns:a16="http://schemas.microsoft.com/office/drawing/2014/main" val="1818658492"/>
                    </a:ext>
                  </a:extLst>
                </a:gridCol>
                <a:gridCol w="2174240">
                  <a:extLst>
                    <a:ext uri="{9D8B030D-6E8A-4147-A177-3AD203B41FA5}">
                      <a16:colId xmlns:a16="http://schemas.microsoft.com/office/drawing/2014/main" val="3845646142"/>
                    </a:ext>
                  </a:extLst>
                </a:gridCol>
                <a:gridCol w="1788160">
                  <a:extLst>
                    <a:ext uri="{9D8B030D-6E8A-4147-A177-3AD203B41FA5}">
                      <a16:colId xmlns:a16="http://schemas.microsoft.com/office/drawing/2014/main" val="1149902455"/>
                    </a:ext>
                  </a:extLst>
                </a:gridCol>
                <a:gridCol w="1473200">
                  <a:extLst>
                    <a:ext uri="{9D8B030D-6E8A-4147-A177-3AD203B41FA5}">
                      <a16:colId xmlns:a16="http://schemas.microsoft.com/office/drawing/2014/main" val="872588742"/>
                    </a:ext>
                  </a:extLst>
                </a:gridCol>
                <a:gridCol w="2042160">
                  <a:extLst>
                    <a:ext uri="{9D8B030D-6E8A-4147-A177-3AD203B41FA5}">
                      <a16:colId xmlns:a16="http://schemas.microsoft.com/office/drawing/2014/main" val="2702018454"/>
                    </a:ext>
                  </a:extLst>
                </a:gridCol>
              </a:tblGrid>
              <a:tr h="1440961">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標的①</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材料照射試験</a:t>
                      </a:r>
                    </a:p>
                    <a:p>
                      <a:pPr algn="ctr"/>
                      <a:r>
                        <a:rPr kumimoji="1" lang="en-US" altLang="ja-JP" sz="1800" dirty="0"/>
                        <a:t>10×IFMIF</a:t>
                      </a:r>
                    </a:p>
                  </a:txBody>
                  <a:tcPr anchor="ctr"/>
                </a:tc>
                <a:tc>
                  <a:txBody>
                    <a:bodyPr/>
                    <a:lstStyle/>
                    <a:p>
                      <a:pPr algn="ctr"/>
                      <a:r>
                        <a:rPr kumimoji="1" lang="ja-JP" altLang="en-US" sz="1800" dirty="0"/>
                        <a:t>標的②</a:t>
                      </a:r>
                      <a:endParaRPr kumimoji="1" lang="en-US" altLang="ja-JP" sz="1800" dirty="0"/>
                    </a:p>
                    <a:p>
                      <a:pPr algn="ctr"/>
                      <a:r>
                        <a:rPr kumimoji="1" lang="ja-JP" altLang="en-US" sz="1800" dirty="0"/>
                        <a:t>トリチウム生成</a:t>
                      </a:r>
                    </a:p>
                  </a:txBody>
                  <a:tcPr anchor="ctr"/>
                </a:tc>
                <a:tc>
                  <a:txBody>
                    <a:bodyPr/>
                    <a:lstStyle/>
                    <a:p>
                      <a:pPr algn="ctr"/>
                      <a:r>
                        <a:rPr kumimoji="1" lang="ja-JP" altLang="en-US" sz="1800" dirty="0"/>
                        <a:t>標的③</a:t>
                      </a:r>
                      <a:endParaRPr kumimoji="1" lang="en-US" altLang="ja-JP" sz="1800" dirty="0"/>
                    </a:p>
                    <a:p>
                      <a:pPr algn="ctr"/>
                      <a:r>
                        <a:rPr kumimoji="1" lang="ja-JP" altLang="en-US" sz="1800" dirty="0"/>
                        <a:t>高強度中性子源</a:t>
                      </a:r>
                    </a:p>
                  </a:txBody>
                  <a:tcPr anchor="ctr"/>
                </a:tc>
                <a:tc>
                  <a:txBody>
                    <a:bodyPr/>
                    <a:lstStyle/>
                    <a:p>
                      <a:pPr algn="ctr"/>
                      <a:r>
                        <a:rPr kumimoji="1" lang="ja-JP" altLang="en-US" sz="1800" dirty="0"/>
                        <a:t>標的④</a:t>
                      </a:r>
                      <a:endParaRPr kumimoji="1" lang="en-US" altLang="ja-JP" sz="1800" dirty="0"/>
                    </a:p>
                    <a:p>
                      <a:pPr algn="ctr"/>
                      <a:r>
                        <a:rPr kumimoji="1" lang="ja-JP" altLang="en-US" sz="1800" dirty="0"/>
                        <a:t>医療用</a:t>
                      </a:r>
                      <a:r>
                        <a:rPr kumimoji="1" lang="en-US" altLang="ja-JP" sz="1800" dirty="0"/>
                        <a:t>RI</a:t>
                      </a:r>
                      <a:endParaRPr kumimoji="1" lang="ja-JP" altLang="en-US" sz="1800" dirty="0"/>
                    </a:p>
                  </a:txBody>
                  <a:tcPr anchor="ctr"/>
                </a:tc>
                <a:tc>
                  <a:txBody>
                    <a:bodyPr/>
                    <a:lstStyle/>
                    <a:p>
                      <a:pPr algn="ctr"/>
                      <a:r>
                        <a:rPr kumimoji="1" lang="ja-JP" altLang="en-US" sz="1800" dirty="0"/>
                        <a:t>標的⑤</a:t>
                      </a:r>
                      <a:endParaRPr kumimoji="1" lang="en-US" altLang="ja-JP" sz="1800" dirty="0"/>
                    </a:p>
                    <a:p>
                      <a:pPr algn="ctr"/>
                      <a:r>
                        <a:rPr kumimoji="1" lang="ja-JP" altLang="en-US" sz="1800" dirty="0"/>
                        <a:t>核廃棄物消滅処理</a:t>
                      </a:r>
                    </a:p>
                  </a:txBody>
                  <a:tcPr anchor="ctr"/>
                </a:tc>
                <a:extLst>
                  <a:ext uri="{0D108BD9-81ED-4DB2-BD59-A6C34878D82A}">
                    <a16:rowId xmlns:a16="http://schemas.microsoft.com/office/drawing/2014/main" val="836818559"/>
                  </a:ext>
                </a:extLst>
              </a:tr>
              <a:tr h="1160589">
                <a:tc>
                  <a:txBody>
                    <a:bodyPr/>
                    <a:lstStyle/>
                    <a:p>
                      <a:pPr algn="ctr"/>
                      <a:r>
                        <a:rPr kumimoji="1" lang="en-US" altLang="ja-JP" sz="1800" b="1" dirty="0"/>
                        <a:t>I </a:t>
                      </a:r>
                      <a:r>
                        <a:rPr kumimoji="1" lang="ja-JP" altLang="en-US" sz="1800" b="1" dirty="0"/>
                        <a:t>高速部</a:t>
                      </a:r>
                      <a:endParaRPr kumimoji="1" lang="en-US" altLang="ja-JP" sz="1800" b="1" dirty="0"/>
                    </a:p>
                    <a:p>
                      <a:pPr algn="ctr"/>
                      <a:r>
                        <a:rPr kumimoji="1" lang="en-US" altLang="ja-JP" sz="1800" dirty="0"/>
                        <a:t>(400 MeV, 0.1A, D)</a:t>
                      </a: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ERIT</a:t>
                      </a:r>
                      <a:r>
                        <a:rPr kumimoji="1" lang="ja-JP" altLang="en-US" sz="1800" dirty="0"/>
                        <a:t>型標的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rPr>
                        <a:t>トルネード型標的</a:t>
                      </a:r>
                    </a:p>
                  </a:txBody>
                  <a:tcPr anchor="ctr"/>
                </a:tc>
                <a:tc>
                  <a:txBody>
                    <a:bodyPr/>
                    <a:lstStyle/>
                    <a:p>
                      <a:pPr algn="ct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rPr>
                        <a:t>トルネード型標的</a:t>
                      </a:r>
                    </a:p>
                  </a:txBody>
                  <a:tcPr anchor="ctr"/>
                </a:tc>
                <a:extLst>
                  <a:ext uri="{0D108BD9-81ED-4DB2-BD59-A6C34878D82A}">
                    <a16:rowId xmlns:a16="http://schemas.microsoft.com/office/drawing/2014/main" val="119534010"/>
                  </a:ext>
                </a:extLst>
              </a:tr>
              <a:tr h="1160589">
                <a:tc>
                  <a:txBody>
                    <a:bodyPr/>
                    <a:lstStyle/>
                    <a:p>
                      <a:pPr algn="ctr"/>
                      <a:r>
                        <a:rPr kumimoji="1" lang="en-US" altLang="ja-JP" sz="1800" b="1" dirty="0"/>
                        <a:t>II </a:t>
                      </a:r>
                      <a:r>
                        <a:rPr kumimoji="1" lang="ja-JP" altLang="en-US" sz="1800" b="1" dirty="0"/>
                        <a:t>中速部</a:t>
                      </a:r>
                      <a:endParaRPr kumimoji="1" lang="en-US" altLang="ja-JP" sz="1800" b="1" dirty="0"/>
                    </a:p>
                    <a:p>
                      <a:pPr algn="ctr"/>
                      <a:r>
                        <a:rPr kumimoji="1" lang="en-US" altLang="ja-JP" sz="1800" dirty="0"/>
                        <a:t>(40 MeV, 1A, D)</a:t>
                      </a:r>
                      <a:endParaRPr kumimoji="1" lang="ja-JP" altLang="en-US" sz="1800" dirty="0"/>
                    </a:p>
                  </a:txBody>
                  <a:tcPr anchor="ctr"/>
                </a:tc>
                <a:tc>
                  <a:txBody>
                    <a:bodyPr/>
                    <a:lstStyle/>
                    <a:p>
                      <a:pPr algn="ctr"/>
                      <a:r>
                        <a:rPr kumimoji="1" lang="en-US" altLang="ja-JP" sz="1800" dirty="0"/>
                        <a:t>IFMIF</a:t>
                      </a:r>
                      <a:r>
                        <a:rPr kumimoji="1" lang="ja-JP" altLang="en-US" sz="1800" dirty="0"/>
                        <a:t>型標的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rPr>
                        <a:t>トルネード型標的</a:t>
                      </a:r>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RI</a:t>
                      </a:r>
                      <a:r>
                        <a:rPr kumimoji="1" lang="ja-JP" altLang="en-US" sz="1800" dirty="0"/>
                        <a:t>製造標的</a:t>
                      </a:r>
                    </a:p>
                    <a:p>
                      <a:pPr algn="ctr"/>
                      <a:r>
                        <a:rPr kumimoji="1" lang="en-US" altLang="ja-JP" sz="1800" dirty="0"/>
                        <a:t>(Mo)</a:t>
                      </a: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dirty="0"/>
                    </a:p>
                  </a:txBody>
                  <a:tcPr anchor="ctr"/>
                </a:tc>
                <a:extLst>
                  <a:ext uri="{0D108BD9-81ED-4DB2-BD59-A6C34878D82A}">
                    <a16:rowId xmlns:a16="http://schemas.microsoft.com/office/drawing/2014/main" val="301688901"/>
                  </a:ext>
                </a:extLst>
              </a:tr>
              <a:tr h="818000">
                <a:tc>
                  <a:txBody>
                    <a:bodyPr/>
                    <a:lstStyle/>
                    <a:p>
                      <a:pPr algn="ctr"/>
                      <a:r>
                        <a:rPr kumimoji="1" lang="en-US" altLang="ja-JP" sz="2400" b="1" dirty="0"/>
                        <a:t>III CARA</a:t>
                      </a:r>
                      <a:endParaRPr kumimoji="1" lang="ja-JP" altLang="en-US" sz="2400" b="1" dirty="0"/>
                    </a:p>
                  </a:txBody>
                  <a:tcPr anchor="ctr"/>
                </a:tc>
                <a:tc>
                  <a:txBody>
                    <a:bodyPr/>
                    <a:lstStyle/>
                    <a:p>
                      <a:pPr algn="ctr"/>
                      <a:endParaRPr kumimoji="1" lang="ja-JP" altLang="en-US" sz="180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BNCT</a:t>
                      </a:r>
                      <a:r>
                        <a:rPr kumimoji="1" lang="ja-JP" altLang="en-US" sz="1800" dirty="0"/>
                        <a:t>標的</a:t>
                      </a:r>
                      <a:endParaRPr kumimoji="1" lang="en-US" altLang="ja-JP"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RI</a:t>
                      </a:r>
                      <a:r>
                        <a:rPr kumimoji="1" lang="ja-JP" altLang="en-US" sz="1800" dirty="0"/>
                        <a:t>製造標的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a:t>
                      </a:r>
                      <a:r>
                        <a:rPr kumimoji="1" lang="en-US" altLang="ja-JP" sz="1800" dirty="0"/>
                        <a:t>At</a:t>
                      </a:r>
                      <a:r>
                        <a:rPr kumimoji="1" lang="ja-JP" altLang="en-US" sz="1800" dirty="0"/>
                        <a:t>）</a:t>
                      </a:r>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3065124692"/>
                  </a:ext>
                </a:extLst>
              </a:tr>
            </a:tbl>
          </a:graphicData>
        </a:graphic>
      </p:graphicFrame>
      <p:sp>
        <p:nvSpPr>
          <p:cNvPr id="3" name="正方形/長方形 2">
            <a:extLst>
              <a:ext uri="{FF2B5EF4-FFF2-40B4-BE49-F238E27FC236}">
                <a16:creationId xmlns:a16="http://schemas.microsoft.com/office/drawing/2014/main" id="{70E301BE-9632-0019-922A-7659082878FE}"/>
              </a:ext>
            </a:extLst>
          </p:cNvPr>
          <p:cNvSpPr/>
          <p:nvPr/>
        </p:nvSpPr>
        <p:spPr>
          <a:xfrm>
            <a:off x="270163" y="5315004"/>
            <a:ext cx="11710027" cy="9230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28156523"/>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3305EC-ABCA-A7E7-EB41-369918436166}"/>
              </a:ext>
            </a:extLst>
          </p:cNvPr>
          <p:cNvSpPr>
            <a:spLocks noGrp="1"/>
          </p:cNvSpPr>
          <p:nvPr>
            <p:ph type="title"/>
          </p:nvPr>
        </p:nvSpPr>
        <p:spPr/>
        <p:txBody>
          <a:bodyPr/>
          <a:lstStyle/>
          <a:p>
            <a:r>
              <a:rPr lang="en-US" altLang="ja-JP" dirty="0"/>
              <a:t>III.</a:t>
            </a:r>
            <a:r>
              <a:rPr lang="ja-JP" altLang="en-US" dirty="0"/>
              <a:t>③⇒</a:t>
            </a:r>
            <a:r>
              <a:rPr lang="en-US" altLang="ja-JP" dirty="0"/>
              <a:t>BNCT</a:t>
            </a:r>
            <a:r>
              <a:rPr lang="ja-JP" altLang="en-US" dirty="0"/>
              <a:t>標的</a:t>
            </a:r>
            <a:endParaRPr kumimoji="1" lang="ja-JP" altLang="en-US" dirty="0"/>
          </a:p>
        </p:txBody>
      </p:sp>
      <p:sp>
        <p:nvSpPr>
          <p:cNvPr id="3" name="テキスト ボックス 2">
            <a:extLst>
              <a:ext uri="{FF2B5EF4-FFF2-40B4-BE49-F238E27FC236}">
                <a16:creationId xmlns:a16="http://schemas.microsoft.com/office/drawing/2014/main" id="{E22BEEEF-3B59-FEE2-FF42-8A1C66E4AE01}"/>
              </a:ext>
            </a:extLst>
          </p:cNvPr>
          <p:cNvSpPr txBox="1"/>
          <p:nvPr/>
        </p:nvSpPr>
        <p:spPr>
          <a:xfrm>
            <a:off x="441685" y="1257052"/>
            <a:ext cx="11064005" cy="163121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u="sng" dirty="0"/>
              <a:t>ビーム</a:t>
            </a:r>
            <a:r>
              <a:rPr kumimoji="1" lang="ja-JP" altLang="en-US" sz="2000" dirty="0"/>
              <a:t>： </a:t>
            </a:r>
            <a:r>
              <a:rPr kumimoji="1" lang="en-US" altLang="ja-JP" sz="2000" dirty="0"/>
              <a:t>CARA 2.8 MeV, 100 mA, p (</a:t>
            </a:r>
            <a:r>
              <a:rPr kumimoji="1" lang="ja-JP" altLang="en-US" sz="2000" dirty="0"/>
              <a:t>既存施設</a:t>
            </a:r>
            <a:r>
              <a:rPr lang="ja-JP" altLang="en-US" sz="2000" dirty="0"/>
              <a:t>：</a:t>
            </a:r>
            <a:r>
              <a:rPr kumimoji="1" lang="ja-JP" altLang="en-US" sz="2000" dirty="0"/>
              <a:t>約</a:t>
            </a:r>
            <a:r>
              <a:rPr kumimoji="1" lang="en-US" altLang="ja-JP" sz="2000" dirty="0"/>
              <a:t>2</a:t>
            </a:r>
            <a:r>
              <a:rPr kumimoji="1" lang="ja-JP" altLang="en-US" sz="2000" dirty="0"/>
              <a:t>～</a:t>
            </a:r>
            <a:r>
              <a:rPr kumimoji="1" lang="en-US" altLang="ja-JP" sz="2000" dirty="0"/>
              <a:t>3 MeV, </a:t>
            </a:r>
            <a:r>
              <a:rPr lang="ja-JP" altLang="en-US" sz="2000" dirty="0"/>
              <a:t>数</a:t>
            </a:r>
            <a:r>
              <a:rPr kumimoji="1" lang="en-US" altLang="ja-JP" sz="2000" dirty="0"/>
              <a:t>mA)</a:t>
            </a:r>
          </a:p>
          <a:p>
            <a:pPr marL="285750" indent="-285750">
              <a:buFont typeface="Arial" panose="020B0604020202020204" pitchFamily="34" charset="0"/>
              <a:buChar char="•"/>
            </a:pPr>
            <a:r>
              <a:rPr lang="ja-JP" altLang="en-US" sz="2000" u="sng" dirty="0"/>
              <a:t>標的</a:t>
            </a:r>
            <a:r>
              <a:rPr lang="ja-JP" altLang="en-US" sz="2000" dirty="0"/>
              <a:t>：ベリリウム、固体リチウム、液体リチウム等</a:t>
            </a:r>
            <a:endParaRPr lang="en-US" altLang="ja-JP" sz="2000" dirty="0"/>
          </a:p>
          <a:p>
            <a:pPr marL="285750" indent="-285750">
              <a:buFont typeface="Arial" panose="020B0604020202020204" pitchFamily="34" charset="0"/>
              <a:buChar char="•"/>
            </a:pPr>
            <a:r>
              <a:rPr kumimoji="1" lang="ja-JP" altLang="en-US" sz="2000" u="sng" dirty="0"/>
              <a:t>特徴</a:t>
            </a:r>
            <a:r>
              <a:rPr kumimoji="1" lang="ja-JP" altLang="en-US" sz="2000" dirty="0"/>
              <a:t>：固体標的＋水冷が一般的であり、標的の後方に</a:t>
            </a:r>
            <a:r>
              <a:rPr kumimoji="1" lang="en-US" altLang="ja-JP" sz="2000" dirty="0"/>
              <a:t>BSA</a:t>
            </a:r>
            <a:r>
              <a:rPr kumimoji="1" lang="ja-JP" altLang="en-US" sz="2000" dirty="0"/>
              <a:t>を設置し、中性子スペクトルを</a:t>
            </a:r>
            <a:r>
              <a:rPr kumimoji="1" lang="en-US" altLang="ja-JP" sz="2000" dirty="0"/>
              <a:t>BNCT</a:t>
            </a:r>
            <a:r>
              <a:rPr kumimoji="1" lang="ja-JP" altLang="en-US" sz="2000" dirty="0"/>
              <a:t>用に最適化。先進的な標的として液体リチウムが提案されている。</a:t>
            </a:r>
            <a:endParaRPr lang="en-US" altLang="ja-JP" sz="2000" dirty="0"/>
          </a:p>
          <a:p>
            <a:pPr marL="285750" indent="-285750">
              <a:buFont typeface="Arial" panose="020B0604020202020204" pitchFamily="34" charset="0"/>
              <a:buChar char="•"/>
            </a:pPr>
            <a:r>
              <a:rPr kumimoji="1" lang="ja-JP" altLang="en-US" sz="2000" u="sng" dirty="0"/>
              <a:t>課題</a:t>
            </a:r>
            <a:r>
              <a:rPr kumimoji="1" lang="ja-JP" altLang="en-US" sz="2000" dirty="0"/>
              <a:t>：ビーム高強度化と標的耐熱負荷の向上（⇒液体リチウム標的の設計、検討、実用化）。</a:t>
            </a:r>
            <a:endParaRPr kumimoji="1" lang="en-US" altLang="ja-JP" sz="2000" dirty="0"/>
          </a:p>
        </p:txBody>
      </p:sp>
      <p:pic>
        <p:nvPicPr>
          <p:cNvPr id="5" name="図 4">
            <a:extLst>
              <a:ext uri="{FF2B5EF4-FFF2-40B4-BE49-F238E27FC236}">
                <a16:creationId xmlns:a16="http://schemas.microsoft.com/office/drawing/2014/main" id="{A68FE01C-A334-5922-2392-7967930DECB4}"/>
              </a:ext>
            </a:extLst>
          </p:cNvPr>
          <p:cNvPicPr>
            <a:picLocks noChangeAspect="1"/>
          </p:cNvPicPr>
          <p:nvPr/>
        </p:nvPicPr>
        <p:blipFill>
          <a:blip r:embed="rId4"/>
          <a:stretch>
            <a:fillRect/>
          </a:stretch>
        </p:blipFill>
        <p:spPr>
          <a:xfrm>
            <a:off x="41673" y="3074406"/>
            <a:ext cx="3893738" cy="3232874"/>
          </a:xfrm>
          <a:prstGeom prst="rect">
            <a:avLst/>
          </a:prstGeom>
        </p:spPr>
      </p:pic>
      <p:sp>
        <p:nvSpPr>
          <p:cNvPr id="8" name="テキスト ボックス 7">
            <a:extLst>
              <a:ext uri="{FF2B5EF4-FFF2-40B4-BE49-F238E27FC236}">
                <a16:creationId xmlns:a16="http://schemas.microsoft.com/office/drawing/2014/main" id="{5D5FB81C-B539-3FA6-8527-7782D3FFB8BF}"/>
              </a:ext>
            </a:extLst>
          </p:cNvPr>
          <p:cNvSpPr txBox="1"/>
          <p:nvPr/>
        </p:nvSpPr>
        <p:spPr>
          <a:xfrm>
            <a:off x="3558652" y="6581899"/>
            <a:ext cx="6363855" cy="276999"/>
          </a:xfrm>
          <a:prstGeom prst="rect">
            <a:avLst/>
          </a:prstGeom>
          <a:noFill/>
        </p:spPr>
        <p:txBody>
          <a:bodyPr wrap="square" rtlCol="0">
            <a:spAutoFit/>
          </a:bodyPr>
          <a:lstStyle/>
          <a:p>
            <a:r>
              <a:rPr lang="ja-JP" altLang="en-US" sz="1200" dirty="0"/>
              <a:t>名古屋大学における</a:t>
            </a:r>
            <a:r>
              <a:rPr lang="en-US" altLang="ja-JP" sz="1200" dirty="0"/>
              <a:t>BNCT</a:t>
            </a:r>
            <a:r>
              <a:rPr lang="ja-JP" altLang="en-US" sz="1200" dirty="0"/>
              <a:t>用加速器中性子源の開発</a:t>
            </a:r>
            <a:r>
              <a:rPr lang="en-US" altLang="ja-JP" sz="1200" dirty="0"/>
              <a:t>, </a:t>
            </a:r>
            <a:r>
              <a:rPr kumimoji="1" lang="en-US" altLang="ja-JP" sz="1200" dirty="0"/>
              <a:t>Isotope News 2021</a:t>
            </a:r>
            <a:r>
              <a:rPr kumimoji="1" lang="ja-JP" altLang="en-US" sz="1200" dirty="0"/>
              <a:t>年</a:t>
            </a:r>
            <a:r>
              <a:rPr kumimoji="1" lang="en-US" altLang="ja-JP" sz="1200" dirty="0"/>
              <a:t>10</a:t>
            </a:r>
            <a:r>
              <a:rPr kumimoji="1" lang="ja-JP" altLang="en-US" sz="1200" dirty="0"/>
              <a:t>月号 </a:t>
            </a:r>
            <a:r>
              <a:rPr kumimoji="1" lang="en-US" altLang="ja-JP" sz="1200" dirty="0"/>
              <a:t>No.777</a:t>
            </a:r>
            <a:endParaRPr kumimoji="1" lang="ja-JP" altLang="en-US" sz="1200" dirty="0"/>
          </a:p>
        </p:txBody>
      </p:sp>
      <p:pic>
        <p:nvPicPr>
          <p:cNvPr id="9" name="図 5">
            <a:extLst>
              <a:ext uri="{FF2B5EF4-FFF2-40B4-BE49-F238E27FC236}">
                <a16:creationId xmlns:a16="http://schemas.microsoft.com/office/drawing/2014/main" id="{0645592C-E705-D107-E201-32DE809D3E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646" y="3300494"/>
            <a:ext cx="2892934" cy="178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3">
            <a:extLst>
              <a:ext uri="{FF2B5EF4-FFF2-40B4-BE49-F238E27FC236}">
                <a16:creationId xmlns:a16="http://schemas.microsoft.com/office/drawing/2014/main" id="{A138D740-238F-B451-45B8-0BA6D332AB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0580" y="3279984"/>
            <a:ext cx="2410625" cy="180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6A658D58-3FA8-F5D6-D0C0-951B67596BF0}"/>
              </a:ext>
            </a:extLst>
          </p:cNvPr>
          <p:cNvSpPr txBox="1"/>
          <p:nvPr/>
        </p:nvSpPr>
        <p:spPr>
          <a:xfrm>
            <a:off x="3568456" y="5442937"/>
            <a:ext cx="7246956" cy="461665"/>
          </a:xfrm>
          <a:prstGeom prst="rect">
            <a:avLst/>
          </a:prstGeom>
          <a:noFill/>
        </p:spPr>
        <p:txBody>
          <a:bodyPr wrap="square">
            <a:spAutoFit/>
          </a:bodyPr>
          <a:lstStyle/>
          <a:p>
            <a:pPr lvl="0" algn="just"/>
            <a:r>
              <a:rPr lang="en-US" altLang="ja-JP" sz="1200" b="1" u="sng" kern="100" dirty="0">
                <a:effectLst/>
                <a:ea typeface="游明朝" panose="02020400000000000000" pitchFamily="18" charset="-128"/>
                <a:cs typeface="Times New Roman" panose="02020603050405020304" pitchFamily="18" charset="0"/>
              </a:rPr>
              <a:t>S. </a:t>
            </a:r>
            <a:r>
              <a:rPr lang="en-US" altLang="ja-JP" sz="1200" b="1" u="sng" kern="100" dirty="0" err="1">
                <a:effectLst/>
                <a:ea typeface="游明朝" panose="02020400000000000000" pitchFamily="18" charset="-128"/>
                <a:cs typeface="Times New Roman" panose="02020603050405020304" pitchFamily="18" charset="0"/>
              </a:rPr>
              <a:t>Yoshihashi</a:t>
            </a:r>
            <a:r>
              <a:rPr lang="en-US" altLang="ja-JP" sz="1200" kern="100" dirty="0">
                <a:effectLst/>
                <a:ea typeface="游明朝" panose="02020400000000000000" pitchFamily="18" charset="-128"/>
                <a:cs typeface="Times New Roman" panose="02020603050405020304" pitchFamily="18" charset="0"/>
              </a:rPr>
              <a:t>, et al, High heat removal technique for a lithium neutron generation target used for an accelerator-driven BNCT system, </a:t>
            </a:r>
            <a:r>
              <a:rPr lang="en-US" altLang="ja-JP" sz="1200" i="1" kern="100" dirty="0">
                <a:effectLst/>
                <a:ea typeface="游明朝" panose="02020400000000000000" pitchFamily="18" charset="-128"/>
                <a:cs typeface="Times New Roman" panose="02020603050405020304" pitchFamily="18" charset="0"/>
              </a:rPr>
              <a:t>Journal of </a:t>
            </a:r>
            <a:r>
              <a:rPr lang="en-US" altLang="ja-JP" sz="1200" i="1" kern="100" dirty="0" err="1">
                <a:effectLst/>
                <a:ea typeface="游明朝" panose="02020400000000000000" pitchFamily="18" charset="-128"/>
                <a:cs typeface="Times New Roman" panose="02020603050405020304" pitchFamily="18" charset="0"/>
              </a:rPr>
              <a:t>Insturumentation</a:t>
            </a:r>
            <a:r>
              <a:rPr lang="en-US" altLang="ja-JP" sz="1200" kern="100" dirty="0">
                <a:effectLst/>
                <a:ea typeface="游明朝" panose="02020400000000000000" pitchFamily="18" charset="-128"/>
                <a:cs typeface="Times New Roman" panose="02020603050405020304" pitchFamily="18" charset="0"/>
              </a:rPr>
              <a:t>, </a:t>
            </a:r>
            <a:r>
              <a:rPr lang="en-US" altLang="ja-JP" sz="1200" b="1" kern="100" dirty="0">
                <a:effectLst/>
                <a:ea typeface="游明朝" panose="02020400000000000000" pitchFamily="18" charset="-128"/>
                <a:cs typeface="Times New Roman" panose="02020603050405020304" pitchFamily="18" charset="0"/>
              </a:rPr>
              <a:t>16</a:t>
            </a:r>
            <a:r>
              <a:rPr lang="en-US" altLang="ja-JP" sz="1200" kern="100" dirty="0">
                <a:effectLst/>
                <a:ea typeface="游明朝" panose="02020400000000000000" pitchFamily="18" charset="-128"/>
                <a:cs typeface="Times New Roman" panose="02020603050405020304" pitchFamily="18" charset="0"/>
              </a:rPr>
              <a:t>, 04016,2021.</a:t>
            </a:r>
            <a:endParaRPr lang="ja-JP" altLang="ja-JP" sz="1200" kern="100">
              <a:effectLst/>
              <a:ea typeface="游明朝" panose="02020400000000000000" pitchFamily="18"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5DAA839C-5AAE-3B1F-61ED-72CDE780D8CE}"/>
              </a:ext>
            </a:extLst>
          </p:cNvPr>
          <p:cNvSpPr txBox="1"/>
          <p:nvPr/>
        </p:nvSpPr>
        <p:spPr>
          <a:xfrm>
            <a:off x="3568456" y="5920085"/>
            <a:ext cx="6896640" cy="646331"/>
          </a:xfrm>
          <a:prstGeom prst="rect">
            <a:avLst/>
          </a:prstGeom>
          <a:noFill/>
        </p:spPr>
        <p:txBody>
          <a:bodyPr wrap="square">
            <a:spAutoFit/>
          </a:bodyPr>
          <a:lstStyle/>
          <a:p>
            <a:pPr lvl="0" algn="just"/>
            <a:r>
              <a:rPr lang="en-US" altLang="ja-JP" sz="1200" kern="100" dirty="0">
                <a:effectLst/>
                <a:ea typeface="游明朝" panose="02020400000000000000" pitchFamily="18" charset="-128"/>
                <a:cs typeface="Times New Roman" panose="02020603050405020304" pitchFamily="18" charset="0"/>
              </a:rPr>
              <a:t>S. Honda, </a:t>
            </a:r>
            <a:r>
              <a:rPr lang="en-US" altLang="ja-JP" sz="1200" b="1" u="sng" kern="100" dirty="0">
                <a:effectLst/>
                <a:ea typeface="游明朝" panose="02020400000000000000" pitchFamily="18" charset="-128"/>
                <a:cs typeface="Times New Roman" panose="02020603050405020304" pitchFamily="18" charset="0"/>
              </a:rPr>
              <a:t>S. </a:t>
            </a:r>
            <a:r>
              <a:rPr lang="en-US" altLang="ja-JP" sz="1200" b="1" u="sng" kern="100" dirty="0" err="1">
                <a:effectLst/>
                <a:ea typeface="游明朝" panose="02020400000000000000" pitchFamily="18" charset="-128"/>
                <a:cs typeface="Times New Roman" panose="02020603050405020304" pitchFamily="18" charset="0"/>
              </a:rPr>
              <a:t>Yoshihashi</a:t>
            </a:r>
            <a:r>
              <a:rPr lang="en-US" altLang="ja-JP" sz="1200" kern="100" dirty="0">
                <a:effectLst/>
                <a:ea typeface="游明朝" panose="02020400000000000000" pitchFamily="18" charset="-128"/>
                <a:cs typeface="Times New Roman" panose="02020603050405020304" pitchFamily="18" charset="0"/>
              </a:rPr>
              <a:t>, et al., Development of a sealed Li target as an accelerator-driven neutron source for boron neutron capture therapy at Nagoya University, </a:t>
            </a:r>
            <a:r>
              <a:rPr lang="en-US" altLang="ja-JP" sz="1200" i="1" kern="100" dirty="0">
                <a:effectLst/>
                <a:ea typeface="游明朝" panose="02020400000000000000" pitchFamily="18" charset="-128"/>
                <a:cs typeface="Times New Roman" panose="02020603050405020304" pitchFamily="18" charset="0"/>
              </a:rPr>
              <a:t>Nuclear Inst. And Methods in Physics Research</a:t>
            </a:r>
            <a:r>
              <a:rPr lang="en-US" altLang="ja-JP" sz="1200" b="1" i="1" kern="100" dirty="0">
                <a:effectLst/>
                <a:ea typeface="游明朝" panose="02020400000000000000" pitchFamily="18" charset="-128"/>
                <a:cs typeface="Times New Roman" panose="02020603050405020304" pitchFamily="18" charset="0"/>
              </a:rPr>
              <a:t> A</a:t>
            </a:r>
            <a:r>
              <a:rPr lang="en-US" altLang="ja-JP" sz="1200" kern="100" dirty="0">
                <a:effectLst/>
                <a:ea typeface="游明朝" panose="02020400000000000000" pitchFamily="18" charset="-128"/>
                <a:cs typeface="Times New Roman" panose="02020603050405020304" pitchFamily="18" charset="0"/>
              </a:rPr>
              <a:t>, 1040,</a:t>
            </a:r>
            <a:r>
              <a:rPr lang="en-US" altLang="ja-JP" sz="1200" kern="100" dirty="0">
                <a:effectLst/>
                <a:ea typeface="メイリオ" panose="020B0604030504040204" pitchFamily="34" charset="-128"/>
                <a:cs typeface="Times New Roman" panose="02020603050405020304" pitchFamily="18" charset="0"/>
              </a:rPr>
              <a:t> 10.1016/j.nima.2022.167140, 2022</a:t>
            </a:r>
            <a:endParaRPr lang="ja-JP" altLang="ja-JP" sz="1200" kern="100" dirty="0">
              <a:effectLst/>
              <a:ea typeface="游明朝" panose="02020400000000000000" pitchFamily="18" charset="-128"/>
              <a:cs typeface="Times New Roman" panose="02020603050405020304" pitchFamily="18" charset="0"/>
            </a:endParaRPr>
          </a:p>
        </p:txBody>
      </p:sp>
      <p:pic>
        <p:nvPicPr>
          <p:cNvPr id="14" name="図 13">
            <a:extLst>
              <a:ext uri="{FF2B5EF4-FFF2-40B4-BE49-F238E27FC236}">
                <a16:creationId xmlns:a16="http://schemas.microsoft.com/office/drawing/2014/main" id="{C3886C4F-4A26-A5C9-B8A4-30BA48F7853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156629" y="2975962"/>
            <a:ext cx="2864096" cy="2574111"/>
          </a:xfrm>
          <a:prstGeom prst="rect">
            <a:avLst/>
          </a:prstGeom>
        </p:spPr>
      </p:pic>
    </p:spTree>
    <p:extLst>
      <p:ext uri="{BB962C8B-B14F-4D97-AF65-F5344CB8AC3E}">
        <p14:creationId xmlns:p14="http://schemas.microsoft.com/office/powerpoint/2010/main" val="2624664199"/>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C19C21-32D3-2C57-2D25-43711BE77F8F}"/>
              </a:ext>
            </a:extLst>
          </p:cNvPr>
          <p:cNvSpPr>
            <a:spLocks noGrp="1"/>
          </p:cNvSpPr>
          <p:nvPr>
            <p:ph type="title"/>
          </p:nvPr>
        </p:nvSpPr>
        <p:spPr/>
        <p:txBody>
          <a:bodyPr/>
          <a:lstStyle/>
          <a:p>
            <a:r>
              <a:rPr lang="en-US" altLang="ja-JP" dirty="0"/>
              <a:t>III.</a:t>
            </a:r>
            <a:r>
              <a:rPr lang="ja-JP" altLang="en-US"/>
              <a:t>④⇒</a:t>
            </a:r>
            <a:r>
              <a:rPr lang="en-US" altLang="ja-JP" dirty="0"/>
              <a:t>RI</a:t>
            </a:r>
            <a:r>
              <a:rPr lang="ja-JP" altLang="en-US"/>
              <a:t>製造標的（アスタチン）</a:t>
            </a:r>
            <a:endParaRPr kumimoji="1" lang="ja-JP" altLang="en-US"/>
          </a:p>
        </p:txBody>
      </p:sp>
      <p:sp>
        <p:nvSpPr>
          <p:cNvPr id="3" name="テキスト ボックス 2">
            <a:extLst>
              <a:ext uri="{FF2B5EF4-FFF2-40B4-BE49-F238E27FC236}">
                <a16:creationId xmlns:a16="http://schemas.microsoft.com/office/drawing/2014/main" id="{323FB924-8465-C33B-BE30-D5FB67D9E6DC}"/>
              </a:ext>
            </a:extLst>
          </p:cNvPr>
          <p:cNvSpPr txBox="1"/>
          <p:nvPr/>
        </p:nvSpPr>
        <p:spPr>
          <a:xfrm>
            <a:off x="242341" y="1079852"/>
            <a:ext cx="11846337" cy="163121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u="sng" dirty="0"/>
              <a:t>ビーム</a:t>
            </a:r>
            <a:r>
              <a:rPr kumimoji="1" lang="ja-JP" altLang="en-US" sz="2000" dirty="0"/>
              <a:t>：約</a:t>
            </a:r>
            <a:r>
              <a:rPr kumimoji="1" lang="en-US" altLang="ja-JP" sz="2000" dirty="0"/>
              <a:t>28 MeV, </a:t>
            </a:r>
            <a:r>
              <a:rPr lang="en-US" altLang="ja-JP" sz="2000" dirty="0"/>
              <a:t>10 </a:t>
            </a:r>
            <a:r>
              <a:rPr lang="ja-JP" altLang="en-US" sz="2000" dirty="0"/>
              <a:t>～</a:t>
            </a:r>
            <a:r>
              <a:rPr lang="en-US" altLang="ja-JP" sz="2000" dirty="0"/>
              <a:t>100 mA</a:t>
            </a:r>
            <a:r>
              <a:rPr kumimoji="1" lang="en-US" altLang="ja-JP" sz="2000" dirty="0"/>
              <a:t>, α (</a:t>
            </a:r>
            <a:r>
              <a:rPr kumimoji="1" lang="ja-JP" altLang="en-US" sz="2000" dirty="0"/>
              <a:t>既存施設</a:t>
            </a:r>
            <a:r>
              <a:rPr lang="ja-JP" altLang="en-US" sz="2000" dirty="0"/>
              <a:t>：</a:t>
            </a:r>
            <a:r>
              <a:rPr kumimoji="1" lang="ja-JP" altLang="en-US" sz="2000" dirty="0"/>
              <a:t>約</a:t>
            </a:r>
            <a:r>
              <a:rPr kumimoji="1" lang="en-US" altLang="ja-JP" sz="2000" dirty="0"/>
              <a:t>28 MeV, </a:t>
            </a:r>
            <a:r>
              <a:rPr lang="ja-JP" altLang="en-US" sz="2000" dirty="0"/>
              <a:t>数～</a:t>
            </a:r>
            <a:r>
              <a:rPr lang="en-US" altLang="ja-JP" sz="2000" dirty="0"/>
              <a:t>10μA</a:t>
            </a:r>
            <a:r>
              <a:rPr kumimoji="1" lang="en-US" altLang="ja-JP" sz="2000" dirty="0"/>
              <a:t>)</a:t>
            </a:r>
          </a:p>
          <a:p>
            <a:pPr marL="285750" indent="-285750">
              <a:buFont typeface="Arial" panose="020B0604020202020204" pitchFamily="34" charset="0"/>
              <a:buChar char="•"/>
            </a:pPr>
            <a:r>
              <a:rPr lang="ja-JP" altLang="en-US" sz="2000" u="sng" dirty="0"/>
              <a:t>標的</a:t>
            </a:r>
            <a:r>
              <a:rPr lang="ja-JP" altLang="en-US" sz="2000" dirty="0"/>
              <a:t>：固体</a:t>
            </a:r>
            <a:r>
              <a:rPr lang="en-US" altLang="ja-JP" sz="2000" dirty="0"/>
              <a:t>Bi</a:t>
            </a:r>
            <a:r>
              <a:rPr lang="ja-JP" altLang="en-US" sz="2000" dirty="0"/>
              <a:t>（るつぼ、薄板、回転等）、液体</a:t>
            </a:r>
            <a:r>
              <a:rPr lang="en-US" altLang="ja-JP" sz="2000" dirty="0"/>
              <a:t>Bi</a:t>
            </a:r>
          </a:p>
          <a:p>
            <a:pPr marL="285750" indent="-285750">
              <a:buFont typeface="Arial" panose="020B0604020202020204" pitchFamily="34" charset="0"/>
              <a:buChar char="•"/>
            </a:pPr>
            <a:r>
              <a:rPr kumimoji="1" lang="ja-JP" altLang="en-US" sz="2000" u="sng" dirty="0"/>
              <a:t>特徴</a:t>
            </a:r>
            <a:r>
              <a:rPr kumimoji="1" lang="ja-JP" altLang="en-US" sz="2000" dirty="0"/>
              <a:t>：</a:t>
            </a:r>
            <a:r>
              <a:rPr kumimoji="1" lang="en-US" altLang="ja-JP" sz="2000" dirty="0"/>
              <a:t>α</a:t>
            </a:r>
            <a:r>
              <a:rPr kumimoji="1" lang="ja-JP" altLang="en-US" sz="2000" dirty="0"/>
              <a:t>線を</a:t>
            </a:r>
            <a:r>
              <a:rPr kumimoji="1" lang="en-US" altLang="ja-JP" sz="2000" dirty="0"/>
              <a:t>Bi</a:t>
            </a:r>
            <a:r>
              <a:rPr kumimoji="1" lang="ja-JP" altLang="en-US" sz="2000" dirty="0"/>
              <a:t>に照射し、</a:t>
            </a:r>
            <a:r>
              <a:rPr kumimoji="1" lang="en-US" altLang="ja-JP" sz="2000" baseline="30000" dirty="0"/>
              <a:t>209</a:t>
            </a:r>
            <a:r>
              <a:rPr kumimoji="1" lang="en-US" altLang="ja-JP" sz="2000" dirty="0"/>
              <a:t>Bi(α, 2n)</a:t>
            </a:r>
            <a:r>
              <a:rPr kumimoji="1" lang="en-US" altLang="ja-JP" sz="2000" baseline="30000" dirty="0"/>
              <a:t>211</a:t>
            </a:r>
            <a:r>
              <a:rPr kumimoji="1" lang="en-US" altLang="ja-JP" sz="2000" dirty="0"/>
              <a:t>At</a:t>
            </a:r>
            <a:r>
              <a:rPr kumimoji="1" lang="ja-JP" altLang="en-US" sz="2000" dirty="0"/>
              <a:t>反応で</a:t>
            </a:r>
            <a:r>
              <a:rPr kumimoji="1" lang="en-US" altLang="ja-JP" sz="2000" dirty="0"/>
              <a:t>At</a:t>
            </a:r>
            <a:r>
              <a:rPr kumimoji="1" lang="ja-JP" altLang="en-US" sz="2000" dirty="0"/>
              <a:t>を生成。</a:t>
            </a:r>
            <a:r>
              <a:rPr lang="ja-JP" altLang="en-US" sz="2000" dirty="0"/>
              <a:t>乾式又は湿式分離法で</a:t>
            </a:r>
            <a:r>
              <a:rPr lang="en-US" altLang="ja-JP" sz="2000" dirty="0"/>
              <a:t>Bi</a:t>
            </a:r>
            <a:r>
              <a:rPr lang="ja-JP" altLang="en-US" sz="2000" dirty="0"/>
              <a:t>から</a:t>
            </a:r>
            <a:r>
              <a:rPr lang="en-US" altLang="ja-JP" sz="2000" dirty="0"/>
              <a:t>At</a:t>
            </a:r>
            <a:r>
              <a:rPr lang="ja-JP" altLang="en-US" sz="2000" dirty="0"/>
              <a:t>を分離回収。</a:t>
            </a:r>
            <a:endParaRPr kumimoji="1" lang="en-US" altLang="ja-JP" sz="2000" dirty="0"/>
          </a:p>
          <a:p>
            <a:pPr marL="285750" indent="-285750">
              <a:buFont typeface="Arial" panose="020B0604020202020204" pitchFamily="34" charset="0"/>
              <a:buChar char="•"/>
            </a:pPr>
            <a:r>
              <a:rPr lang="ja-JP" altLang="en-US" sz="2000" u="sng" dirty="0"/>
              <a:t>課題</a:t>
            </a:r>
            <a:r>
              <a:rPr lang="ja-JP" altLang="en-US" sz="2000" dirty="0"/>
              <a:t>：固体標的の場合、</a:t>
            </a:r>
            <a:r>
              <a:rPr lang="en-US" altLang="ja-JP" sz="2000" dirty="0"/>
              <a:t>Bi</a:t>
            </a:r>
            <a:r>
              <a:rPr lang="ja-JP" altLang="en-US" sz="2000" dirty="0"/>
              <a:t>は低融点であることから、標的の健全性を保ちつつ、高強度ビームの連続照射に課題。液体の場合は液体</a:t>
            </a:r>
            <a:r>
              <a:rPr lang="en-US" altLang="ja-JP" sz="2000" dirty="0"/>
              <a:t>Bi</a:t>
            </a:r>
            <a:r>
              <a:rPr lang="ja-JP" altLang="en-US" sz="2000" dirty="0"/>
              <a:t>からの</a:t>
            </a:r>
            <a:r>
              <a:rPr lang="en-US" altLang="ja-JP" sz="2000" dirty="0"/>
              <a:t>At</a:t>
            </a:r>
            <a:r>
              <a:rPr lang="ja-JP" altLang="en-US" sz="2000" dirty="0"/>
              <a:t>分離回収が課題。</a:t>
            </a:r>
            <a:endParaRPr lang="en-US" altLang="ja-JP" sz="2000" dirty="0"/>
          </a:p>
        </p:txBody>
      </p:sp>
      <p:pic>
        <p:nvPicPr>
          <p:cNvPr id="4" name="図 3">
            <a:extLst>
              <a:ext uri="{FF2B5EF4-FFF2-40B4-BE49-F238E27FC236}">
                <a16:creationId xmlns:a16="http://schemas.microsoft.com/office/drawing/2014/main" id="{58B8B073-1D21-753E-E150-2329E7C12CED}"/>
              </a:ext>
            </a:extLst>
          </p:cNvPr>
          <p:cNvPicPr>
            <a:picLocks noChangeAspect="1"/>
          </p:cNvPicPr>
          <p:nvPr/>
        </p:nvPicPr>
        <p:blipFill>
          <a:blip r:embed="rId3"/>
          <a:stretch>
            <a:fillRect/>
          </a:stretch>
        </p:blipFill>
        <p:spPr>
          <a:xfrm>
            <a:off x="3859073" y="2867640"/>
            <a:ext cx="3181350" cy="3093355"/>
          </a:xfrm>
          <a:prstGeom prst="rect">
            <a:avLst/>
          </a:prstGeom>
        </p:spPr>
      </p:pic>
      <p:sp>
        <p:nvSpPr>
          <p:cNvPr id="5" name="テキスト ボックス 4">
            <a:extLst>
              <a:ext uri="{FF2B5EF4-FFF2-40B4-BE49-F238E27FC236}">
                <a16:creationId xmlns:a16="http://schemas.microsoft.com/office/drawing/2014/main" id="{B1DFDA66-0139-DD90-E911-58201E35AD19}"/>
              </a:ext>
            </a:extLst>
          </p:cNvPr>
          <p:cNvSpPr txBox="1"/>
          <p:nvPr/>
        </p:nvSpPr>
        <p:spPr>
          <a:xfrm>
            <a:off x="3717768" y="6038560"/>
            <a:ext cx="3688872" cy="738664"/>
          </a:xfrm>
          <a:prstGeom prst="rect">
            <a:avLst/>
          </a:prstGeom>
          <a:noFill/>
        </p:spPr>
        <p:txBody>
          <a:bodyPr wrap="square">
            <a:spAutoFit/>
          </a:bodyPr>
          <a:lstStyle/>
          <a:p>
            <a:r>
              <a:rPr lang="ja-JP" altLang="en-US" sz="1050" dirty="0">
                <a:solidFill>
                  <a:srgbClr val="FF0000"/>
                </a:solidFill>
              </a:rPr>
              <a:t>理化学研究所</a:t>
            </a:r>
            <a:r>
              <a:rPr lang="en-US" altLang="ja-JP" sz="1050" dirty="0">
                <a:solidFill>
                  <a:srgbClr val="FF0000"/>
                </a:solidFill>
              </a:rPr>
              <a:t>, </a:t>
            </a:r>
            <a:r>
              <a:rPr lang="ja-JP" altLang="en-US" sz="1050" dirty="0">
                <a:solidFill>
                  <a:srgbClr val="FF0000"/>
                </a:solidFill>
              </a:rPr>
              <a:t>金属技研株式会社</a:t>
            </a:r>
            <a:r>
              <a:rPr lang="en-US" altLang="ja-JP" sz="1050" dirty="0">
                <a:solidFill>
                  <a:srgbClr val="FF0000"/>
                </a:solidFill>
              </a:rPr>
              <a:t>, </a:t>
            </a:r>
            <a:r>
              <a:rPr lang="ja-JP" altLang="en-US" sz="1050" dirty="0">
                <a:solidFill>
                  <a:srgbClr val="FF0000"/>
                </a:solidFill>
              </a:rPr>
              <a:t>人工元素アスタチンの大量製造法を開発－アルファ線を利用したがん治療薬の開発を加速－</a:t>
            </a:r>
            <a:endParaRPr lang="en-US" altLang="ja-JP" sz="1050" dirty="0">
              <a:solidFill>
                <a:srgbClr val="FF0000"/>
              </a:solidFill>
            </a:endParaRPr>
          </a:p>
          <a:p>
            <a:r>
              <a:rPr lang="en-US" altLang="ja-JP" sz="1050" dirty="0">
                <a:solidFill>
                  <a:srgbClr val="FF0000"/>
                </a:solidFill>
              </a:rPr>
              <a:t>( https://www.riken.jp/press/2023/20230831_3/index.html )</a:t>
            </a:r>
            <a:endParaRPr lang="ja-JP" altLang="en-US" sz="1050" dirty="0">
              <a:solidFill>
                <a:srgbClr val="FF0000"/>
              </a:solidFill>
            </a:endParaRPr>
          </a:p>
        </p:txBody>
      </p:sp>
      <p:pic>
        <p:nvPicPr>
          <p:cNvPr id="6" name="図 5">
            <a:extLst>
              <a:ext uri="{FF2B5EF4-FFF2-40B4-BE49-F238E27FC236}">
                <a16:creationId xmlns:a16="http://schemas.microsoft.com/office/drawing/2014/main" id="{13A0C711-4C9C-E1C3-CEA9-DE348091A3A5}"/>
              </a:ext>
            </a:extLst>
          </p:cNvPr>
          <p:cNvPicPr>
            <a:picLocks noChangeAspect="1"/>
          </p:cNvPicPr>
          <p:nvPr/>
        </p:nvPicPr>
        <p:blipFill rotWithShape="1">
          <a:blip r:embed="rId4"/>
          <a:srcRect l="4809" t="5033" r="2665" b="3867"/>
          <a:stretch/>
        </p:blipFill>
        <p:spPr>
          <a:xfrm>
            <a:off x="7406610" y="3103217"/>
            <a:ext cx="4372052" cy="2537691"/>
          </a:xfrm>
          <a:prstGeom prst="rect">
            <a:avLst/>
          </a:prstGeom>
        </p:spPr>
      </p:pic>
      <p:sp>
        <p:nvSpPr>
          <p:cNvPr id="7" name="テキスト ボックス 6">
            <a:extLst>
              <a:ext uri="{FF2B5EF4-FFF2-40B4-BE49-F238E27FC236}">
                <a16:creationId xmlns:a16="http://schemas.microsoft.com/office/drawing/2014/main" id="{356352DC-C3E3-9091-BF5C-343DC8903E2E}"/>
              </a:ext>
            </a:extLst>
          </p:cNvPr>
          <p:cNvSpPr txBox="1"/>
          <p:nvPr/>
        </p:nvSpPr>
        <p:spPr>
          <a:xfrm>
            <a:off x="8152298" y="5777294"/>
            <a:ext cx="3688872" cy="900246"/>
          </a:xfrm>
          <a:prstGeom prst="rect">
            <a:avLst/>
          </a:prstGeom>
          <a:noFill/>
        </p:spPr>
        <p:txBody>
          <a:bodyPr wrap="square">
            <a:spAutoFit/>
          </a:bodyPr>
          <a:lstStyle/>
          <a:p>
            <a:r>
              <a:rPr lang="ja-JP" altLang="en-US" sz="1050" dirty="0">
                <a:solidFill>
                  <a:srgbClr val="FF0000"/>
                </a:solidFill>
              </a:rPr>
              <a:t>石岡典子</a:t>
            </a:r>
            <a:r>
              <a:rPr lang="en-US" altLang="ja-JP" sz="1050" dirty="0">
                <a:solidFill>
                  <a:srgbClr val="FF0000"/>
                </a:solidFill>
              </a:rPr>
              <a:t>, </a:t>
            </a:r>
            <a:r>
              <a:rPr lang="ja-JP" altLang="en-US" sz="1050" dirty="0">
                <a:solidFill>
                  <a:srgbClr val="FF0000"/>
                </a:solidFill>
              </a:rPr>
              <a:t>がん治療用アスタチン</a:t>
            </a:r>
            <a:r>
              <a:rPr lang="en-US" altLang="ja-JP" sz="1050" dirty="0">
                <a:solidFill>
                  <a:srgbClr val="FF0000"/>
                </a:solidFill>
              </a:rPr>
              <a:t>211</a:t>
            </a:r>
            <a:r>
              <a:rPr lang="ja-JP" altLang="en-US" sz="1050" dirty="0">
                <a:solidFill>
                  <a:srgbClr val="FF0000"/>
                </a:solidFill>
              </a:rPr>
              <a:t>の連続製造を可能にする液体金属</a:t>
            </a:r>
            <a:r>
              <a:rPr lang="en-US" altLang="ja-JP" sz="1050" dirty="0">
                <a:solidFill>
                  <a:srgbClr val="FF0000"/>
                </a:solidFill>
              </a:rPr>
              <a:t>Bi</a:t>
            </a:r>
            <a:r>
              <a:rPr lang="ja-JP" altLang="en-US" sz="1050" dirty="0">
                <a:solidFill>
                  <a:srgbClr val="FF0000"/>
                </a:solidFill>
              </a:rPr>
              <a:t>標的システムの完成</a:t>
            </a:r>
            <a:r>
              <a:rPr lang="en-US" altLang="ja-JP" sz="1050" dirty="0">
                <a:solidFill>
                  <a:srgbClr val="FF0000"/>
                </a:solidFill>
              </a:rPr>
              <a:t>, </a:t>
            </a:r>
            <a:r>
              <a:rPr lang="ja-JP" altLang="en-US" sz="1050" dirty="0">
                <a:solidFill>
                  <a:srgbClr val="FF0000"/>
                </a:solidFill>
              </a:rPr>
              <a:t>影く研究費助成事業研究成果報告書</a:t>
            </a:r>
            <a:r>
              <a:rPr lang="en-US" altLang="ja-JP" sz="1050" dirty="0">
                <a:solidFill>
                  <a:srgbClr val="FF0000"/>
                </a:solidFill>
              </a:rPr>
              <a:t>(18H03716),2018~2021</a:t>
            </a:r>
          </a:p>
          <a:p>
            <a:r>
              <a:rPr lang="en-US" altLang="ja-JP" sz="1050" dirty="0">
                <a:solidFill>
                  <a:srgbClr val="FF0000"/>
                </a:solidFill>
              </a:rPr>
              <a:t>( https://kaken.nii.ac.jp/en/file/KAKENHI-PROJECT-18H03716/18H03716seika.pdf )</a:t>
            </a:r>
            <a:endParaRPr lang="ja-JP" altLang="en-US" sz="1050" dirty="0">
              <a:solidFill>
                <a:srgbClr val="FF0000"/>
              </a:solidFill>
            </a:endParaRPr>
          </a:p>
        </p:txBody>
      </p:sp>
      <p:pic>
        <p:nvPicPr>
          <p:cNvPr id="8" name="図 7">
            <a:extLst>
              <a:ext uri="{FF2B5EF4-FFF2-40B4-BE49-F238E27FC236}">
                <a16:creationId xmlns:a16="http://schemas.microsoft.com/office/drawing/2014/main" id="{BD320E9D-EA25-F362-5FF4-D31648306972}"/>
              </a:ext>
            </a:extLst>
          </p:cNvPr>
          <p:cNvPicPr>
            <a:picLocks noChangeAspect="1"/>
          </p:cNvPicPr>
          <p:nvPr/>
        </p:nvPicPr>
        <p:blipFill>
          <a:blip r:embed="rId5"/>
          <a:stretch>
            <a:fillRect/>
          </a:stretch>
        </p:blipFill>
        <p:spPr>
          <a:xfrm>
            <a:off x="413338" y="3705563"/>
            <a:ext cx="3181350" cy="1762125"/>
          </a:xfrm>
          <a:prstGeom prst="rect">
            <a:avLst/>
          </a:prstGeom>
        </p:spPr>
      </p:pic>
      <p:sp>
        <p:nvSpPr>
          <p:cNvPr id="9" name="テキスト ボックス 8">
            <a:extLst>
              <a:ext uri="{FF2B5EF4-FFF2-40B4-BE49-F238E27FC236}">
                <a16:creationId xmlns:a16="http://schemas.microsoft.com/office/drawing/2014/main" id="{B574862B-A153-F3B2-5D7B-65588C0EE661}"/>
              </a:ext>
            </a:extLst>
          </p:cNvPr>
          <p:cNvSpPr txBox="1"/>
          <p:nvPr/>
        </p:nvSpPr>
        <p:spPr>
          <a:xfrm>
            <a:off x="350830" y="5615711"/>
            <a:ext cx="3077729" cy="1061829"/>
          </a:xfrm>
          <a:prstGeom prst="rect">
            <a:avLst/>
          </a:prstGeom>
          <a:noFill/>
        </p:spPr>
        <p:txBody>
          <a:bodyPr wrap="square">
            <a:spAutoFit/>
          </a:bodyPr>
          <a:lstStyle/>
          <a:p>
            <a:r>
              <a:rPr lang="ja-JP" altLang="en-US" sz="1050" dirty="0">
                <a:solidFill>
                  <a:srgbClr val="FF0000"/>
                </a:solidFill>
              </a:rPr>
              <a:t>永津弘太郎</a:t>
            </a:r>
            <a:r>
              <a:rPr lang="en-US" altLang="ja-JP" sz="1050" dirty="0">
                <a:solidFill>
                  <a:srgbClr val="FF0000"/>
                </a:solidFill>
              </a:rPr>
              <a:t>, </a:t>
            </a:r>
            <a:r>
              <a:rPr lang="ja-JP" altLang="en-US" sz="1050" dirty="0">
                <a:solidFill>
                  <a:srgbClr val="FF0000"/>
                </a:solidFill>
              </a:rPr>
              <a:t>サイクロトロンによる医療用</a:t>
            </a:r>
            <a:r>
              <a:rPr lang="en-US" altLang="ja-JP" sz="1050" dirty="0">
                <a:solidFill>
                  <a:srgbClr val="FF0000"/>
                </a:solidFill>
              </a:rPr>
              <a:t>RI</a:t>
            </a:r>
            <a:r>
              <a:rPr lang="ja-JP" altLang="en-US" sz="1050" dirty="0">
                <a:solidFill>
                  <a:srgbClr val="FF0000"/>
                </a:solidFill>
              </a:rPr>
              <a:t>の製造ーアルファ線放出核種（</a:t>
            </a:r>
            <a:r>
              <a:rPr lang="en-US" altLang="ja-JP" sz="1050" dirty="0">
                <a:solidFill>
                  <a:srgbClr val="FF0000"/>
                </a:solidFill>
              </a:rPr>
              <a:t>At-211,</a:t>
            </a:r>
            <a:r>
              <a:rPr lang="ja-JP" altLang="en-US" sz="1050" dirty="0">
                <a:solidFill>
                  <a:srgbClr val="FF0000"/>
                </a:solidFill>
              </a:rPr>
              <a:t> </a:t>
            </a:r>
            <a:r>
              <a:rPr lang="en-US" altLang="ja-JP" sz="1050" dirty="0">
                <a:solidFill>
                  <a:srgbClr val="FF0000"/>
                </a:solidFill>
              </a:rPr>
              <a:t>Ac-225</a:t>
            </a:r>
            <a:r>
              <a:rPr lang="ja-JP" altLang="en-US" sz="1050" dirty="0">
                <a:solidFill>
                  <a:srgbClr val="FF0000"/>
                </a:solidFill>
              </a:rPr>
              <a:t>）を中心にー</a:t>
            </a:r>
            <a:r>
              <a:rPr lang="en-US" altLang="ja-JP" sz="1050" dirty="0">
                <a:solidFill>
                  <a:srgbClr val="FF0000"/>
                </a:solidFill>
              </a:rPr>
              <a:t>, </a:t>
            </a:r>
            <a:r>
              <a:rPr lang="ja-JP" altLang="en-US" sz="1050" dirty="0">
                <a:solidFill>
                  <a:srgbClr val="FF0000"/>
                </a:solidFill>
              </a:rPr>
              <a:t>第</a:t>
            </a:r>
            <a:r>
              <a:rPr lang="en-US" altLang="ja-JP" sz="1050" dirty="0">
                <a:solidFill>
                  <a:srgbClr val="FF0000"/>
                </a:solidFill>
              </a:rPr>
              <a:t>20</a:t>
            </a:r>
            <a:r>
              <a:rPr lang="ja-JP" altLang="en-US" sz="1050" dirty="0">
                <a:solidFill>
                  <a:srgbClr val="FF0000"/>
                </a:solidFill>
              </a:rPr>
              <a:t>回日本加速器学会年会企画セッション</a:t>
            </a:r>
            <a:r>
              <a:rPr lang="en-US" altLang="ja-JP" sz="1050" dirty="0">
                <a:solidFill>
                  <a:srgbClr val="FF0000"/>
                </a:solidFill>
              </a:rPr>
              <a:t>, 2023</a:t>
            </a:r>
            <a:r>
              <a:rPr lang="ja-JP" altLang="en-US" sz="1050" dirty="0">
                <a:solidFill>
                  <a:srgbClr val="FF0000"/>
                </a:solidFill>
              </a:rPr>
              <a:t>年</a:t>
            </a:r>
            <a:r>
              <a:rPr lang="en-US" altLang="ja-JP" sz="1050" dirty="0">
                <a:solidFill>
                  <a:srgbClr val="FF0000"/>
                </a:solidFill>
              </a:rPr>
              <a:t>8</a:t>
            </a:r>
            <a:r>
              <a:rPr lang="ja-JP" altLang="en-US" sz="1050" dirty="0">
                <a:solidFill>
                  <a:srgbClr val="FF0000"/>
                </a:solidFill>
              </a:rPr>
              <a:t>月</a:t>
            </a:r>
            <a:r>
              <a:rPr lang="en-US" altLang="ja-JP" sz="1050" dirty="0">
                <a:solidFill>
                  <a:srgbClr val="FF0000"/>
                </a:solidFill>
              </a:rPr>
              <a:t>29-9</a:t>
            </a:r>
            <a:r>
              <a:rPr lang="ja-JP" altLang="en-US" sz="1050" dirty="0">
                <a:solidFill>
                  <a:srgbClr val="FF0000"/>
                </a:solidFill>
              </a:rPr>
              <a:t>月</a:t>
            </a:r>
            <a:r>
              <a:rPr lang="en-US" altLang="ja-JP" sz="1050" dirty="0">
                <a:solidFill>
                  <a:srgbClr val="FF0000"/>
                </a:solidFill>
              </a:rPr>
              <a:t>1</a:t>
            </a:r>
            <a:r>
              <a:rPr lang="ja-JP" altLang="en-US" sz="1050" dirty="0">
                <a:solidFill>
                  <a:srgbClr val="FF0000"/>
                </a:solidFill>
              </a:rPr>
              <a:t>日</a:t>
            </a:r>
            <a:endParaRPr lang="en-US" altLang="ja-JP" sz="1050" dirty="0">
              <a:solidFill>
                <a:srgbClr val="FF0000"/>
              </a:solidFill>
            </a:endParaRPr>
          </a:p>
          <a:p>
            <a:r>
              <a:rPr lang="en-US" altLang="ja-JP" sz="1050" dirty="0">
                <a:solidFill>
                  <a:srgbClr val="FF0000"/>
                </a:solidFill>
              </a:rPr>
              <a:t>( https://www.pasj.jp/web_publish/pasj2023/proceedings/PDF/FRSP/FRSP01_oral.pdf )</a:t>
            </a:r>
            <a:endParaRPr lang="ja-JP" altLang="en-US" sz="1050" dirty="0">
              <a:solidFill>
                <a:srgbClr val="FF0000"/>
              </a:solidFill>
            </a:endParaRPr>
          </a:p>
        </p:txBody>
      </p:sp>
    </p:spTree>
    <p:extLst>
      <p:ext uri="{BB962C8B-B14F-4D97-AF65-F5344CB8AC3E}">
        <p14:creationId xmlns:p14="http://schemas.microsoft.com/office/powerpoint/2010/main" val="866038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B27A040-D165-D3FB-4F26-6A14F9643E8A}"/>
              </a:ext>
            </a:extLst>
          </p:cNvPr>
          <p:cNvSpPr>
            <a:spLocks noGrp="1"/>
          </p:cNvSpPr>
          <p:nvPr>
            <p:ph type="title"/>
          </p:nvPr>
        </p:nvSpPr>
        <p:spPr/>
        <p:txBody>
          <a:bodyPr/>
          <a:lstStyle/>
          <a:p>
            <a:r>
              <a:rPr lang="ja-JP" altLang="en-US"/>
              <a:t>リチウム標的に関する研究</a:t>
            </a:r>
            <a:r>
              <a:rPr lang="en-US" altLang="ja-JP" dirty="0"/>
              <a:t>1</a:t>
            </a:r>
            <a:endParaRPr lang="ja-JP" altLang="en-US"/>
          </a:p>
        </p:txBody>
      </p:sp>
      <p:sp>
        <p:nvSpPr>
          <p:cNvPr id="5" name="テキスト ボックス 4">
            <a:extLst>
              <a:ext uri="{FF2B5EF4-FFF2-40B4-BE49-F238E27FC236}">
                <a16:creationId xmlns:a16="http://schemas.microsoft.com/office/drawing/2014/main" id="{7907E0B1-CD21-E061-0AC7-98E06EF3EBD6}"/>
              </a:ext>
            </a:extLst>
          </p:cNvPr>
          <p:cNvSpPr txBox="1"/>
          <p:nvPr/>
        </p:nvSpPr>
        <p:spPr>
          <a:xfrm>
            <a:off x="283779" y="1125397"/>
            <a:ext cx="9038949" cy="461665"/>
          </a:xfrm>
          <a:prstGeom prst="rect">
            <a:avLst/>
          </a:prstGeom>
          <a:noFill/>
        </p:spPr>
        <p:txBody>
          <a:bodyPr wrap="none" rtlCol="0">
            <a:spAutoFit/>
          </a:bodyPr>
          <a:lstStyle/>
          <a:p>
            <a:pPr marL="342900" indent="-342900">
              <a:buFont typeface="Wingdings" pitchFamily="2" charset="2"/>
              <a:buChar char="n"/>
            </a:pPr>
            <a:r>
              <a:rPr kumimoji="1" lang="ja-JP" altLang="en-US" sz="2400" b="1" dirty="0"/>
              <a:t>大阪大学大学院工学研究科（</a:t>
            </a:r>
            <a:r>
              <a:rPr kumimoji="1" lang="en-US" altLang="ja-JP" sz="2400" b="1" dirty="0"/>
              <a:t>QST</a:t>
            </a:r>
            <a:r>
              <a:rPr kumimoji="1" lang="ja-JP" altLang="en-US" sz="2400" b="1" dirty="0"/>
              <a:t>六ヶ所研・</a:t>
            </a:r>
            <a:r>
              <a:rPr kumimoji="1" lang="en-US" altLang="ja-JP" sz="2400" b="1" dirty="0"/>
              <a:t>JAEA</a:t>
            </a:r>
            <a:r>
              <a:rPr kumimoji="1" lang="ja-JP" altLang="en-US" sz="2400" b="1" dirty="0"/>
              <a:t>大洗研共同）</a:t>
            </a:r>
          </a:p>
        </p:txBody>
      </p:sp>
      <p:sp>
        <p:nvSpPr>
          <p:cNvPr id="6" name="テキスト ボックス 5">
            <a:extLst>
              <a:ext uri="{FF2B5EF4-FFF2-40B4-BE49-F238E27FC236}">
                <a16:creationId xmlns:a16="http://schemas.microsoft.com/office/drawing/2014/main" id="{05622A72-A446-3485-300B-8D9BD6D28625}"/>
              </a:ext>
            </a:extLst>
          </p:cNvPr>
          <p:cNvSpPr txBox="1"/>
          <p:nvPr/>
        </p:nvSpPr>
        <p:spPr>
          <a:xfrm>
            <a:off x="677410" y="1587062"/>
            <a:ext cx="9249648" cy="369332"/>
          </a:xfrm>
          <a:prstGeom prst="rect">
            <a:avLst/>
          </a:prstGeom>
          <a:noFill/>
        </p:spPr>
        <p:txBody>
          <a:bodyPr wrap="none" rtlCol="0">
            <a:spAutoFit/>
          </a:bodyPr>
          <a:lstStyle/>
          <a:p>
            <a:r>
              <a:rPr lang="ja-JP" altLang="en-US"/>
              <a:t>国際核融合材料照射施設</a:t>
            </a:r>
            <a:r>
              <a:rPr lang="en-US" altLang="ja-JP" dirty="0"/>
              <a:t>IFMIF</a:t>
            </a:r>
            <a:r>
              <a:rPr lang="ja-JP" altLang="en-US"/>
              <a:t>計画における液体リチウムターゲットループに関する研究</a:t>
            </a:r>
            <a:endParaRPr kumimoji="1" lang="ja-JP" altLang="en-US"/>
          </a:p>
        </p:txBody>
      </p:sp>
      <p:pic>
        <p:nvPicPr>
          <p:cNvPr id="7" name="Picture 2">
            <a:extLst>
              <a:ext uri="{FF2B5EF4-FFF2-40B4-BE49-F238E27FC236}">
                <a16:creationId xmlns:a16="http://schemas.microsoft.com/office/drawing/2014/main" id="{4B4E3019-9A53-1AB9-820F-6AB4E0894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8" y="2061411"/>
            <a:ext cx="4052335" cy="241662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5D7C9646-4132-2052-7D2F-F2E3295F7A16}"/>
              </a:ext>
            </a:extLst>
          </p:cNvPr>
          <p:cNvSpPr txBox="1"/>
          <p:nvPr/>
        </p:nvSpPr>
        <p:spPr>
          <a:xfrm>
            <a:off x="33508" y="4698788"/>
            <a:ext cx="4369783" cy="1015663"/>
          </a:xfrm>
          <a:prstGeom prst="rect">
            <a:avLst/>
          </a:prstGeom>
          <a:noFill/>
        </p:spPr>
        <p:txBody>
          <a:bodyPr wrap="square">
            <a:spAutoFit/>
          </a:bodyPr>
          <a:lstStyle/>
          <a:p>
            <a:r>
              <a:rPr lang="ja-JP" altLang="en-US" sz="1200" dirty="0"/>
              <a:t>日本原子力研究開発機構</a:t>
            </a:r>
            <a:r>
              <a:rPr lang="en-US" altLang="ja-JP" sz="1200" dirty="0"/>
              <a:t>, </a:t>
            </a:r>
            <a:r>
              <a:rPr lang="ja-JP" altLang="en-US" sz="1200" dirty="0"/>
              <a:t>たゆまざる探究の軌跡－研究活動と成果</a:t>
            </a:r>
            <a:r>
              <a:rPr lang="en-US" altLang="ja-JP" sz="1200" dirty="0"/>
              <a:t>2001,</a:t>
            </a:r>
          </a:p>
          <a:p>
            <a:r>
              <a:rPr lang="en-US" altLang="ja-JP" sz="1200" dirty="0"/>
              <a:t>3.8</a:t>
            </a:r>
            <a:r>
              <a:rPr lang="ja-JP" altLang="en-US" sz="1200" dirty="0"/>
              <a:t>　安定な高速液体リチウム流の実現に目途</a:t>
            </a:r>
            <a:r>
              <a:rPr lang="en-US" altLang="ja-JP" sz="1200" dirty="0"/>
              <a:t>―</a:t>
            </a:r>
            <a:r>
              <a:rPr lang="ja-JP" altLang="en-US" sz="1200" dirty="0"/>
              <a:t>高出力中性子発生用ターゲットの開発</a:t>
            </a:r>
            <a:r>
              <a:rPr lang="en-US" altLang="ja-JP" sz="1200" dirty="0"/>
              <a:t>―</a:t>
            </a:r>
          </a:p>
          <a:p>
            <a:r>
              <a:rPr lang="en-US" altLang="ja-JP" sz="1200" dirty="0"/>
              <a:t>https://rdreview.jaea.go.jp/tayu/ACT01J/03/0308.htm</a:t>
            </a:r>
            <a:endParaRPr lang="ja-JP" altLang="en-US" sz="1200" dirty="0"/>
          </a:p>
        </p:txBody>
      </p:sp>
      <p:sp>
        <p:nvSpPr>
          <p:cNvPr id="11" name="テキスト ボックス 10">
            <a:extLst>
              <a:ext uri="{FF2B5EF4-FFF2-40B4-BE49-F238E27FC236}">
                <a16:creationId xmlns:a16="http://schemas.microsoft.com/office/drawing/2014/main" id="{A3FB9CF1-6BAE-2405-CF4D-5CAC8B8B4F5F}"/>
              </a:ext>
            </a:extLst>
          </p:cNvPr>
          <p:cNvSpPr txBox="1"/>
          <p:nvPr/>
        </p:nvSpPr>
        <p:spPr>
          <a:xfrm>
            <a:off x="4498453" y="5841806"/>
            <a:ext cx="4711156" cy="461665"/>
          </a:xfrm>
          <a:prstGeom prst="rect">
            <a:avLst/>
          </a:prstGeom>
          <a:noFill/>
        </p:spPr>
        <p:txBody>
          <a:bodyPr wrap="square">
            <a:spAutoFit/>
          </a:bodyPr>
          <a:lstStyle/>
          <a:p>
            <a:pPr>
              <a:spcBef>
                <a:spcPts val="1200"/>
              </a:spcBef>
              <a:spcAft>
                <a:spcPts val="1200"/>
              </a:spcAft>
            </a:pPr>
            <a:r>
              <a:rPr lang="en" altLang="ja-JP" sz="1200" b="0" i="0" u="none" strike="noStrike" dirty="0">
                <a:solidFill>
                  <a:srgbClr val="1F1F1F"/>
                </a:solidFill>
                <a:effectLst/>
                <a:latin typeface="ElsevierGulliver"/>
              </a:rPr>
              <a:t>S. </a:t>
            </a:r>
            <a:r>
              <a:rPr lang="en" altLang="ja-JP" sz="1200" dirty="0" err="1">
                <a:solidFill>
                  <a:srgbClr val="1F1F1F"/>
                </a:solidFill>
                <a:latin typeface="ElsevierGulliver"/>
              </a:rPr>
              <a:t>Yoshihashi</a:t>
            </a:r>
            <a:r>
              <a:rPr lang="en" altLang="ja-JP" sz="1200" dirty="0">
                <a:solidFill>
                  <a:srgbClr val="1F1F1F"/>
                </a:solidFill>
                <a:latin typeface="ElsevierGulliver"/>
              </a:rPr>
              <a:t> et al., </a:t>
            </a:r>
            <a:r>
              <a:rPr lang="en" altLang="ja-JP" sz="1200" b="0" i="0" u="none" strike="noStrike" dirty="0">
                <a:solidFill>
                  <a:srgbClr val="1F1F1F"/>
                </a:solidFill>
                <a:effectLst/>
                <a:latin typeface="ElsevierGulliver"/>
              </a:rPr>
              <a:t>Characteristics of surface oscillation on high speed liquid Li jet,</a:t>
            </a:r>
            <a:r>
              <a:rPr lang="en-US" altLang="ja-JP" sz="1200" dirty="0"/>
              <a:t> Fusion Engineering and Design, 87(7–8), 1434-1438, 2012</a:t>
            </a:r>
            <a:r>
              <a:rPr lang="ja-JP" altLang="ja-JP" sz="1200" dirty="0"/>
              <a:t> </a:t>
            </a:r>
            <a:endParaRPr lang="en" altLang="ja-JP" sz="1200" b="0" i="0" u="none" strike="noStrike" dirty="0">
              <a:solidFill>
                <a:srgbClr val="1F1F1F"/>
              </a:solidFill>
              <a:effectLst/>
              <a:latin typeface="ElsevierGulliver"/>
            </a:endParaRPr>
          </a:p>
        </p:txBody>
      </p:sp>
      <p:pic>
        <p:nvPicPr>
          <p:cNvPr id="12" name="図 11">
            <a:extLst>
              <a:ext uri="{FF2B5EF4-FFF2-40B4-BE49-F238E27FC236}">
                <a16:creationId xmlns:a16="http://schemas.microsoft.com/office/drawing/2014/main" id="{25B3E235-BC6B-8990-3761-40DB704E61D4}"/>
              </a:ext>
            </a:extLst>
          </p:cNvPr>
          <p:cNvPicPr>
            <a:picLocks noChangeAspect="1"/>
          </p:cNvPicPr>
          <p:nvPr/>
        </p:nvPicPr>
        <p:blipFill rotWithShape="1">
          <a:blip r:embed="rId5"/>
          <a:srcRect l="33870" r="33519"/>
          <a:stretch/>
        </p:blipFill>
        <p:spPr>
          <a:xfrm>
            <a:off x="9598500" y="1841097"/>
            <a:ext cx="2593500" cy="4670535"/>
          </a:xfrm>
          <a:prstGeom prst="rect">
            <a:avLst/>
          </a:prstGeom>
        </p:spPr>
      </p:pic>
      <p:sp>
        <p:nvSpPr>
          <p:cNvPr id="13" name="テキスト ボックス 12">
            <a:extLst>
              <a:ext uri="{FF2B5EF4-FFF2-40B4-BE49-F238E27FC236}">
                <a16:creationId xmlns:a16="http://schemas.microsoft.com/office/drawing/2014/main" id="{A16F84A3-3629-FEA4-F3AA-323BFC8189F0}"/>
              </a:ext>
            </a:extLst>
          </p:cNvPr>
          <p:cNvSpPr txBox="1"/>
          <p:nvPr/>
        </p:nvSpPr>
        <p:spPr>
          <a:xfrm>
            <a:off x="4498452" y="6353469"/>
            <a:ext cx="5089385" cy="461665"/>
          </a:xfrm>
          <a:prstGeom prst="rect">
            <a:avLst/>
          </a:prstGeom>
          <a:noFill/>
        </p:spPr>
        <p:txBody>
          <a:bodyPr wrap="square">
            <a:spAutoFit/>
          </a:bodyPr>
          <a:lstStyle/>
          <a:p>
            <a:pPr algn="l"/>
            <a:r>
              <a:rPr lang="en-US" altLang="ja-JP" sz="1200" b="0" i="0" dirty="0" err="1">
                <a:solidFill>
                  <a:srgbClr val="1F1F1F"/>
                </a:solidFill>
                <a:effectLst/>
              </a:rPr>
              <a:t>H.Kondo</a:t>
            </a:r>
            <a:r>
              <a:rPr lang="ja-JP" altLang="en-US" sz="1200" b="0" i="0" dirty="0">
                <a:solidFill>
                  <a:srgbClr val="1F1F1F"/>
                </a:solidFill>
                <a:effectLst/>
              </a:rPr>
              <a:t> </a:t>
            </a:r>
            <a:r>
              <a:rPr lang="en-US" altLang="ja-JP" sz="1200" b="0" i="0" dirty="0">
                <a:solidFill>
                  <a:srgbClr val="1F1F1F"/>
                </a:solidFill>
                <a:effectLst/>
              </a:rPr>
              <a:t>et</a:t>
            </a:r>
            <a:r>
              <a:rPr lang="ja-JP" altLang="en-US" sz="1200" b="0" i="0" dirty="0">
                <a:solidFill>
                  <a:srgbClr val="1F1F1F"/>
                </a:solidFill>
                <a:effectLst/>
              </a:rPr>
              <a:t> </a:t>
            </a:r>
            <a:r>
              <a:rPr lang="en-US" altLang="ja-JP" sz="1200" b="0" i="0" dirty="0">
                <a:solidFill>
                  <a:srgbClr val="1F1F1F"/>
                </a:solidFill>
                <a:effectLst/>
              </a:rPr>
              <a:t>al.,</a:t>
            </a:r>
            <a:r>
              <a:rPr lang="ja-JP" altLang="en-US" sz="1200" b="0" i="0" dirty="0">
                <a:solidFill>
                  <a:srgbClr val="1F1F1F"/>
                </a:solidFill>
                <a:effectLst/>
              </a:rPr>
              <a:t> </a:t>
            </a:r>
            <a:r>
              <a:rPr lang="en-US" altLang="ja-JP" sz="1200" b="0" i="0" dirty="0">
                <a:solidFill>
                  <a:srgbClr val="1F1F1F"/>
                </a:solidFill>
                <a:effectLst/>
              </a:rPr>
              <a:t>Validation of IFMIF liquid Li target for IFMIF/EVEDA project, Fusion Engineering and Design, V.96–97 </a:t>
            </a:r>
            <a:r>
              <a:rPr lang="en-US" altLang="ja-JP" sz="1200" dirty="0">
                <a:solidFill>
                  <a:srgbClr val="1F1F1F"/>
                </a:solidFill>
              </a:rPr>
              <a:t>,</a:t>
            </a:r>
            <a:r>
              <a:rPr lang="en-US" altLang="ja-JP" sz="1200" b="0" i="0" dirty="0">
                <a:solidFill>
                  <a:srgbClr val="1F1F1F"/>
                </a:solidFill>
                <a:effectLst/>
              </a:rPr>
              <a:t> 117-122,2015</a:t>
            </a:r>
          </a:p>
        </p:txBody>
      </p:sp>
      <p:pic>
        <p:nvPicPr>
          <p:cNvPr id="1026" name="Picture 2">
            <a:extLst>
              <a:ext uri="{FF2B5EF4-FFF2-40B4-BE49-F238E27FC236}">
                <a16:creationId xmlns:a16="http://schemas.microsoft.com/office/drawing/2014/main" id="{19E9BAAD-77F7-653B-C841-9D86C12A81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4918" y="2061411"/>
            <a:ext cx="3503959" cy="2532360"/>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CC0AC5D4-1BA8-5550-9B99-3BB77EAF79CC}"/>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775156" y="3821109"/>
            <a:ext cx="2812682" cy="1911494"/>
          </a:xfrm>
          <a:prstGeom prst="rect">
            <a:avLst/>
          </a:prstGeom>
        </p:spPr>
      </p:pic>
    </p:spTree>
    <p:extLst>
      <p:ext uri="{BB962C8B-B14F-4D97-AF65-F5344CB8AC3E}">
        <p14:creationId xmlns:p14="http://schemas.microsoft.com/office/powerpoint/2010/main" val="1840237712"/>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D3AC00-40CF-313A-418A-1D1020FFCE98}"/>
              </a:ext>
            </a:extLst>
          </p:cNvPr>
          <p:cNvSpPr>
            <a:spLocks noGrp="1"/>
          </p:cNvSpPr>
          <p:nvPr>
            <p:ph type="title"/>
          </p:nvPr>
        </p:nvSpPr>
        <p:spPr/>
        <p:txBody>
          <a:bodyPr/>
          <a:lstStyle/>
          <a:p>
            <a:r>
              <a:rPr kumimoji="1" lang="ja-JP" altLang="en-US"/>
              <a:t>まとめ</a:t>
            </a:r>
          </a:p>
        </p:txBody>
      </p:sp>
      <p:graphicFrame>
        <p:nvGraphicFramePr>
          <p:cNvPr id="3" name="表 2">
            <a:extLst>
              <a:ext uri="{FF2B5EF4-FFF2-40B4-BE49-F238E27FC236}">
                <a16:creationId xmlns:a16="http://schemas.microsoft.com/office/drawing/2014/main" id="{A128056F-C3E6-ED63-421F-B2A43FB3DACB}"/>
              </a:ext>
            </a:extLst>
          </p:cNvPr>
          <p:cNvGraphicFramePr>
            <a:graphicFrameLocks noGrp="1"/>
          </p:cNvGraphicFramePr>
          <p:nvPr>
            <p:extLst>
              <p:ext uri="{D42A27DB-BD31-4B8C-83A1-F6EECF244321}">
                <p14:modId xmlns:p14="http://schemas.microsoft.com/office/powerpoint/2010/main" val="429614204"/>
              </p:ext>
            </p:extLst>
          </p:nvPr>
        </p:nvGraphicFramePr>
        <p:xfrm>
          <a:off x="301160" y="1080584"/>
          <a:ext cx="10406157" cy="5404911"/>
        </p:xfrm>
        <a:graphic>
          <a:graphicData uri="http://schemas.openxmlformats.org/drawingml/2006/table">
            <a:tbl>
              <a:tblPr bandRow="1">
                <a:tableStyleId>{5C22544A-7EE6-4342-B048-85BDC9FD1C3A}</a:tableStyleId>
              </a:tblPr>
              <a:tblGrid>
                <a:gridCol w="1840009">
                  <a:extLst>
                    <a:ext uri="{9D8B030D-6E8A-4147-A177-3AD203B41FA5}">
                      <a16:colId xmlns:a16="http://schemas.microsoft.com/office/drawing/2014/main" val="3570287331"/>
                    </a:ext>
                  </a:extLst>
                </a:gridCol>
                <a:gridCol w="1632535">
                  <a:extLst>
                    <a:ext uri="{9D8B030D-6E8A-4147-A177-3AD203B41FA5}">
                      <a16:colId xmlns:a16="http://schemas.microsoft.com/office/drawing/2014/main" val="1818658492"/>
                    </a:ext>
                  </a:extLst>
                </a:gridCol>
                <a:gridCol w="2200893">
                  <a:extLst>
                    <a:ext uri="{9D8B030D-6E8A-4147-A177-3AD203B41FA5}">
                      <a16:colId xmlns:a16="http://schemas.microsoft.com/office/drawing/2014/main" val="237064508"/>
                    </a:ext>
                  </a:extLst>
                </a:gridCol>
                <a:gridCol w="1357907">
                  <a:extLst>
                    <a:ext uri="{9D8B030D-6E8A-4147-A177-3AD203B41FA5}">
                      <a16:colId xmlns:a16="http://schemas.microsoft.com/office/drawing/2014/main" val="3845646142"/>
                    </a:ext>
                  </a:extLst>
                </a:gridCol>
                <a:gridCol w="3374813">
                  <a:extLst>
                    <a:ext uri="{9D8B030D-6E8A-4147-A177-3AD203B41FA5}">
                      <a16:colId xmlns:a16="http://schemas.microsoft.com/office/drawing/2014/main" val="872588742"/>
                    </a:ext>
                  </a:extLst>
                </a:gridCol>
              </a:tblGrid>
              <a:tr h="621676">
                <a:tc>
                  <a:txBody>
                    <a:bodyPr/>
                    <a:lstStyle/>
                    <a:p>
                      <a:pPr algn="ctr"/>
                      <a:endParaRPr kumimoji="1" lang="ja-JP" altLang="en-US" sz="1800" dirty="0"/>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a:t>標的</a:t>
                      </a:r>
                      <a:endParaRPr kumimoji="1" lang="en-US" altLang="ja-JP" sz="1800" dirty="0"/>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a:t>目的</a:t>
                      </a:r>
                      <a:endParaRPr kumimoji="1" lang="en-US" altLang="ja-JP" sz="1800" dirty="0"/>
                    </a:p>
                  </a:txBody>
                  <a:tcPr anchor="ctr">
                    <a:lnB w="12700" cap="flat" cmpd="sng" algn="ctr">
                      <a:solidFill>
                        <a:schemeClr val="tx1"/>
                      </a:solidFill>
                      <a:prstDash val="solid"/>
                      <a:round/>
                      <a:headEnd type="none" w="med" len="med"/>
                      <a:tailEnd type="none" w="med" len="med"/>
                    </a:lnB>
                  </a:tcPr>
                </a:tc>
                <a:tc>
                  <a:txBody>
                    <a:bodyPr/>
                    <a:lstStyle/>
                    <a:p>
                      <a:pPr algn="ctr"/>
                      <a:endParaRPr kumimoji="1" lang="ja-JP" altLang="en-US" sz="1800" dirty="0"/>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800"/>
                        <a:t>課題</a:t>
                      </a:r>
                      <a:endParaRPr kumimoji="1" lang="ja-JP" altLang="en-US" sz="180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6818559"/>
                  </a:ext>
                </a:extLst>
              </a:tr>
              <a:tr h="816215">
                <a:tc rowSpan="2">
                  <a:txBody>
                    <a:bodyPr/>
                    <a:lstStyle/>
                    <a:p>
                      <a:pPr algn="ctr"/>
                      <a:r>
                        <a:rPr kumimoji="1" lang="en-US" altLang="ja-JP" sz="1800" b="1" dirty="0"/>
                        <a:t>I </a:t>
                      </a:r>
                      <a:r>
                        <a:rPr kumimoji="1" lang="ja-JP" altLang="en-US" sz="1800" b="1" dirty="0"/>
                        <a:t>高速部</a:t>
                      </a:r>
                      <a:endParaRPr kumimoji="1" lang="en-US" altLang="ja-JP" sz="1800" b="1" dirty="0"/>
                    </a:p>
                    <a:p>
                      <a:pPr algn="ctr"/>
                      <a:r>
                        <a:rPr kumimoji="1" lang="en-US" altLang="ja-JP" sz="1800" dirty="0"/>
                        <a:t>(400 MeV, 0.1A, D)</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800" dirty="0"/>
                        <a:t>ERIT</a:t>
                      </a:r>
                      <a:r>
                        <a:rPr kumimoji="1" lang="ja-JP" altLang="en-US" sz="1800"/>
                        <a:t>型</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a:t>トリチウム生成</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a:t>液体</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kumimoji="1" lang="ja-JP" altLang="en-US" sz="1800"/>
                        <a:t>標的および加速器の成立性</a:t>
                      </a:r>
                      <a:endParaRPr kumimoji="1" lang="en-US" altLang="ja-JP" sz="1800" dirty="0"/>
                    </a:p>
                    <a:p>
                      <a:pPr marL="285750" indent="-285750" algn="l">
                        <a:buFont typeface="Arial" panose="020B0604020202020204" pitchFamily="34" charset="0"/>
                        <a:buChar char="•"/>
                      </a:pPr>
                      <a:r>
                        <a:rPr kumimoji="1" lang="ja-JP" altLang="en-US" sz="1800"/>
                        <a:t>最適パラメータ検証</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534010"/>
                  </a:ext>
                </a:extLst>
              </a:tr>
              <a:tr h="704581">
                <a:tc vMerge="1">
                  <a:txBody>
                    <a:bodyPr/>
                    <a:lstStyle/>
                    <a:p>
                      <a:endParaRPr kumimoji="1" lang="ja-JP" altLang="en-US"/>
                    </a:p>
                  </a:txBody>
                  <a:tcPr/>
                </a:tc>
                <a:tc>
                  <a:txBody>
                    <a:bodyPr/>
                    <a:lstStyle/>
                    <a:p>
                      <a:pPr algn="ctr"/>
                      <a:r>
                        <a:rPr kumimoji="1" lang="ja-JP" altLang="en-US" sz="1800"/>
                        <a:t>トルネード</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a:t>トリチウム生成</a:t>
                      </a:r>
                      <a:endParaRPr kumimoji="1" lang="en-US" altLang="ja-JP" sz="1800" dirty="0"/>
                    </a:p>
                    <a:p>
                      <a:pPr algn="ctr"/>
                      <a:r>
                        <a:rPr kumimoji="1" lang="ja-JP" altLang="en-US" sz="1800"/>
                        <a:t>核廃棄物処理</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a:t>液体</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kumimoji="1" lang="ja-JP" altLang="en-US" sz="1800"/>
                        <a:t>安定流動、除熱の検証</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2198241"/>
                  </a:ext>
                </a:extLst>
              </a:tr>
              <a:tr h="568744">
                <a:tc rowSpan="3">
                  <a:txBody>
                    <a:bodyPr/>
                    <a:lstStyle/>
                    <a:p>
                      <a:pPr algn="ctr"/>
                      <a:r>
                        <a:rPr kumimoji="1" lang="en-US" altLang="ja-JP" sz="1800" b="1" dirty="0"/>
                        <a:t>II </a:t>
                      </a:r>
                      <a:r>
                        <a:rPr kumimoji="1" lang="ja-JP" altLang="en-US" sz="1800" b="1" dirty="0"/>
                        <a:t>中速部</a:t>
                      </a:r>
                      <a:endParaRPr kumimoji="1" lang="en-US" altLang="ja-JP" sz="1800" b="1" dirty="0"/>
                    </a:p>
                    <a:p>
                      <a:pPr algn="ctr"/>
                      <a:r>
                        <a:rPr kumimoji="1" lang="en-US" altLang="ja-JP" sz="1800" dirty="0"/>
                        <a:t>(40 MeV, 1A, D)</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a:t>トルネード</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a:t>材料照射試験</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a:t>液体</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a:t>安定流動、除熱の検証</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688901"/>
                  </a:ext>
                </a:extLst>
              </a:tr>
              <a:tr h="421651">
                <a:tc vMerge="1">
                  <a:txBody>
                    <a:bodyPr/>
                    <a:lstStyle/>
                    <a:p>
                      <a:endParaRPr kumimoji="1" lang="ja-JP" altLang="en-US"/>
                    </a:p>
                  </a:txBody>
                  <a:tcPr/>
                </a:tc>
                <a:tc>
                  <a:txBody>
                    <a:bodyPr/>
                    <a:lstStyle/>
                    <a:p>
                      <a:pPr algn="ctr"/>
                      <a:r>
                        <a:rPr kumimoji="1" lang="en-US" altLang="ja-JP" sz="1800" dirty="0"/>
                        <a:t>IFMIF</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a:t>材料照射試験</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a:t>液体</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kumimoji="1" lang="ja-JP" altLang="en-US" sz="1800"/>
                        <a:t>熱負荷の除去、健全性</a:t>
                      </a:r>
                      <a:endParaRPr kumimoji="1" lang="en-US" altLang="ja-JP" sz="1800" dirty="0"/>
                    </a:p>
                    <a:p>
                      <a:pPr marL="285750" indent="-285750" algn="l">
                        <a:buFont typeface="Arial" panose="020B0604020202020204" pitchFamily="34" charset="0"/>
                        <a:buChar char="•"/>
                      </a:pPr>
                      <a:r>
                        <a:rPr kumimoji="1" lang="ja-JP" altLang="en-US" sz="1800"/>
                        <a:t>沸騰を防ぐパラメータ検証</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5841366"/>
                  </a:ext>
                </a:extLst>
              </a:tr>
              <a:tr h="592552">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IFMIF</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a:t>医療用</a:t>
                      </a:r>
                      <a:r>
                        <a:rPr kumimoji="1" lang="en-US" altLang="ja-JP" sz="1800" dirty="0"/>
                        <a:t>RI</a:t>
                      </a:r>
                      <a:r>
                        <a:rPr kumimoji="1" lang="ja-JP" altLang="en-US" sz="1800"/>
                        <a:t>（</a:t>
                      </a:r>
                      <a:r>
                        <a:rPr kumimoji="1" lang="en-US" altLang="ja-JP" sz="1800" dirty="0"/>
                        <a:t>Mo-99)</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a:t>液体</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kumimoji="1" lang="ja-JP" altLang="en-US" sz="1800"/>
                        <a:t>熱負荷の除去、健全性</a:t>
                      </a:r>
                      <a:endParaRPr kumimoji="1" lang="en-US" altLang="ja-JP" sz="1800" dirty="0"/>
                    </a:p>
                    <a:p>
                      <a:pPr marL="285750" indent="-285750" algn="l">
                        <a:buFont typeface="Arial" panose="020B0604020202020204" pitchFamily="34" charset="0"/>
                        <a:buChar char="•"/>
                      </a:pPr>
                      <a:r>
                        <a:rPr kumimoji="1" lang="ja-JP" altLang="en-US" sz="1800"/>
                        <a:t>沸騰を防ぐパラメータ検証</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8791193"/>
                  </a:ext>
                </a:extLst>
              </a:tr>
              <a:tr h="686057">
                <a:tc rowSpan="2">
                  <a:txBody>
                    <a:bodyPr/>
                    <a:lstStyle/>
                    <a:p>
                      <a:pPr algn="ctr"/>
                      <a:r>
                        <a:rPr kumimoji="1" lang="en-US" altLang="ja-JP" sz="2400" b="1" dirty="0"/>
                        <a:t>III CARA</a:t>
                      </a:r>
                      <a:endParaRPr kumimoji="1" lang="ja-JP" altLang="en-US" sz="2400" b="1" dirty="0"/>
                    </a:p>
                  </a:txBody>
                  <a:tcPr anchor="ctr">
                    <a:lnT w="12700" cap="flat" cmpd="sng" algn="ctr">
                      <a:solidFill>
                        <a:schemeClr val="tx1"/>
                      </a:solidFill>
                      <a:prstDash val="solid"/>
                      <a:round/>
                      <a:headEnd type="none" w="med" len="med"/>
                      <a:tailEnd type="none" w="med" len="med"/>
                    </a:lnT>
                  </a:tcPr>
                </a:tc>
                <a:tc>
                  <a:txBody>
                    <a:bodyPr/>
                    <a:lstStyle/>
                    <a:p>
                      <a:pPr algn="ctr"/>
                      <a:r>
                        <a:rPr kumimoji="1" lang="en-US" altLang="ja-JP" sz="1800" dirty="0"/>
                        <a:t>BNCT</a:t>
                      </a:r>
                      <a:r>
                        <a:rPr kumimoji="1" lang="ja-JP" altLang="en-US" sz="1800"/>
                        <a:t>標的</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a:t>高強度中性子源</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a:t>固体</a:t>
                      </a:r>
                      <a:endParaRPr kumimoji="1" lang="en-US" altLang="ja-JP" sz="1800" dirty="0"/>
                    </a:p>
                    <a:p>
                      <a:pPr algn="ctr"/>
                      <a:r>
                        <a:rPr kumimoji="1" lang="ja-JP" altLang="en-US" sz="1800"/>
                        <a:t>液体</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a:t>熱負荷の除去（固体）</a:t>
                      </a:r>
                      <a:endParaRPr kumimoji="1" lang="en-US" altLang="ja-JP"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a:t>標的の実用化（液体）</a:t>
                      </a:r>
                      <a:endParaRPr kumimoji="1" lang="ja-JP" altLang="en-US" sz="18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5124692"/>
                  </a:ext>
                </a:extLst>
              </a:tr>
              <a:tr h="727478">
                <a:tc vMerge="1">
                  <a:txBody>
                    <a:bodyPr/>
                    <a:lstStyle/>
                    <a:p>
                      <a:endParaRPr kumimoji="1" lang="ja-JP" altLang="en-US"/>
                    </a:p>
                  </a:txBody>
                  <a:tcPr/>
                </a:tc>
                <a:tc>
                  <a:txBody>
                    <a:bodyPr/>
                    <a:lstStyle/>
                    <a:p>
                      <a:pPr algn="ctr"/>
                      <a:r>
                        <a:rPr kumimoji="1" lang="en-US" altLang="ja-JP" sz="1800" dirty="0"/>
                        <a:t>RI</a:t>
                      </a:r>
                      <a:r>
                        <a:rPr kumimoji="1" lang="ja-JP" altLang="en-US" sz="1800"/>
                        <a:t>製造標的</a:t>
                      </a:r>
                    </a:p>
                  </a:txBody>
                  <a:tcPr anchor="ctr">
                    <a:lnT w="12700" cap="flat" cmpd="sng" algn="ctr">
                      <a:solidFill>
                        <a:schemeClr val="tx1"/>
                      </a:solidFill>
                      <a:prstDash val="solid"/>
                      <a:round/>
                      <a:headEnd type="none" w="med" len="med"/>
                      <a:tailEnd type="none" w="med" len="med"/>
                    </a:lnT>
                  </a:tcPr>
                </a:tc>
                <a:tc>
                  <a:txBody>
                    <a:bodyPr/>
                    <a:lstStyle/>
                    <a:p>
                      <a:pPr algn="ctr"/>
                      <a:r>
                        <a:rPr kumimoji="1" lang="ja-JP" altLang="en-US" sz="1800"/>
                        <a:t>医療用</a:t>
                      </a:r>
                      <a:r>
                        <a:rPr kumimoji="1" lang="en-US" altLang="ja-JP" sz="1800" dirty="0"/>
                        <a:t>RI</a:t>
                      </a:r>
                      <a:r>
                        <a:rPr kumimoji="1" lang="ja-JP" altLang="en-US" sz="1800"/>
                        <a:t>（</a:t>
                      </a:r>
                      <a:r>
                        <a:rPr kumimoji="1" lang="en-US" altLang="ja-JP" sz="1800" dirty="0"/>
                        <a:t>At-211</a:t>
                      </a:r>
                      <a:r>
                        <a:rPr kumimoji="1" lang="ja-JP" altLang="en-US" sz="1800"/>
                        <a:t>）</a:t>
                      </a:r>
                    </a:p>
                  </a:txBody>
                  <a:tcPr anchor="ctr">
                    <a:lnT w="12700" cap="flat" cmpd="sng" algn="ctr">
                      <a:solidFill>
                        <a:schemeClr val="tx1"/>
                      </a:solidFill>
                      <a:prstDash val="solid"/>
                      <a:round/>
                      <a:headEnd type="none" w="med" len="med"/>
                      <a:tailEnd type="none" w="med" len="med"/>
                    </a:lnT>
                  </a:tcPr>
                </a:tc>
                <a:tc>
                  <a:txBody>
                    <a:bodyPr/>
                    <a:lstStyle/>
                    <a:p>
                      <a:pPr algn="ctr"/>
                      <a:r>
                        <a:rPr kumimoji="1" lang="ja-JP" altLang="en-US" sz="1800"/>
                        <a:t>固体</a:t>
                      </a:r>
                      <a:endParaRPr kumimoji="1" lang="en-US" altLang="ja-JP" sz="1800" dirty="0"/>
                    </a:p>
                    <a:p>
                      <a:pPr algn="ctr"/>
                      <a:r>
                        <a:rPr kumimoji="1" lang="ja-JP" altLang="en-US" sz="1800"/>
                        <a:t>液体</a:t>
                      </a:r>
                      <a:endParaRPr kumimoji="1" lang="ja-JP" altLang="en-US" sz="1800" dirty="0"/>
                    </a:p>
                  </a:txBody>
                  <a:tcPr anchor="ctr">
                    <a:lnT w="12700" cap="flat" cmpd="sng" algn="ctr">
                      <a:solidFill>
                        <a:schemeClr val="tx1"/>
                      </a:solidFill>
                      <a:prstDash val="solid"/>
                      <a:round/>
                      <a:headEnd type="none" w="med" len="med"/>
                      <a:tailEnd type="none" w="med" len="med"/>
                    </a:lnT>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a:t>標的の健全性（固体）</a:t>
                      </a:r>
                      <a:endParaRPr kumimoji="1" lang="en-US" altLang="ja-JP"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dirty="0"/>
                        <a:t>Bi</a:t>
                      </a:r>
                      <a:r>
                        <a:rPr kumimoji="1" lang="ja-JP" altLang="en-US" sz="1800"/>
                        <a:t>からの</a:t>
                      </a:r>
                      <a:r>
                        <a:rPr kumimoji="1" lang="en-US" altLang="ja-JP" sz="1800" dirty="0"/>
                        <a:t>At</a:t>
                      </a:r>
                      <a:r>
                        <a:rPr kumimoji="1" lang="ja-JP" altLang="en-US" sz="1800"/>
                        <a:t>分離（液体）</a:t>
                      </a:r>
                      <a:endParaRPr kumimoji="1" lang="ja-JP" altLang="en-US" sz="1800"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9665959"/>
                  </a:ext>
                </a:extLst>
              </a:tr>
            </a:tbl>
          </a:graphicData>
        </a:graphic>
      </p:graphicFrame>
    </p:spTree>
    <p:extLst>
      <p:ext uri="{BB962C8B-B14F-4D97-AF65-F5344CB8AC3E}">
        <p14:creationId xmlns:p14="http://schemas.microsoft.com/office/powerpoint/2010/main" val="1361650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35F353-B029-0511-C9E6-AB6299E13251}"/>
              </a:ext>
            </a:extLst>
          </p:cNvPr>
          <p:cNvSpPr>
            <a:spLocks noGrp="1"/>
          </p:cNvSpPr>
          <p:nvPr>
            <p:ph type="title"/>
          </p:nvPr>
        </p:nvSpPr>
        <p:spPr/>
        <p:txBody>
          <a:bodyPr/>
          <a:lstStyle/>
          <a:p>
            <a:r>
              <a:rPr kumimoji="1" lang="ja-JP" altLang="en-US"/>
              <a:t>高強度中性子源を用いた</a:t>
            </a:r>
            <a:r>
              <a:rPr kumimoji="1" lang="en-US" altLang="ja-JP" dirty="0"/>
              <a:t>BNCT</a:t>
            </a:r>
            <a:r>
              <a:rPr kumimoji="1" lang="ja-JP" altLang="en-US"/>
              <a:t>の実用性</a:t>
            </a:r>
          </a:p>
        </p:txBody>
      </p:sp>
      <p:pic>
        <p:nvPicPr>
          <p:cNvPr id="4" name="図 3">
            <a:extLst>
              <a:ext uri="{FF2B5EF4-FFF2-40B4-BE49-F238E27FC236}">
                <a16:creationId xmlns:a16="http://schemas.microsoft.com/office/drawing/2014/main" id="{E6D2CA52-D91F-E330-F455-511EE66BA380}"/>
              </a:ext>
            </a:extLst>
          </p:cNvPr>
          <p:cNvPicPr>
            <a:picLocks noChangeAspect="1"/>
          </p:cNvPicPr>
          <p:nvPr/>
        </p:nvPicPr>
        <p:blipFill rotWithShape="1">
          <a:blip r:embed="rId2"/>
          <a:srcRect l="20276" t="9208" r="17128" b="12570"/>
          <a:stretch/>
        </p:blipFill>
        <p:spPr>
          <a:xfrm>
            <a:off x="217651" y="1145670"/>
            <a:ext cx="3498142" cy="2458903"/>
          </a:xfrm>
          <a:prstGeom prst="rect">
            <a:avLst/>
          </a:prstGeom>
        </p:spPr>
      </p:pic>
      <p:pic>
        <p:nvPicPr>
          <p:cNvPr id="7" name="図 6">
            <a:extLst>
              <a:ext uri="{FF2B5EF4-FFF2-40B4-BE49-F238E27FC236}">
                <a16:creationId xmlns:a16="http://schemas.microsoft.com/office/drawing/2014/main" id="{5E84AE50-7257-3335-68E8-23983189CC6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47474" y="1290421"/>
            <a:ext cx="2820160" cy="2495798"/>
          </a:xfrm>
          <a:prstGeom prst="rect">
            <a:avLst/>
          </a:prstGeom>
        </p:spPr>
      </p:pic>
      <p:sp>
        <p:nvSpPr>
          <p:cNvPr id="8" name="右矢印 7">
            <a:extLst>
              <a:ext uri="{FF2B5EF4-FFF2-40B4-BE49-F238E27FC236}">
                <a16:creationId xmlns:a16="http://schemas.microsoft.com/office/drawing/2014/main" id="{6959E1AB-4451-90C6-887F-899D7971922D}"/>
              </a:ext>
            </a:extLst>
          </p:cNvPr>
          <p:cNvSpPr/>
          <p:nvPr/>
        </p:nvSpPr>
        <p:spPr>
          <a:xfrm>
            <a:off x="7017488" y="2163568"/>
            <a:ext cx="701749" cy="6870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a:extLst>
              <a:ext uri="{FF2B5EF4-FFF2-40B4-BE49-F238E27FC236}">
                <a16:creationId xmlns:a16="http://schemas.microsoft.com/office/drawing/2014/main" id="{8DEF5434-F244-243D-197C-E7C0A5C10263}"/>
              </a:ext>
            </a:extLst>
          </p:cNvPr>
          <p:cNvGraphicFramePr>
            <a:graphicFrameLocks noGrp="1"/>
          </p:cNvGraphicFramePr>
          <p:nvPr>
            <p:extLst>
              <p:ext uri="{D42A27DB-BD31-4B8C-83A1-F6EECF244321}">
                <p14:modId xmlns:p14="http://schemas.microsoft.com/office/powerpoint/2010/main" val="1293855039"/>
              </p:ext>
            </p:extLst>
          </p:nvPr>
        </p:nvGraphicFramePr>
        <p:xfrm>
          <a:off x="3847474" y="4019064"/>
          <a:ext cx="5488188" cy="2339376"/>
        </p:xfrm>
        <a:graphic>
          <a:graphicData uri="http://schemas.openxmlformats.org/drawingml/2006/table">
            <a:tbl>
              <a:tblPr firstRow="1" firstCol="1" bandRow="1"/>
              <a:tblGrid>
                <a:gridCol w="2838006">
                  <a:extLst>
                    <a:ext uri="{9D8B030D-6E8A-4147-A177-3AD203B41FA5}">
                      <a16:colId xmlns:a16="http://schemas.microsoft.com/office/drawing/2014/main" val="1942550898"/>
                    </a:ext>
                  </a:extLst>
                </a:gridCol>
                <a:gridCol w="1300960">
                  <a:extLst>
                    <a:ext uri="{9D8B030D-6E8A-4147-A177-3AD203B41FA5}">
                      <a16:colId xmlns:a16="http://schemas.microsoft.com/office/drawing/2014/main" val="1455700935"/>
                    </a:ext>
                  </a:extLst>
                </a:gridCol>
                <a:gridCol w="1349222">
                  <a:extLst>
                    <a:ext uri="{9D8B030D-6E8A-4147-A177-3AD203B41FA5}">
                      <a16:colId xmlns:a16="http://schemas.microsoft.com/office/drawing/2014/main" val="3390043853"/>
                    </a:ext>
                  </a:extLst>
                </a:gridCol>
              </a:tblGrid>
              <a:tr h="389896">
                <a:tc>
                  <a:txBody>
                    <a:bodyPr/>
                    <a:lstStyle/>
                    <a:p>
                      <a:pPr algn="l"/>
                      <a:endParaRPr lang="ja-JP" sz="1800" kern="100" dirty="0">
                        <a:effectLst/>
                        <a:latin typeface="+mn-lt"/>
                        <a:ea typeface="+mn-ea"/>
                        <a:cs typeface="Times New Roman" panose="02020603050405020304" pitchFamily="18" charset="0"/>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800" kern="100" dirty="0">
                          <a:solidFill>
                            <a:schemeClr val="tx1"/>
                          </a:solidFill>
                          <a:effectLst/>
                          <a:latin typeface="+mn-lt"/>
                          <a:ea typeface="+mn-ea"/>
                          <a:cs typeface="Times New Roman" panose="02020603050405020304" pitchFamily="18" charset="0"/>
                        </a:rPr>
                        <a:t>評価値</a:t>
                      </a: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800" kern="100">
                          <a:effectLst/>
                          <a:latin typeface="+mn-lt"/>
                          <a:ea typeface="+mn-ea"/>
                          <a:cs typeface="Times New Roman" panose="02020603050405020304" pitchFamily="18" charset="0"/>
                        </a:rPr>
                        <a:t>基準値</a:t>
                      </a:r>
                      <a:r>
                        <a:rPr lang="en-US" altLang="ja-JP" sz="1800" kern="100" dirty="0">
                          <a:effectLst/>
                          <a:latin typeface="+mn-lt"/>
                          <a:ea typeface="+mn-ea"/>
                          <a:cs typeface="Times New Roman" panose="02020603050405020304" pitchFamily="18" charset="0"/>
                        </a:rPr>
                        <a:t>*</a:t>
                      </a:r>
                      <a:endParaRPr lang="ja-JP" sz="1800" kern="100" dirty="0">
                        <a:effectLst/>
                        <a:latin typeface="+mn-lt"/>
                        <a:ea typeface="+mn-ea"/>
                        <a:cs typeface="Times New Roman" panose="02020603050405020304" pitchFamily="18" charset="0"/>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8664241"/>
                  </a:ext>
                </a:extLst>
              </a:tr>
              <a:tr h="389896">
                <a:tc>
                  <a:txBody>
                    <a:bodyPr/>
                    <a:lstStyle/>
                    <a:p>
                      <a:pPr algn="ctr"/>
                      <a:r>
                        <a:rPr lang="en-US" sz="1800" kern="100" dirty="0">
                          <a:effectLst/>
                          <a:latin typeface="+mn-lt"/>
                          <a:ea typeface="+mn-ea"/>
                          <a:cs typeface="Times New Roman" panose="02020603050405020304" pitchFamily="18" charset="0"/>
                        </a:rPr>
                        <a:t>N</a:t>
                      </a:r>
                      <a:r>
                        <a:rPr lang="en-US" sz="1800" kern="100" baseline="-25000" dirty="0">
                          <a:effectLst/>
                          <a:latin typeface="+mn-lt"/>
                          <a:ea typeface="+mn-ea"/>
                          <a:cs typeface="Times New Roman" panose="02020603050405020304" pitchFamily="18" charset="0"/>
                        </a:rPr>
                        <a:t>epi</a:t>
                      </a:r>
                      <a:r>
                        <a:rPr lang="en-US" sz="1800" kern="100" dirty="0">
                          <a:effectLst/>
                          <a:latin typeface="+mn-lt"/>
                          <a:ea typeface="+mn-ea"/>
                          <a:cs typeface="Times New Roman" panose="02020603050405020304" pitchFamily="18" charset="0"/>
                        </a:rPr>
                        <a:t> [×10</a:t>
                      </a:r>
                      <a:r>
                        <a:rPr lang="en-US" sz="1800" kern="100" baseline="30000" dirty="0">
                          <a:effectLst/>
                          <a:latin typeface="+mn-lt"/>
                          <a:ea typeface="+mn-ea"/>
                          <a:cs typeface="Times New Roman" panose="02020603050405020304" pitchFamily="18" charset="0"/>
                        </a:rPr>
                        <a:t>9</a:t>
                      </a:r>
                      <a:r>
                        <a:rPr lang="en-US" sz="1800" kern="100" dirty="0">
                          <a:effectLst/>
                          <a:latin typeface="+mn-lt"/>
                          <a:ea typeface="+mn-ea"/>
                          <a:cs typeface="Times New Roman" panose="02020603050405020304" pitchFamily="18" charset="0"/>
                        </a:rPr>
                        <a:t> n/cm</a:t>
                      </a:r>
                      <a:r>
                        <a:rPr lang="en-US" sz="1800" kern="100" baseline="30000" dirty="0">
                          <a:effectLst/>
                          <a:latin typeface="+mn-lt"/>
                          <a:ea typeface="+mn-ea"/>
                          <a:cs typeface="Times New Roman" panose="02020603050405020304" pitchFamily="18" charset="0"/>
                        </a:rPr>
                        <a:t>2</a:t>
                      </a:r>
                      <a:r>
                        <a:rPr lang="en-US" sz="1800" kern="100" dirty="0">
                          <a:effectLst/>
                          <a:latin typeface="+mn-lt"/>
                          <a:ea typeface="+mn-ea"/>
                          <a:cs typeface="Times New Roman" panose="02020603050405020304" pitchFamily="18" charset="0"/>
                        </a:rPr>
                        <a:t>/s]</a:t>
                      </a:r>
                      <a:endParaRPr lang="ja-JP" sz="1800" kern="100" dirty="0">
                        <a:effectLst/>
                        <a:latin typeface="+mn-lt"/>
                        <a:ea typeface="+mn-ea"/>
                        <a:cs typeface="Times New Roman" panose="02020603050405020304" pitchFamily="18" charset="0"/>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altLang="ja-JP" sz="1800" b="1" kern="100" dirty="0">
                          <a:solidFill>
                            <a:srgbClr val="C00000"/>
                          </a:solidFill>
                          <a:effectLst/>
                          <a:latin typeface="+mn-lt"/>
                          <a:ea typeface="+mn-ea"/>
                          <a:cs typeface="Times New Roman" panose="02020603050405020304" pitchFamily="18" charset="0"/>
                        </a:rPr>
                        <a:t>1.54</a:t>
                      </a:r>
                      <a:endParaRPr lang="ja-JP" sz="1800" b="1" kern="100" dirty="0">
                        <a:solidFill>
                          <a:srgbClr val="C00000"/>
                        </a:solidFill>
                        <a:effectLst/>
                        <a:latin typeface="+mn-lt"/>
                        <a:ea typeface="+mn-ea"/>
                        <a:cs typeface="Times New Roman" panose="02020603050405020304" pitchFamily="18" charset="0"/>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ja-JP" sz="1800" kern="100">
                          <a:effectLst/>
                          <a:latin typeface="+mn-lt"/>
                          <a:ea typeface="+mn-ea"/>
                          <a:cs typeface="Times New Roman" panose="02020603050405020304" pitchFamily="18" charset="0"/>
                        </a:rPr>
                        <a:t>≧</a:t>
                      </a:r>
                      <a:r>
                        <a:rPr lang="en-US" sz="1800" kern="100" dirty="0">
                          <a:effectLst/>
                          <a:latin typeface="+mn-lt"/>
                          <a:ea typeface="+mn-ea"/>
                          <a:cs typeface="Times New Roman" panose="02020603050405020304" pitchFamily="18" charset="0"/>
                        </a:rPr>
                        <a:t>1</a:t>
                      </a:r>
                      <a:endParaRPr lang="ja-JP" sz="1800" kern="100">
                        <a:effectLst/>
                        <a:latin typeface="+mn-lt"/>
                        <a:ea typeface="+mn-ea"/>
                        <a:cs typeface="Times New Roman" panose="02020603050405020304" pitchFamily="18" charset="0"/>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30400657"/>
                  </a:ext>
                </a:extLst>
              </a:tr>
              <a:tr h="389896">
                <a:tc>
                  <a:txBody>
                    <a:bodyPr/>
                    <a:lstStyle/>
                    <a:p>
                      <a:pPr algn="ctr"/>
                      <a:r>
                        <a:rPr lang="en-US" sz="1800" kern="100" dirty="0" err="1">
                          <a:effectLst/>
                          <a:latin typeface="+mn-lt"/>
                          <a:ea typeface="+mn-ea"/>
                          <a:cs typeface="Times New Roman" panose="02020603050405020304" pitchFamily="18" charset="0"/>
                        </a:rPr>
                        <a:t>D</a:t>
                      </a:r>
                      <a:r>
                        <a:rPr lang="en-US" sz="1800" kern="100" baseline="-25000" dirty="0" err="1">
                          <a:effectLst/>
                          <a:latin typeface="+mn-lt"/>
                          <a:ea typeface="+mn-ea"/>
                          <a:cs typeface="Times New Roman" panose="02020603050405020304" pitchFamily="18" charset="0"/>
                        </a:rPr>
                        <a:t>f</a:t>
                      </a:r>
                      <a:r>
                        <a:rPr lang="en-US" sz="1800" kern="100" dirty="0">
                          <a:effectLst/>
                          <a:latin typeface="+mn-lt"/>
                          <a:ea typeface="+mn-ea"/>
                          <a:cs typeface="Times New Roman" panose="02020603050405020304" pitchFamily="18" charset="0"/>
                        </a:rPr>
                        <a:t> [×10</a:t>
                      </a:r>
                      <a:r>
                        <a:rPr lang="en-US" sz="1800" kern="100" baseline="30000" dirty="0">
                          <a:effectLst/>
                          <a:latin typeface="+mn-lt"/>
                          <a:ea typeface="+mn-ea"/>
                          <a:cs typeface="Times New Roman" panose="02020603050405020304" pitchFamily="18" charset="0"/>
                        </a:rPr>
                        <a:t>-13</a:t>
                      </a:r>
                      <a:r>
                        <a:rPr lang="en-US" sz="1800" kern="100" dirty="0">
                          <a:effectLst/>
                          <a:latin typeface="+mn-lt"/>
                          <a:ea typeface="+mn-ea"/>
                          <a:cs typeface="Times New Roman" panose="02020603050405020304" pitchFamily="18" charset="0"/>
                        </a:rPr>
                        <a:t> </a:t>
                      </a:r>
                      <a:r>
                        <a:rPr lang="en-US" sz="1800" kern="100" dirty="0" err="1">
                          <a:effectLst/>
                          <a:latin typeface="+mn-lt"/>
                          <a:ea typeface="+mn-ea"/>
                          <a:cs typeface="Times New Roman" panose="02020603050405020304" pitchFamily="18" charset="0"/>
                        </a:rPr>
                        <a:t>Gy</a:t>
                      </a:r>
                      <a:r>
                        <a:rPr lang="ja-JP" sz="1800" kern="100" dirty="0">
                          <a:effectLst/>
                          <a:latin typeface="+mn-lt"/>
                          <a:ea typeface="+mn-ea"/>
                          <a:cs typeface="Times New Roman" panose="02020603050405020304" pitchFamily="18" charset="0"/>
                        </a:rPr>
                        <a:t>・</a:t>
                      </a:r>
                      <a:r>
                        <a:rPr lang="en-US" sz="1800" kern="100" dirty="0">
                          <a:effectLst/>
                          <a:latin typeface="+mn-lt"/>
                          <a:ea typeface="+mn-ea"/>
                          <a:cs typeface="Times New Roman" panose="02020603050405020304" pitchFamily="18" charset="0"/>
                        </a:rPr>
                        <a:t>cm</a:t>
                      </a:r>
                      <a:r>
                        <a:rPr lang="en-US" sz="1800" kern="100" baseline="30000" dirty="0">
                          <a:effectLst/>
                          <a:latin typeface="+mn-lt"/>
                          <a:ea typeface="+mn-ea"/>
                          <a:cs typeface="Times New Roman" panose="02020603050405020304" pitchFamily="18" charset="0"/>
                        </a:rPr>
                        <a:t>2</a:t>
                      </a:r>
                      <a:r>
                        <a:rPr lang="en-US" sz="1800" kern="100" dirty="0">
                          <a:effectLst/>
                          <a:latin typeface="+mn-lt"/>
                          <a:ea typeface="+mn-ea"/>
                          <a:cs typeface="Times New Roman" panose="02020603050405020304" pitchFamily="18" charset="0"/>
                        </a:rPr>
                        <a:t>]</a:t>
                      </a:r>
                      <a:endParaRPr lang="ja-JP" sz="1800" kern="100" dirty="0">
                        <a:effectLst/>
                        <a:latin typeface="+mn-lt"/>
                        <a:ea typeface="+mn-ea"/>
                        <a:cs typeface="Times New Roman" panose="02020603050405020304" pitchFamily="18" charset="0"/>
                      </a:endParaRPr>
                    </a:p>
                  </a:txBody>
                  <a:tcPr marL="62865" marR="62865" marT="0" marB="0" anchor="ctr">
                    <a:lnL>
                      <a:noFill/>
                    </a:lnL>
                    <a:lnR>
                      <a:noFill/>
                    </a:lnR>
                    <a:lnT>
                      <a:noFill/>
                    </a:lnT>
                    <a:lnB>
                      <a:noFill/>
                    </a:lnB>
                  </a:tcPr>
                </a:tc>
                <a:tc>
                  <a:txBody>
                    <a:bodyPr/>
                    <a:lstStyle/>
                    <a:p>
                      <a:pPr algn="ctr"/>
                      <a:r>
                        <a:rPr lang="en-US" sz="1800" b="1" kern="100" dirty="0">
                          <a:solidFill>
                            <a:srgbClr val="C00000"/>
                          </a:solidFill>
                          <a:effectLst/>
                          <a:latin typeface="+mn-lt"/>
                          <a:ea typeface="+mn-ea"/>
                          <a:cs typeface="Times New Roman" panose="02020603050405020304" pitchFamily="18" charset="0"/>
                        </a:rPr>
                        <a:t>1.89</a:t>
                      </a:r>
                      <a:endParaRPr lang="ja-JP" sz="1800" b="1" kern="100" dirty="0">
                        <a:solidFill>
                          <a:srgbClr val="C00000"/>
                        </a:solidFill>
                        <a:effectLst/>
                        <a:latin typeface="+mn-lt"/>
                        <a:ea typeface="+mn-ea"/>
                        <a:cs typeface="Times New Roman" panose="02020603050405020304" pitchFamily="18" charset="0"/>
                      </a:endParaRPr>
                    </a:p>
                  </a:txBody>
                  <a:tcPr marL="62865" marR="62865" marT="0" marB="0" anchor="ctr">
                    <a:lnL>
                      <a:noFill/>
                    </a:lnL>
                    <a:lnR>
                      <a:noFill/>
                    </a:lnR>
                    <a:lnT>
                      <a:noFill/>
                    </a:lnT>
                    <a:lnB>
                      <a:noFill/>
                    </a:lnB>
                  </a:tcPr>
                </a:tc>
                <a:tc>
                  <a:txBody>
                    <a:bodyPr/>
                    <a:lstStyle/>
                    <a:p>
                      <a:pPr algn="ctr"/>
                      <a:r>
                        <a:rPr lang="ja-JP" sz="1800" kern="100">
                          <a:effectLst/>
                          <a:latin typeface="+mn-lt"/>
                          <a:ea typeface="+mn-ea"/>
                          <a:cs typeface="Times New Roman" panose="02020603050405020304" pitchFamily="18" charset="0"/>
                        </a:rPr>
                        <a:t>≦</a:t>
                      </a:r>
                      <a:r>
                        <a:rPr lang="en-US" sz="1800" kern="100">
                          <a:effectLst/>
                          <a:latin typeface="+mn-lt"/>
                          <a:ea typeface="+mn-ea"/>
                          <a:cs typeface="Times New Roman" panose="02020603050405020304" pitchFamily="18" charset="0"/>
                        </a:rPr>
                        <a:t>2</a:t>
                      </a:r>
                      <a:endParaRPr lang="ja-JP" sz="1800" kern="100">
                        <a:effectLst/>
                        <a:latin typeface="+mn-lt"/>
                        <a:ea typeface="+mn-ea"/>
                        <a:cs typeface="Times New Roman" panose="02020603050405020304" pitchFamily="18" charset="0"/>
                      </a:endParaRPr>
                    </a:p>
                  </a:txBody>
                  <a:tcPr marL="62865" marR="62865" marT="0" marB="0" anchor="ctr">
                    <a:lnL>
                      <a:noFill/>
                    </a:lnL>
                    <a:lnR>
                      <a:noFill/>
                    </a:lnR>
                    <a:lnT>
                      <a:noFill/>
                    </a:lnT>
                    <a:lnB>
                      <a:noFill/>
                    </a:lnB>
                  </a:tcPr>
                </a:tc>
                <a:extLst>
                  <a:ext uri="{0D108BD9-81ED-4DB2-BD59-A6C34878D82A}">
                    <a16:rowId xmlns:a16="http://schemas.microsoft.com/office/drawing/2014/main" val="4003079723"/>
                  </a:ext>
                </a:extLst>
              </a:tr>
              <a:tr h="389896">
                <a:tc>
                  <a:txBody>
                    <a:bodyPr/>
                    <a:lstStyle/>
                    <a:p>
                      <a:pPr algn="ctr"/>
                      <a:r>
                        <a:rPr lang="en-US" sz="1800" kern="100" dirty="0">
                          <a:effectLst/>
                          <a:latin typeface="+mn-lt"/>
                          <a:ea typeface="+mn-ea"/>
                          <a:cs typeface="Times New Roman" panose="02020603050405020304" pitchFamily="18" charset="0"/>
                        </a:rPr>
                        <a:t>D</a:t>
                      </a:r>
                      <a:r>
                        <a:rPr lang="en-US" sz="1800" kern="100" baseline="-25000" dirty="0">
                          <a:effectLst/>
                          <a:latin typeface="+mn-lt"/>
                          <a:ea typeface="+mn-ea"/>
                          <a:cs typeface="Times New Roman" panose="02020603050405020304" pitchFamily="18" charset="0"/>
                        </a:rPr>
                        <a:t>g</a:t>
                      </a:r>
                      <a:r>
                        <a:rPr lang="en-US" sz="1800" kern="100" dirty="0">
                          <a:effectLst/>
                          <a:latin typeface="+mn-lt"/>
                          <a:ea typeface="+mn-ea"/>
                          <a:cs typeface="Times New Roman" panose="02020603050405020304" pitchFamily="18" charset="0"/>
                        </a:rPr>
                        <a:t> [×10</a:t>
                      </a:r>
                      <a:r>
                        <a:rPr lang="en-US" sz="1800" kern="100" baseline="30000" dirty="0">
                          <a:effectLst/>
                          <a:latin typeface="+mn-lt"/>
                          <a:ea typeface="+mn-ea"/>
                          <a:cs typeface="Times New Roman" panose="02020603050405020304" pitchFamily="18" charset="0"/>
                        </a:rPr>
                        <a:t>-13</a:t>
                      </a:r>
                      <a:r>
                        <a:rPr lang="en-US" sz="1800" kern="100" dirty="0">
                          <a:effectLst/>
                          <a:latin typeface="+mn-lt"/>
                          <a:ea typeface="+mn-ea"/>
                          <a:cs typeface="Times New Roman" panose="02020603050405020304" pitchFamily="18" charset="0"/>
                        </a:rPr>
                        <a:t> </a:t>
                      </a:r>
                      <a:r>
                        <a:rPr lang="en-US" sz="1800" kern="100" dirty="0" err="1">
                          <a:effectLst/>
                          <a:latin typeface="+mn-lt"/>
                          <a:ea typeface="+mn-ea"/>
                          <a:cs typeface="Times New Roman" panose="02020603050405020304" pitchFamily="18" charset="0"/>
                        </a:rPr>
                        <a:t>Gy</a:t>
                      </a:r>
                      <a:r>
                        <a:rPr lang="ja-JP" sz="1800" kern="100" dirty="0">
                          <a:effectLst/>
                          <a:latin typeface="+mn-lt"/>
                          <a:ea typeface="+mn-ea"/>
                          <a:cs typeface="Times New Roman" panose="02020603050405020304" pitchFamily="18" charset="0"/>
                        </a:rPr>
                        <a:t>・</a:t>
                      </a:r>
                      <a:r>
                        <a:rPr lang="en-US" sz="1800" kern="100" dirty="0">
                          <a:effectLst/>
                          <a:latin typeface="+mn-lt"/>
                          <a:ea typeface="+mn-ea"/>
                          <a:cs typeface="Times New Roman" panose="02020603050405020304" pitchFamily="18" charset="0"/>
                        </a:rPr>
                        <a:t>cm</a:t>
                      </a:r>
                      <a:r>
                        <a:rPr lang="en-US" sz="1800" kern="100" baseline="30000" dirty="0">
                          <a:effectLst/>
                          <a:latin typeface="+mn-lt"/>
                          <a:ea typeface="+mn-ea"/>
                          <a:cs typeface="Times New Roman" panose="02020603050405020304" pitchFamily="18" charset="0"/>
                        </a:rPr>
                        <a:t>2</a:t>
                      </a:r>
                      <a:r>
                        <a:rPr lang="en-US" sz="1800" kern="100" dirty="0">
                          <a:effectLst/>
                          <a:latin typeface="+mn-lt"/>
                          <a:ea typeface="+mn-ea"/>
                          <a:cs typeface="Times New Roman" panose="02020603050405020304" pitchFamily="18" charset="0"/>
                        </a:rPr>
                        <a:t>]</a:t>
                      </a:r>
                      <a:endParaRPr lang="ja-JP" sz="1800" kern="100" dirty="0">
                        <a:effectLst/>
                        <a:latin typeface="+mn-lt"/>
                        <a:ea typeface="+mn-ea"/>
                        <a:cs typeface="Times New Roman" panose="02020603050405020304" pitchFamily="18" charset="0"/>
                      </a:endParaRPr>
                    </a:p>
                  </a:txBody>
                  <a:tcPr marL="62865" marR="62865" marT="0" marB="0" anchor="ctr">
                    <a:lnL>
                      <a:noFill/>
                    </a:lnL>
                    <a:lnR>
                      <a:noFill/>
                    </a:lnR>
                    <a:lnT>
                      <a:noFill/>
                    </a:lnT>
                    <a:lnB>
                      <a:noFill/>
                    </a:lnB>
                  </a:tcPr>
                </a:tc>
                <a:tc>
                  <a:txBody>
                    <a:bodyPr/>
                    <a:lstStyle/>
                    <a:p>
                      <a:pPr algn="ctr"/>
                      <a:r>
                        <a:rPr lang="en-US" altLang="ja-JP" sz="1800" b="1" kern="100" dirty="0">
                          <a:solidFill>
                            <a:srgbClr val="C00000"/>
                          </a:solidFill>
                          <a:effectLst/>
                          <a:latin typeface="+mn-lt"/>
                          <a:ea typeface="+mn-ea"/>
                          <a:cs typeface="Times New Roman" panose="02020603050405020304" pitchFamily="18" charset="0"/>
                        </a:rPr>
                        <a:t>0.57</a:t>
                      </a:r>
                      <a:endParaRPr lang="ja-JP" sz="1800" b="1" kern="100" dirty="0">
                        <a:solidFill>
                          <a:srgbClr val="C00000"/>
                        </a:solidFill>
                        <a:effectLst/>
                        <a:latin typeface="+mn-lt"/>
                        <a:ea typeface="+mn-ea"/>
                        <a:cs typeface="Times New Roman" panose="02020603050405020304" pitchFamily="18" charset="0"/>
                      </a:endParaRPr>
                    </a:p>
                  </a:txBody>
                  <a:tcPr marL="62865" marR="62865" marT="0" marB="0" anchor="ctr">
                    <a:lnL>
                      <a:noFill/>
                    </a:lnL>
                    <a:lnR>
                      <a:noFill/>
                    </a:lnR>
                    <a:lnT>
                      <a:noFill/>
                    </a:lnT>
                    <a:lnB>
                      <a:noFill/>
                    </a:lnB>
                  </a:tcPr>
                </a:tc>
                <a:tc>
                  <a:txBody>
                    <a:bodyPr/>
                    <a:lstStyle/>
                    <a:p>
                      <a:pPr algn="ctr"/>
                      <a:r>
                        <a:rPr lang="ja-JP" sz="1800" kern="100">
                          <a:effectLst/>
                          <a:latin typeface="+mn-lt"/>
                          <a:ea typeface="+mn-ea"/>
                          <a:cs typeface="Times New Roman" panose="02020603050405020304" pitchFamily="18" charset="0"/>
                        </a:rPr>
                        <a:t>≦</a:t>
                      </a:r>
                      <a:r>
                        <a:rPr lang="en-US" sz="1800" kern="100">
                          <a:effectLst/>
                          <a:latin typeface="+mn-lt"/>
                          <a:ea typeface="+mn-ea"/>
                          <a:cs typeface="Times New Roman" panose="02020603050405020304" pitchFamily="18" charset="0"/>
                        </a:rPr>
                        <a:t>2</a:t>
                      </a:r>
                      <a:endParaRPr lang="ja-JP" sz="1800" kern="100">
                        <a:effectLst/>
                        <a:latin typeface="+mn-lt"/>
                        <a:ea typeface="+mn-ea"/>
                        <a:cs typeface="Times New Roman" panose="02020603050405020304" pitchFamily="18" charset="0"/>
                      </a:endParaRPr>
                    </a:p>
                  </a:txBody>
                  <a:tcPr marL="62865" marR="62865" marT="0" marB="0" anchor="ctr">
                    <a:lnL>
                      <a:noFill/>
                    </a:lnL>
                    <a:lnR>
                      <a:noFill/>
                    </a:lnR>
                    <a:lnT>
                      <a:noFill/>
                    </a:lnT>
                    <a:lnB>
                      <a:noFill/>
                    </a:lnB>
                  </a:tcPr>
                </a:tc>
                <a:extLst>
                  <a:ext uri="{0D108BD9-81ED-4DB2-BD59-A6C34878D82A}">
                    <a16:rowId xmlns:a16="http://schemas.microsoft.com/office/drawing/2014/main" val="1543507796"/>
                  </a:ext>
                </a:extLst>
              </a:tr>
              <a:tr h="389896">
                <a:tc>
                  <a:txBody>
                    <a:bodyPr/>
                    <a:lstStyle/>
                    <a:p>
                      <a:pPr algn="ctr"/>
                      <a:r>
                        <a:rPr lang="en-US" sz="1800" kern="100" dirty="0" err="1">
                          <a:effectLst/>
                          <a:latin typeface="+mn-lt"/>
                          <a:ea typeface="+mn-ea"/>
                          <a:cs typeface="Times New Roman" panose="02020603050405020304" pitchFamily="18" charset="0"/>
                        </a:rPr>
                        <a:t>N</a:t>
                      </a:r>
                      <a:r>
                        <a:rPr lang="en-US" sz="1800" kern="100" baseline="-25000" dirty="0" err="1">
                          <a:effectLst/>
                          <a:latin typeface="+mn-lt"/>
                          <a:ea typeface="+mn-ea"/>
                          <a:cs typeface="Times New Roman" panose="02020603050405020304" pitchFamily="18" charset="0"/>
                        </a:rPr>
                        <a:t>t</a:t>
                      </a:r>
                      <a:r>
                        <a:rPr lang="en-US" sz="1800" kern="100" baseline="-25000" dirty="0">
                          <a:effectLst/>
                          <a:latin typeface="+mn-lt"/>
                          <a:ea typeface="+mn-ea"/>
                          <a:cs typeface="Times New Roman" panose="02020603050405020304" pitchFamily="18" charset="0"/>
                        </a:rPr>
                        <a:t>/e</a:t>
                      </a:r>
                      <a:endParaRPr lang="ja-JP" sz="1800" kern="100" dirty="0">
                        <a:effectLst/>
                        <a:latin typeface="+mn-lt"/>
                        <a:ea typeface="+mn-ea"/>
                        <a:cs typeface="Times New Roman" panose="02020603050405020304" pitchFamily="18" charset="0"/>
                      </a:endParaRPr>
                    </a:p>
                  </a:txBody>
                  <a:tcPr marL="62865" marR="62865" marT="0" marB="0" anchor="ctr">
                    <a:lnL>
                      <a:noFill/>
                    </a:lnL>
                    <a:lnR>
                      <a:noFill/>
                    </a:lnR>
                    <a:lnT>
                      <a:noFill/>
                    </a:lnT>
                    <a:lnB>
                      <a:noFill/>
                    </a:lnB>
                  </a:tcPr>
                </a:tc>
                <a:tc>
                  <a:txBody>
                    <a:bodyPr/>
                    <a:lstStyle/>
                    <a:p>
                      <a:pPr algn="ctr"/>
                      <a:r>
                        <a:rPr lang="en-US" sz="1800" b="1" kern="100" dirty="0">
                          <a:solidFill>
                            <a:srgbClr val="C00000"/>
                          </a:solidFill>
                          <a:effectLst/>
                          <a:latin typeface="+mn-lt"/>
                          <a:ea typeface="+mn-ea"/>
                          <a:cs typeface="Times New Roman" panose="02020603050405020304" pitchFamily="18" charset="0"/>
                        </a:rPr>
                        <a:t>0.035</a:t>
                      </a:r>
                      <a:endParaRPr lang="ja-JP" sz="1800" b="1" kern="100" dirty="0">
                        <a:solidFill>
                          <a:srgbClr val="C00000"/>
                        </a:solidFill>
                        <a:effectLst/>
                        <a:latin typeface="+mn-lt"/>
                        <a:ea typeface="+mn-ea"/>
                        <a:cs typeface="Times New Roman" panose="02020603050405020304" pitchFamily="18" charset="0"/>
                      </a:endParaRPr>
                    </a:p>
                  </a:txBody>
                  <a:tcPr marL="62865" marR="62865" marT="0" marB="0" anchor="ctr">
                    <a:lnL>
                      <a:noFill/>
                    </a:lnL>
                    <a:lnR>
                      <a:noFill/>
                    </a:lnR>
                    <a:lnT>
                      <a:noFill/>
                    </a:lnT>
                    <a:lnB>
                      <a:noFill/>
                    </a:lnB>
                  </a:tcPr>
                </a:tc>
                <a:tc>
                  <a:txBody>
                    <a:bodyPr/>
                    <a:lstStyle/>
                    <a:p>
                      <a:pPr algn="ctr"/>
                      <a:r>
                        <a:rPr lang="ja-JP" sz="1800" kern="100">
                          <a:effectLst/>
                          <a:latin typeface="+mn-lt"/>
                          <a:ea typeface="+mn-ea"/>
                          <a:cs typeface="Times New Roman" panose="02020603050405020304" pitchFamily="18" charset="0"/>
                        </a:rPr>
                        <a:t>≦</a:t>
                      </a:r>
                      <a:r>
                        <a:rPr lang="en-US" sz="1800" kern="100" dirty="0">
                          <a:effectLst/>
                          <a:latin typeface="+mn-lt"/>
                          <a:ea typeface="+mn-ea"/>
                          <a:cs typeface="Times New Roman" panose="02020603050405020304" pitchFamily="18" charset="0"/>
                        </a:rPr>
                        <a:t>0.05</a:t>
                      </a:r>
                      <a:endParaRPr lang="ja-JP" sz="1800" kern="100">
                        <a:effectLst/>
                        <a:latin typeface="+mn-lt"/>
                        <a:ea typeface="+mn-ea"/>
                        <a:cs typeface="Times New Roman" panose="02020603050405020304" pitchFamily="18" charset="0"/>
                      </a:endParaRPr>
                    </a:p>
                  </a:txBody>
                  <a:tcPr marL="62865" marR="62865" marT="0" marB="0" anchor="ctr">
                    <a:lnL>
                      <a:noFill/>
                    </a:lnL>
                    <a:lnR>
                      <a:noFill/>
                    </a:lnR>
                    <a:lnT>
                      <a:noFill/>
                    </a:lnT>
                    <a:lnB>
                      <a:noFill/>
                    </a:lnB>
                  </a:tcPr>
                </a:tc>
                <a:extLst>
                  <a:ext uri="{0D108BD9-81ED-4DB2-BD59-A6C34878D82A}">
                    <a16:rowId xmlns:a16="http://schemas.microsoft.com/office/drawing/2014/main" val="1148041856"/>
                  </a:ext>
                </a:extLst>
              </a:tr>
              <a:tr h="389896">
                <a:tc>
                  <a:txBody>
                    <a:bodyPr/>
                    <a:lstStyle/>
                    <a:p>
                      <a:pPr algn="ctr"/>
                      <a:r>
                        <a:rPr lang="en-US" sz="1800" kern="100" dirty="0">
                          <a:effectLst/>
                          <a:latin typeface="+mn-lt"/>
                          <a:ea typeface="+mn-ea"/>
                          <a:cs typeface="Times New Roman" panose="02020603050405020304" pitchFamily="18" charset="0"/>
                        </a:rPr>
                        <a:t>C/F</a:t>
                      </a:r>
                      <a:endParaRPr lang="ja-JP" sz="1800" kern="100" dirty="0">
                        <a:effectLst/>
                        <a:latin typeface="+mn-lt"/>
                        <a:ea typeface="+mn-ea"/>
                        <a:cs typeface="Times New Roman" panose="02020603050405020304" pitchFamily="18" charset="0"/>
                      </a:endParaRP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800" b="1" kern="100" dirty="0">
                          <a:solidFill>
                            <a:srgbClr val="C00000"/>
                          </a:solidFill>
                          <a:effectLst/>
                          <a:latin typeface="+mn-lt"/>
                          <a:ea typeface="+mn-ea"/>
                          <a:cs typeface="Times New Roman" panose="02020603050405020304" pitchFamily="18" charset="0"/>
                        </a:rPr>
                        <a:t>0.72</a:t>
                      </a:r>
                      <a:endParaRPr lang="ja-JP" sz="1800" b="1" kern="100" dirty="0">
                        <a:solidFill>
                          <a:srgbClr val="C00000"/>
                        </a:solidFill>
                        <a:effectLst/>
                        <a:latin typeface="+mn-lt"/>
                        <a:ea typeface="+mn-ea"/>
                        <a:cs typeface="Times New Roman" panose="02020603050405020304" pitchFamily="18" charset="0"/>
                      </a:endParaRP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ja-JP" sz="1800" kern="100" dirty="0">
                          <a:effectLst/>
                          <a:latin typeface="+mn-lt"/>
                          <a:ea typeface="+mn-ea"/>
                          <a:cs typeface="Times New Roman" panose="02020603050405020304" pitchFamily="18" charset="0"/>
                        </a:rPr>
                        <a:t>≧</a:t>
                      </a:r>
                      <a:r>
                        <a:rPr lang="en-US" sz="1800" kern="100" dirty="0">
                          <a:effectLst/>
                          <a:latin typeface="+mn-lt"/>
                          <a:ea typeface="+mn-ea"/>
                          <a:cs typeface="Times New Roman" panose="02020603050405020304" pitchFamily="18" charset="0"/>
                        </a:rPr>
                        <a:t>0.7</a:t>
                      </a:r>
                      <a:endParaRPr lang="ja-JP" sz="1800" kern="100" dirty="0">
                        <a:effectLst/>
                        <a:latin typeface="+mn-lt"/>
                        <a:ea typeface="+mn-ea"/>
                        <a:cs typeface="Times New Roman" panose="02020603050405020304" pitchFamily="18" charset="0"/>
                      </a:endParaRP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685268"/>
                  </a:ext>
                </a:extLst>
              </a:tr>
            </a:tbl>
          </a:graphicData>
        </a:graphic>
      </p:graphicFrame>
      <p:pic>
        <p:nvPicPr>
          <p:cNvPr id="11" name="図 10">
            <a:extLst>
              <a:ext uri="{FF2B5EF4-FFF2-40B4-BE49-F238E27FC236}">
                <a16:creationId xmlns:a16="http://schemas.microsoft.com/office/drawing/2014/main" id="{5EE7B6BF-4BE5-85EF-8C98-78137E1266C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63173" y="1212108"/>
            <a:ext cx="2864096" cy="2574111"/>
          </a:xfrm>
          <a:prstGeom prst="rect">
            <a:avLst/>
          </a:prstGeom>
        </p:spPr>
      </p:pic>
      <p:pic>
        <p:nvPicPr>
          <p:cNvPr id="12" name="図 11">
            <a:extLst>
              <a:ext uri="{FF2B5EF4-FFF2-40B4-BE49-F238E27FC236}">
                <a16:creationId xmlns:a16="http://schemas.microsoft.com/office/drawing/2014/main" id="{61B714E1-810E-E604-63DE-E1E1A5548DE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768064" y="1562418"/>
            <a:ext cx="1118388" cy="1568648"/>
          </a:xfrm>
          <a:prstGeom prst="rect">
            <a:avLst/>
          </a:prstGeom>
        </p:spPr>
      </p:pic>
      <p:sp>
        <p:nvSpPr>
          <p:cNvPr id="14" name="テキスト ボックス 13">
            <a:extLst>
              <a:ext uri="{FF2B5EF4-FFF2-40B4-BE49-F238E27FC236}">
                <a16:creationId xmlns:a16="http://schemas.microsoft.com/office/drawing/2014/main" id="{62889A79-CADC-55F9-B4FB-5B97B37A4108}"/>
              </a:ext>
            </a:extLst>
          </p:cNvPr>
          <p:cNvSpPr txBox="1"/>
          <p:nvPr/>
        </p:nvSpPr>
        <p:spPr>
          <a:xfrm>
            <a:off x="3950593" y="6492875"/>
            <a:ext cx="8424333" cy="369332"/>
          </a:xfrm>
          <a:prstGeom prst="rect">
            <a:avLst/>
          </a:prstGeom>
          <a:noFill/>
        </p:spPr>
        <p:txBody>
          <a:bodyPr wrap="square">
            <a:spAutoFit/>
          </a:bodyPr>
          <a:lstStyle/>
          <a:p>
            <a:r>
              <a:rPr lang="en-US" altLang="ja-JP" sz="1800" kern="100" dirty="0">
                <a:solidFill>
                  <a:prstClr val="black"/>
                </a:solidFill>
                <a:ea typeface="ＭＳ 明朝" panose="02020609040205080304" pitchFamily="17" charset="-128"/>
                <a:cs typeface="Times New Roman" panose="02020603050405020304" pitchFamily="18" charset="0"/>
              </a:rPr>
              <a:t>*IAEA-TECDOC-1223</a:t>
            </a:r>
            <a:r>
              <a:rPr lang="ja-JP" altLang="ja-JP" sz="1800" kern="100">
                <a:solidFill>
                  <a:prstClr val="black"/>
                </a:solidFill>
                <a:ea typeface="ＭＳ 明朝" panose="02020609040205080304" pitchFamily="17" charset="-128"/>
                <a:cs typeface="Times New Roman" panose="02020603050405020304" pitchFamily="18" charset="0"/>
              </a:rPr>
              <a:t>：</a:t>
            </a:r>
            <a:r>
              <a:rPr lang="en-US" altLang="ja-JP" sz="1800" kern="100" dirty="0">
                <a:solidFill>
                  <a:prstClr val="black"/>
                </a:solidFill>
                <a:ea typeface="ＭＳ 明朝" panose="02020609040205080304" pitchFamily="17" charset="-128"/>
                <a:cs typeface="Times New Roman" panose="02020603050405020304" pitchFamily="18" charset="0"/>
              </a:rPr>
              <a:t>Current states of neutron capture therapy, IAEA, p.190 (2001). </a:t>
            </a:r>
            <a:endParaRPr lang="ja-JP" altLang="en-US"/>
          </a:p>
        </p:txBody>
      </p:sp>
      <p:pic>
        <p:nvPicPr>
          <p:cNvPr id="15" name="図 14" descr="グラフ, ヒストグラム&#10;&#10;自動的に生成された説明">
            <a:extLst>
              <a:ext uri="{FF2B5EF4-FFF2-40B4-BE49-F238E27FC236}">
                <a16:creationId xmlns:a16="http://schemas.microsoft.com/office/drawing/2014/main" id="{0D8A9DFE-7A6E-6EFF-442E-F2B3550C7C8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2593"/>
          <a:stretch/>
        </p:blipFill>
        <p:spPr bwMode="auto">
          <a:xfrm>
            <a:off x="291406" y="3905417"/>
            <a:ext cx="3095260" cy="2566671"/>
          </a:xfrm>
          <a:prstGeom prst="rect">
            <a:avLst/>
          </a:prstGeom>
          <a:solidFill>
            <a:schemeClr val="bg1"/>
          </a:solidFill>
          <a:ln>
            <a:noFill/>
          </a:ln>
        </p:spPr>
      </p:pic>
      <p:grpSp>
        <p:nvGrpSpPr>
          <p:cNvPr id="18" name="グループ化 17">
            <a:extLst>
              <a:ext uri="{FF2B5EF4-FFF2-40B4-BE49-F238E27FC236}">
                <a16:creationId xmlns:a16="http://schemas.microsoft.com/office/drawing/2014/main" id="{38301A58-1199-907B-8FFC-1FCB8DDF6636}"/>
              </a:ext>
            </a:extLst>
          </p:cNvPr>
          <p:cNvGrpSpPr/>
          <p:nvPr/>
        </p:nvGrpSpPr>
        <p:grpSpPr>
          <a:xfrm>
            <a:off x="9200248" y="3848658"/>
            <a:ext cx="2991752" cy="2804351"/>
            <a:chOff x="73181" y="3800852"/>
            <a:chExt cx="3237750" cy="2908916"/>
          </a:xfrm>
        </p:grpSpPr>
        <p:pic>
          <p:nvPicPr>
            <p:cNvPr id="19" name="図 18">
              <a:extLst>
                <a:ext uri="{FF2B5EF4-FFF2-40B4-BE49-F238E27FC236}">
                  <a16:creationId xmlns:a16="http://schemas.microsoft.com/office/drawing/2014/main" id="{1B07B967-61B8-0A10-2CBF-5C95121B2DF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3181" y="3800852"/>
              <a:ext cx="3237750" cy="2908916"/>
            </a:xfrm>
            <a:prstGeom prst="rect">
              <a:avLst/>
            </a:prstGeom>
          </p:spPr>
        </p:pic>
        <p:pic>
          <p:nvPicPr>
            <p:cNvPr id="20" name="図 19">
              <a:extLst>
                <a:ext uri="{FF2B5EF4-FFF2-40B4-BE49-F238E27FC236}">
                  <a16:creationId xmlns:a16="http://schemas.microsoft.com/office/drawing/2014/main" id="{5A148D98-893A-1EA6-C482-9C78B1B3053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47312" y="5255310"/>
              <a:ext cx="1318275" cy="639559"/>
            </a:xfrm>
            <a:prstGeom prst="rect">
              <a:avLst/>
            </a:prstGeom>
          </p:spPr>
        </p:pic>
      </p:grpSp>
    </p:spTree>
    <p:extLst>
      <p:ext uri="{BB962C8B-B14F-4D97-AF65-F5344CB8AC3E}">
        <p14:creationId xmlns:p14="http://schemas.microsoft.com/office/powerpoint/2010/main" val="2450730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B91FAC-0915-8B36-4F5F-7678D13BDD56}"/>
              </a:ext>
            </a:extLst>
          </p:cNvPr>
          <p:cNvSpPr>
            <a:spLocks noGrp="1"/>
          </p:cNvSpPr>
          <p:nvPr>
            <p:ph type="title"/>
          </p:nvPr>
        </p:nvSpPr>
        <p:spPr/>
        <p:txBody>
          <a:bodyPr/>
          <a:lstStyle/>
          <a:p>
            <a:r>
              <a:rPr lang="ja-JP" altLang="en-US"/>
              <a:t>高速中性子により発生する核種の評価</a:t>
            </a:r>
            <a:endParaRPr kumimoji="1" lang="ja-JP" altLang="en-US"/>
          </a:p>
        </p:txBody>
      </p:sp>
      <p:pic>
        <p:nvPicPr>
          <p:cNvPr id="3" name="図 2">
            <a:extLst>
              <a:ext uri="{FF2B5EF4-FFF2-40B4-BE49-F238E27FC236}">
                <a16:creationId xmlns:a16="http://schemas.microsoft.com/office/drawing/2014/main" id="{BB5DCD7F-5EC0-8E3C-FE7D-55C9C53D4A08}"/>
              </a:ext>
            </a:extLst>
          </p:cNvPr>
          <p:cNvPicPr>
            <a:picLocks noChangeAspect="1"/>
          </p:cNvPicPr>
          <p:nvPr/>
        </p:nvPicPr>
        <p:blipFill>
          <a:blip r:embed="rId2"/>
          <a:stretch>
            <a:fillRect/>
          </a:stretch>
        </p:blipFill>
        <p:spPr>
          <a:xfrm>
            <a:off x="6090635" y="1116852"/>
            <a:ext cx="3802722" cy="2652170"/>
          </a:xfrm>
          <a:prstGeom prst="rect">
            <a:avLst/>
          </a:prstGeom>
        </p:spPr>
      </p:pic>
      <p:pic>
        <p:nvPicPr>
          <p:cNvPr id="4" name="図 3">
            <a:extLst>
              <a:ext uri="{FF2B5EF4-FFF2-40B4-BE49-F238E27FC236}">
                <a16:creationId xmlns:a16="http://schemas.microsoft.com/office/drawing/2014/main" id="{71C35BD4-67AA-FC7B-7390-D45A0F524A9E}"/>
              </a:ext>
            </a:extLst>
          </p:cNvPr>
          <p:cNvPicPr>
            <a:picLocks noChangeAspect="1"/>
          </p:cNvPicPr>
          <p:nvPr/>
        </p:nvPicPr>
        <p:blipFill>
          <a:blip r:embed="rId3"/>
          <a:stretch>
            <a:fillRect/>
          </a:stretch>
        </p:blipFill>
        <p:spPr>
          <a:xfrm>
            <a:off x="1987923" y="1163357"/>
            <a:ext cx="4020872" cy="2559161"/>
          </a:xfrm>
          <a:prstGeom prst="rect">
            <a:avLst/>
          </a:prstGeom>
        </p:spPr>
      </p:pic>
      <p:sp>
        <p:nvSpPr>
          <p:cNvPr id="5" name="コンテンツ プレースホルダー 2">
            <a:extLst>
              <a:ext uri="{FF2B5EF4-FFF2-40B4-BE49-F238E27FC236}">
                <a16:creationId xmlns:a16="http://schemas.microsoft.com/office/drawing/2014/main" id="{536AEDEA-DD89-262B-724F-55F205E8AB7B}"/>
              </a:ext>
            </a:extLst>
          </p:cNvPr>
          <p:cNvSpPr txBox="1">
            <a:spLocks/>
          </p:cNvSpPr>
          <p:nvPr/>
        </p:nvSpPr>
        <p:spPr>
          <a:xfrm>
            <a:off x="2052581" y="3753796"/>
            <a:ext cx="8265876" cy="11246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ＭＳ Ｐゴシック" panose="020B0600070205080204" pitchFamily="50" charset="-128"/>
                <a:ea typeface="ＭＳ Ｐゴシック" panose="020B060007020508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baseline="30000"/>
              <a:t>135</a:t>
            </a:r>
            <a:r>
              <a:rPr lang="en-US" altLang="ja-JP"/>
              <a:t>Cs</a:t>
            </a:r>
            <a:r>
              <a:rPr lang="ja-JP" altLang="en-US"/>
              <a:t>⇒</a:t>
            </a:r>
            <a:r>
              <a:rPr lang="en-US" altLang="ja-JP"/>
              <a:t>(n,2n),(n,3n)</a:t>
            </a:r>
            <a:r>
              <a:rPr lang="ja-JP" altLang="en-US"/>
              <a:t>反応</a:t>
            </a:r>
            <a:r>
              <a:rPr lang="en-US" altLang="ja-JP"/>
              <a:t>,</a:t>
            </a:r>
            <a:r>
              <a:rPr lang="en-US" altLang="ja-JP" baseline="30000"/>
              <a:t>134m</a:t>
            </a:r>
            <a:r>
              <a:rPr lang="en-US" altLang="ja-JP"/>
              <a:t>Cs</a:t>
            </a:r>
            <a:r>
              <a:rPr lang="ja-JP" altLang="en-US"/>
              <a:t>になる反応が</a:t>
            </a:r>
            <a:r>
              <a:rPr lang="en-US" altLang="ja-JP"/>
              <a:t>90%</a:t>
            </a:r>
            <a:r>
              <a:rPr lang="ja-JP" altLang="en-US"/>
              <a:t>以上</a:t>
            </a:r>
            <a:endParaRPr lang="en-US" altLang="ja-JP"/>
          </a:p>
          <a:p>
            <a:pPr marL="0" indent="0">
              <a:buNone/>
            </a:pPr>
            <a:r>
              <a:rPr lang="en-US" altLang="ja-JP" baseline="30000"/>
              <a:t>126</a:t>
            </a:r>
            <a:r>
              <a:rPr lang="en-US" altLang="ja-JP"/>
              <a:t>Sn</a:t>
            </a:r>
            <a:r>
              <a:rPr lang="ja-JP" altLang="en-US"/>
              <a:t>⇒</a:t>
            </a:r>
            <a:r>
              <a:rPr lang="en-US" altLang="ja-JP"/>
              <a:t>(n,2n),(n3n)</a:t>
            </a:r>
            <a:r>
              <a:rPr lang="ja-JP" altLang="en-US"/>
              <a:t>反応が</a:t>
            </a:r>
            <a:r>
              <a:rPr lang="en-US" altLang="ja-JP"/>
              <a:t>90</a:t>
            </a:r>
            <a:r>
              <a:rPr lang="ja-JP" altLang="en-US"/>
              <a:t>％程度</a:t>
            </a:r>
            <a:endParaRPr lang="en-US" altLang="ja-JP"/>
          </a:p>
        </p:txBody>
      </p:sp>
      <p:sp>
        <p:nvSpPr>
          <p:cNvPr id="6" name="テキスト ボックス 5">
            <a:extLst>
              <a:ext uri="{FF2B5EF4-FFF2-40B4-BE49-F238E27FC236}">
                <a16:creationId xmlns:a16="http://schemas.microsoft.com/office/drawing/2014/main" id="{C1DC59A7-6A38-7BDF-919E-7947FC42D919}"/>
              </a:ext>
            </a:extLst>
          </p:cNvPr>
          <p:cNvSpPr txBox="1"/>
          <p:nvPr/>
        </p:nvSpPr>
        <p:spPr>
          <a:xfrm>
            <a:off x="2109342" y="5898897"/>
            <a:ext cx="2780666" cy="830997"/>
          </a:xfrm>
          <a:prstGeom prst="rect">
            <a:avLst/>
          </a:prstGeom>
          <a:noFill/>
        </p:spPr>
        <p:txBody>
          <a:bodyPr wrap="square">
            <a:spAutoFit/>
          </a:bodyPr>
          <a:lstStyle/>
          <a:p>
            <a:r>
              <a:rPr lang="ja-JP" altLang="en-US" sz="2400">
                <a:latin typeface="ＭＳ Ｐゴシック" panose="020B0600070205080204" pitchFamily="50" charset="-128"/>
                <a:ea typeface="ＭＳ Ｐゴシック" panose="020B0600070205080204" pitchFamily="50" charset="-128"/>
              </a:rPr>
              <a:t>・ 燃焼度</a:t>
            </a:r>
            <a:r>
              <a:rPr lang="en-US" altLang="ja-JP" sz="2400">
                <a:latin typeface="ＭＳ Ｐゴシック" panose="020B0600070205080204" pitchFamily="50" charset="-128"/>
                <a:ea typeface="ＭＳ Ｐゴシック" panose="020B0600070205080204" pitchFamily="50" charset="-128"/>
              </a:rPr>
              <a:t>45GWd/t</a:t>
            </a:r>
            <a:br>
              <a:rPr lang="en-US" altLang="ja-JP" sz="2400">
                <a:latin typeface="ＭＳ Ｐゴシック" panose="020B0600070205080204" pitchFamily="50" charset="-128"/>
                <a:ea typeface="ＭＳ Ｐゴシック" panose="020B0600070205080204" pitchFamily="50" charset="-128"/>
              </a:rPr>
            </a:br>
            <a:r>
              <a:rPr lang="ja-JP" altLang="en-US" sz="2400">
                <a:latin typeface="ＭＳ Ｐゴシック" panose="020B0600070205080204" pitchFamily="50" charset="-128"/>
                <a:ea typeface="ＭＳ Ｐゴシック" panose="020B0600070205080204" pitchFamily="50" charset="-128"/>
              </a:rPr>
              <a:t>・ </a:t>
            </a:r>
            <a:r>
              <a:rPr lang="en-US" altLang="ja-JP" sz="2400">
                <a:latin typeface="ＭＳ Ｐゴシック" panose="020B0600070205080204" pitchFamily="50" charset="-128"/>
                <a:ea typeface="ＭＳ Ｐゴシック" panose="020B0600070205080204" pitchFamily="50" charset="-128"/>
              </a:rPr>
              <a:t>PWR </a:t>
            </a:r>
            <a:r>
              <a:rPr lang="ja-JP" altLang="en-US" sz="2400">
                <a:latin typeface="ＭＳ Ｐゴシック" panose="020B0600070205080204" pitchFamily="50" charset="-128"/>
                <a:ea typeface="ＭＳ Ｐゴシック" panose="020B0600070205080204" pitchFamily="50" charset="-128"/>
              </a:rPr>
              <a:t>・ </a:t>
            </a:r>
            <a:r>
              <a:rPr lang="en-US" altLang="ja-JP" sz="2400">
                <a:latin typeface="ＭＳ Ｐゴシック" panose="020B0600070205080204" pitchFamily="50" charset="-128"/>
                <a:ea typeface="ＭＳ Ｐゴシック" panose="020B0600070205080204" pitchFamily="50" charset="-128"/>
              </a:rPr>
              <a:t>MOX</a:t>
            </a:r>
            <a:r>
              <a:rPr lang="ja-JP" altLang="en-US" sz="2400">
                <a:latin typeface="ＭＳ Ｐゴシック" panose="020B0600070205080204" pitchFamily="50" charset="-128"/>
                <a:ea typeface="ＭＳ Ｐゴシック" panose="020B0600070205080204" pitchFamily="50" charset="-128"/>
              </a:rPr>
              <a:t>燃料</a:t>
            </a:r>
            <a:endParaRPr lang="en-US" altLang="ja-JP" sz="240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8FE12159-E111-8D29-675F-538406100795}"/>
              </a:ext>
            </a:extLst>
          </p:cNvPr>
          <p:cNvSpPr txBox="1"/>
          <p:nvPr/>
        </p:nvSpPr>
        <p:spPr>
          <a:xfrm>
            <a:off x="2004418" y="5425497"/>
            <a:ext cx="5091363" cy="461665"/>
          </a:xfrm>
          <a:prstGeom prst="rect">
            <a:avLst/>
          </a:prstGeom>
          <a:noFill/>
        </p:spPr>
        <p:txBody>
          <a:bodyPr wrap="square">
            <a:spAutoFit/>
          </a:bodyPr>
          <a:lstStyle/>
          <a:p>
            <a:r>
              <a:rPr lang="ja-JP" altLang="en-US" sz="2400">
                <a:latin typeface="ＭＳ Ｐゴシック" panose="020B0600070205080204" pitchFamily="50" charset="-128"/>
                <a:ea typeface="ＭＳ Ｐゴシック" panose="020B0600070205080204" pitchFamily="50" charset="-128"/>
              </a:rPr>
              <a:t>以降の解析で用いるターゲット内物質</a:t>
            </a:r>
          </a:p>
        </p:txBody>
      </p:sp>
      <p:sp>
        <p:nvSpPr>
          <p:cNvPr id="8" name="矢印: 右 15">
            <a:extLst>
              <a:ext uri="{FF2B5EF4-FFF2-40B4-BE49-F238E27FC236}">
                <a16:creationId xmlns:a16="http://schemas.microsoft.com/office/drawing/2014/main" id="{2B548AC9-035D-8BF0-BA7F-EF2AF8648DAC}"/>
              </a:ext>
            </a:extLst>
          </p:cNvPr>
          <p:cNvSpPr/>
          <p:nvPr/>
        </p:nvSpPr>
        <p:spPr>
          <a:xfrm>
            <a:off x="2832101" y="4772625"/>
            <a:ext cx="225425" cy="318296"/>
          </a:xfrm>
          <a:prstGeom prst="rightArrow">
            <a:avLst>
              <a:gd name="adj1" fmla="val 50000"/>
              <a:gd name="adj2" fmla="val 119123"/>
            </a:avLst>
          </a:prstGeom>
          <a:solidFill>
            <a:srgbClr val="EF8D37"/>
          </a:solidFill>
          <a:ln>
            <a:solidFill>
              <a:srgbClr val="EF8D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highlight>
                <a:srgbClr val="EF8D37"/>
              </a:highlight>
            </a:endParaRPr>
          </a:p>
        </p:txBody>
      </p:sp>
      <p:sp>
        <p:nvSpPr>
          <p:cNvPr id="9" name="左中かっこ 8">
            <a:extLst>
              <a:ext uri="{FF2B5EF4-FFF2-40B4-BE49-F238E27FC236}">
                <a16:creationId xmlns:a16="http://schemas.microsoft.com/office/drawing/2014/main" id="{C8AADD55-E287-7B74-BE64-FF9ED9375C44}"/>
              </a:ext>
            </a:extLst>
          </p:cNvPr>
          <p:cNvSpPr/>
          <p:nvPr/>
        </p:nvSpPr>
        <p:spPr>
          <a:xfrm rot="10800000">
            <a:off x="4890006" y="5984862"/>
            <a:ext cx="203486" cy="745032"/>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0B03873F-2AD1-EE76-7E9C-A2BEAE173293}"/>
              </a:ext>
            </a:extLst>
          </p:cNvPr>
          <p:cNvGrpSpPr/>
          <p:nvPr/>
        </p:nvGrpSpPr>
        <p:grpSpPr>
          <a:xfrm>
            <a:off x="3764996" y="1253812"/>
            <a:ext cx="1583409" cy="1035278"/>
            <a:chOff x="1943557" y="1730442"/>
            <a:chExt cx="1583409" cy="1035278"/>
          </a:xfrm>
        </p:grpSpPr>
        <p:sp>
          <p:nvSpPr>
            <p:cNvPr id="11" name="矢印: 下 10">
              <a:extLst>
                <a:ext uri="{FF2B5EF4-FFF2-40B4-BE49-F238E27FC236}">
                  <a16:creationId xmlns:a16="http://schemas.microsoft.com/office/drawing/2014/main" id="{2077E798-D082-764D-6EF7-0A71442F56DE}"/>
                </a:ext>
              </a:extLst>
            </p:cNvPr>
            <p:cNvSpPr/>
            <p:nvPr/>
          </p:nvSpPr>
          <p:spPr>
            <a:xfrm rot="3036201">
              <a:off x="2043570" y="2399007"/>
              <a:ext cx="266700" cy="466725"/>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2">
              <a:extLst>
                <a:ext uri="{FF2B5EF4-FFF2-40B4-BE49-F238E27FC236}">
                  <a16:creationId xmlns:a16="http://schemas.microsoft.com/office/drawing/2014/main" id="{81510F4F-52A0-41EC-867C-A845A97C635A}"/>
                </a:ext>
              </a:extLst>
            </p:cNvPr>
            <p:cNvSpPr txBox="1">
              <a:spLocks/>
            </p:cNvSpPr>
            <p:nvPr/>
          </p:nvSpPr>
          <p:spPr>
            <a:xfrm>
              <a:off x="2610172" y="1730442"/>
              <a:ext cx="916794" cy="449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ＭＳ Ｐゴシック" panose="020B0600070205080204" pitchFamily="50" charset="-128"/>
                  <a:ea typeface="ＭＳ Ｐゴシック" panose="020B060007020508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baseline="30000"/>
                <a:t>135</a:t>
              </a:r>
              <a:r>
                <a:rPr lang="en-US" altLang="ja-JP"/>
                <a:t>Cs</a:t>
              </a:r>
              <a:endParaRPr lang="en-US" altLang="ja-JP" baseline="30000"/>
            </a:p>
          </p:txBody>
        </p:sp>
      </p:grpSp>
      <p:grpSp>
        <p:nvGrpSpPr>
          <p:cNvPr id="13" name="グループ化 12">
            <a:extLst>
              <a:ext uri="{FF2B5EF4-FFF2-40B4-BE49-F238E27FC236}">
                <a16:creationId xmlns:a16="http://schemas.microsoft.com/office/drawing/2014/main" id="{EFC6DAA8-0566-9A87-4A37-F414D266DF54}"/>
              </a:ext>
            </a:extLst>
          </p:cNvPr>
          <p:cNvGrpSpPr/>
          <p:nvPr/>
        </p:nvGrpSpPr>
        <p:grpSpPr>
          <a:xfrm>
            <a:off x="8185652" y="1259492"/>
            <a:ext cx="1461858" cy="1029597"/>
            <a:chOff x="6097089" y="1473427"/>
            <a:chExt cx="1461858" cy="1029597"/>
          </a:xfrm>
        </p:grpSpPr>
        <p:sp>
          <p:nvSpPr>
            <p:cNvPr id="14" name="矢印: 下 11">
              <a:extLst>
                <a:ext uri="{FF2B5EF4-FFF2-40B4-BE49-F238E27FC236}">
                  <a16:creationId xmlns:a16="http://schemas.microsoft.com/office/drawing/2014/main" id="{45F1993F-186B-DE49-F706-1487592637C4}"/>
                </a:ext>
              </a:extLst>
            </p:cNvPr>
            <p:cNvSpPr/>
            <p:nvPr/>
          </p:nvSpPr>
          <p:spPr>
            <a:xfrm rot="3036201">
              <a:off x="6197102" y="2136311"/>
              <a:ext cx="266700" cy="466725"/>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コンテンツ プレースホルダー 2">
              <a:extLst>
                <a:ext uri="{FF2B5EF4-FFF2-40B4-BE49-F238E27FC236}">
                  <a16:creationId xmlns:a16="http://schemas.microsoft.com/office/drawing/2014/main" id="{B7611253-6E3B-B0CA-7BAB-F502DDFC0FF6}"/>
                </a:ext>
              </a:extLst>
            </p:cNvPr>
            <p:cNvSpPr txBox="1">
              <a:spLocks/>
            </p:cNvSpPr>
            <p:nvPr/>
          </p:nvSpPr>
          <p:spPr>
            <a:xfrm>
              <a:off x="6642153" y="1473427"/>
              <a:ext cx="916794" cy="449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ＭＳ Ｐゴシック" panose="020B0600070205080204" pitchFamily="50" charset="-128"/>
                  <a:ea typeface="ＭＳ Ｐゴシック" panose="020B060007020508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baseline="30000"/>
                <a:t>126</a:t>
              </a:r>
              <a:r>
                <a:rPr lang="en-US" altLang="ja-JP"/>
                <a:t>Sn</a:t>
              </a:r>
              <a:endParaRPr lang="en-US" altLang="ja-JP" baseline="30000"/>
            </a:p>
          </p:txBody>
        </p:sp>
      </p:grpSp>
      <p:sp>
        <p:nvSpPr>
          <p:cNvPr id="16" name="テキスト ボックス 15">
            <a:extLst>
              <a:ext uri="{FF2B5EF4-FFF2-40B4-BE49-F238E27FC236}">
                <a16:creationId xmlns:a16="http://schemas.microsoft.com/office/drawing/2014/main" id="{E29E88AB-69C0-963B-3103-6F6E403AEBFC}"/>
              </a:ext>
            </a:extLst>
          </p:cNvPr>
          <p:cNvSpPr txBox="1"/>
          <p:nvPr/>
        </p:nvSpPr>
        <p:spPr>
          <a:xfrm>
            <a:off x="5311232" y="6098119"/>
            <a:ext cx="3569098" cy="461665"/>
          </a:xfrm>
          <a:prstGeom prst="rect">
            <a:avLst/>
          </a:prstGeom>
          <a:noFill/>
        </p:spPr>
        <p:txBody>
          <a:bodyPr wrap="square">
            <a:spAutoFit/>
          </a:bodyPr>
          <a:lstStyle/>
          <a:p>
            <a:r>
              <a:rPr lang="ja-JP" altLang="en-US" sz="2400">
                <a:latin typeface="ＭＳ Ｐゴシック" panose="020B0600070205080204" pitchFamily="50" charset="-128"/>
                <a:ea typeface="ＭＳ Ｐゴシック" panose="020B0600070205080204" pitchFamily="50" charset="-128"/>
              </a:rPr>
              <a:t>廃棄物中の</a:t>
            </a:r>
            <a:r>
              <a:rPr lang="en-US" altLang="ja-JP" sz="2400">
                <a:latin typeface="ＭＳ Ｐゴシック" panose="020B0600070205080204" pitchFamily="50" charset="-128"/>
                <a:ea typeface="ＭＳ Ｐゴシック" panose="020B0600070205080204" pitchFamily="50" charset="-128"/>
              </a:rPr>
              <a:t>Cs</a:t>
            </a:r>
            <a:r>
              <a:rPr lang="ja-JP" altLang="en-US" sz="2400">
                <a:latin typeface="ＭＳ Ｐゴシック" panose="020B0600070205080204" pitchFamily="50" charset="-128"/>
                <a:ea typeface="ＭＳ Ｐゴシック" panose="020B0600070205080204" pitchFamily="50" charset="-128"/>
              </a:rPr>
              <a:t>同位体</a:t>
            </a:r>
          </a:p>
        </p:txBody>
      </p:sp>
      <p:pic>
        <p:nvPicPr>
          <p:cNvPr id="17" name="図 16">
            <a:extLst>
              <a:ext uri="{FF2B5EF4-FFF2-40B4-BE49-F238E27FC236}">
                <a16:creationId xmlns:a16="http://schemas.microsoft.com/office/drawing/2014/main" id="{0CA772BB-6EF1-B6F6-A140-390408455840}"/>
              </a:ext>
            </a:extLst>
          </p:cNvPr>
          <p:cNvPicPr>
            <a:picLocks noChangeAspect="1"/>
          </p:cNvPicPr>
          <p:nvPr/>
        </p:nvPicPr>
        <p:blipFill>
          <a:blip r:embed="rId4"/>
          <a:stretch>
            <a:fillRect/>
          </a:stretch>
        </p:blipFill>
        <p:spPr>
          <a:xfrm>
            <a:off x="9893358" y="1156994"/>
            <a:ext cx="326342" cy="2078591"/>
          </a:xfrm>
          <a:prstGeom prst="rect">
            <a:avLst/>
          </a:prstGeom>
        </p:spPr>
      </p:pic>
      <p:sp>
        <p:nvSpPr>
          <p:cNvPr id="18" name="楕円 4">
            <a:extLst>
              <a:ext uri="{FF2B5EF4-FFF2-40B4-BE49-F238E27FC236}">
                <a16:creationId xmlns:a16="http://schemas.microsoft.com/office/drawing/2014/main" id="{4C8519E8-1CD0-E040-8943-F16EC920CAE4}"/>
              </a:ext>
            </a:extLst>
          </p:cNvPr>
          <p:cNvSpPr/>
          <p:nvPr/>
        </p:nvSpPr>
        <p:spPr>
          <a:xfrm>
            <a:off x="4345170" y="1757520"/>
            <a:ext cx="314958" cy="294114"/>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5">
            <a:extLst>
              <a:ext uri="{FF2B5EF4-FFF2-40B4-BE49-F238E27FC236}">
                <a16:creationId xmlns:a16="http://schemas.microsoft.com/office/drawing/2014/main" id="{3B4272AD-61EC-3772-2B32-2D08B2BC70A5}"/>
              </a:ext>
            </a:extLst>
          </p:cNvPr>
          <p:cNvSpPr/>
          <p:nvPr/>
        </p:nvSpPr>
        <p:spPr>
          <a:xfrm>
            <a:off x="8683986" y="1715439"/>
            <a:ext cx="392688" cy="357135"/>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コンテンツ プレースホルダー 2">
            <a:extLst>
              <a:ext uri="{FF2B5EF4-FFF2-40B4-BE49-F238E27FC236}">
                <a16:creationId xmlns:a16="http://schemas.microsoft.com/office/drawing/2014/main" id="{43E99517-654C-E5D1-5B28-C0C0943C1B30}"/>
              </a:ext>
            </a:extLst>
          </p:cNvPr>
          <p:cNvSpPr txBox="1">
            <a:spLocks/>
          </p:cNvSpPr>
          <p:nvPr/>
        </p:nvSpPr>
        <p:spPr>
          <a:xfrm>
            <a:off x="3057526" y="4729441"/>
            <a:ext cx="7383820" cy="604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ＭＳ Ｐゴシック" panose="020B0600070205080204" pitchFamily="50" charset="-128"/>
                <a:ea typeface="ＭＳ Ｐゴシック" panose="020B060007020508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t>中性子数の多い同位体が少ない長寿命核種に有効</a:t>
            </a:r>
          </a:p>
        </p:txBody>
      </p:sp>
    </p:spTree>
    <p:extLst>
      <p:ext uri="{BB962C8B-B14F-4D97-AF65-F5344CB8AC3E}">
        <p14:creationId xmlns:p14="http://schemas.microsoft.com/office/powerpoint/2010/main" val="3908303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76F9B-D521-9A52-7715-D874E977FEBD}"/>
              </a:ext>
            </a:extLst>
          </p:cNvPr>
          <p:cNvSpPr>
            <a:spLocks noGrp="1"/>
          </p:cNvSpPr>
          <p:nvPr>
            <p:ph type="title"/>
          </p:nvPr>
        </p:nvSpPr>
        <p:spPr/>
        <p:txBody>
          <a:bodyPr/>
          <a:lstStyle/>
          <a:p>
            <a:r>
              <a:rPr lang="en-US" altLang="ja-JP" dirty="0"/>
              <a:t>D</a:t>
            </a:r>
            <a:r>
              <a:rPr kumimoji="1" lang="ja-JP" altLang="en-US"/>
              <a:t>ビームエネルギーを変化させた時のスペクトル</a:t>
            </a:r>
          </a:p>
        </p:txBody>
      </p:sp>
      <p:pic>
        <p:nvPicPr>
          <p:cNvPr id="3" name="図 2">
            <a:extLst>
              <a:ext uri="{FF2B5EF4-FFF2-40B4-BE49-F238E27FC236}">
                <a16:creationId xmlns:a16="http://schemas.microsoft.com/office/drawing/2014/main" id="{DCCB9B19-253B-5F21-67DC-59FFF348105D}"/>
              </a:ext>
            </a:extLst>
          </p:cNvPr>
          <p:cNvPicPr>
            <a:picLocks noChangeAspect="1"/>
          </p:cNvPicPr>
          <p:nvPr/>
        </p:nvPicPr>
        <p:blipFill>
          <a:blip r:embed="rId2"/>
          <a:stretch>
            <a:fillRect/>
          </a:stretch>
        </p:blipFill>
        <p:spPr>
          <a:xfrm>
            <a:off x="0" y="1977879"/>
            <a:ext cx="6186299" cy="4238761"/>
          </a:xfrm>
          <a:prstGeom prst="rect">
            <a:avLst/>
          </a:prstGeom>
        </p:spPr>
      </p:pic>
      <p:pic>
        <p:nvPicPr>
          <p:cNvPr id="4" name="図 3">
            <a:extLst>
              <a:ext uri="{FF2B5EF4-FFF2-40B4-BE49-F238E27FC236}">
                <a16:creationId xmlns:a16="http://schemas.microsoft.com/office/drawing/2014/main" id="{DF2174C0-7386-D25E-9098-4715C53589A5}"/>
              </a:ext>
            </a:extLst>
          </p:cNvPr>
          <p:cNvPicPr>
            <a:picLocks noChangeAspect="1"/>
          </p:cNvPicPr>
          <p:nvPr/>
        </p:nvPicPr>
        <p:blipFill>
          <a:blip r:embed="rId3"/>
          <a:stretch>
            <a:fillRect/>
          </a:stretch>
        </p:blipFill>
        <p:spPr>
          <a:xfrm>
            <a:off x="6174528" y="2301498"/>
            <a:ext cx="6017472" cy="3915142"/>
          </a:xfrm>
          <a:prstGeom prst="rect">
            <a:avLst/>
          </a:prstGeom>
        </p:spPr>
      </p:pic>
      <p:sp>
        <p:nvSpPr>
          <p:cNvPr id="5" name="テキスト ボックス 4">
            <a:extLst>
              <a:ext uri="{FF2B5EF4-FFF2-40B4-BE49-F238E27FC236}">
                <a16:creationId xmlns:a16="http://schemas.microsoft.com/office/drawing/2014/main" id="{8E266844-F8AD-ECED-A2EE-F13CAD4150D4}"/>
              </a:ext>
            </a:extLst>
          </p:cNvPr>
          <p:cNvSpPr txBox="1"/>
          <p:nvPr/>
        </p:nvSpPr>
        <p:spPr>
          <a:xfrm>
            <a:off x="2564970" y="1495587"/>
            <a:ext cx="915635" cy="369332"/>
          </a:xfrm>
          <a:prstGeom prst="rect">
            <a:avLst/>
          </a:prstGeom>
          <a:noFill/>
        </p:spPr>
        <p:txBody>
          <a:bodyPr wrap="none" rtlCol="0">
            <a:spAutoFit/>
          </a:bodyPr>
          <a:lstStyle/>
          <a:p>
            <a:r>
              <a:rPr kumimoji="1" lang="en-US" altLang="ja-JP" dirty="0"/>
              <a:t>40 MeV</a:t>
            </a:r>
            <a:endParaRPr kumimoji="1" lang="ja-JP" altLang="en-US"/>
          </a:p>
        </p:txBody>
      </p:sp>
      <p:sp>
        <p:nvSpPr>
          <p:cNvPr id="6" name="テキスト ボックス 5">
            <a:extLst>
              <a:ext uri="{FF2B5EF4-FFF2-40B4-BE49-F238E27FC236}">
                <a16:creationId xmlns:a16="http://schemas.microsoft.com/office/drawing/2014/main" id="{D1EEDEEA-D99C-FF5F-02DD-3AD42154A2FD}"/>
              </a:ext>
            </a:extLst>
          </p:cNvPr>
          <p:cNvSpPr txBox="1"/>
          <p:nvPr/>
        </p:nvSpPr>
        <p:spPr>
          <a:xfrm>
            <a:off x="8567980" y="1388496"/>
            <a:ext cx="915635" cy="369332"/>
          </a:xfrm>
          <a:prstGeom prst="rect">
            <a:avLst/>
          </a:prstGeom>
          <a:noFill/>
        </p:spPr>
        <p:txBody>
          <a:bodyPr wrap="none" rtlCol="0">
            <a:spAutoFit/>
          </a:bodyPr>
          <a:lstStyle/>
          <a:p>
            <a:r>
              <a:rPr kumimoji="1" lang="en-US" altLang="ja-JP" dirty="0"/>
              <a:t>60 MeV</a:t>
            </a:r>
            <a:endParaRPr kumimoji="1" lang="ja-JP" altLang="en-US"/>
          </a:p>
        </p:txBody>
      </p:sp>
      <p:sp>
        <p:nvSpPr>
          <p:cNvPr id="7" name="テキスト ボックス 6">
            <a:extLst>
              <a:ext uri="{FF2B5EF4-FFF2-40B4-BE49-F238E27FC236}">
                <a16:creationId xmlns:a16="http://schemas.microsoft.com/office/drawing/2014/main" id="{C55B8ECE-38B2-FEF0-30DF-4BCBB936D86A}"/>
              </a:ext>
            </a:extLst>
          </p:cNvPr>
          <p:cNvSpPr txBox="1"/>
          <p:nvPr/>
        </p:nvSpPr>
        <p:spPr>
          <a:xfrm>
            <a:off x="8360603" y="2712203"/>
            <a:ext cx="822661" cy="369332"/>
          </a:xfrm>
          <a:prstGeom prst="rect">
            <a:avLst/>
          </a:prstGeom>
          <a:solidFill>
            <a:schemeClr val="bg1"/>
          </a:solidFill>
        </p:spPr>
        <p:txBody>
          <a:bodyPr wrap="none" rtlCol="0">
            <a:spAutoFit/>
          </a:bodyPr>
          <a:lstStyle/>
          <a:p>
            <a:r>
              <a:rPr kumimoji="1" lang="en-US" altLang="ja-JP" dirty="0">
                <a:solidFill>
                  <a:srgbClr val="FF0000"/>
                </a:solidFill>
              </a:rPr>
              <a:t>1.0E13</a:t>
            </a:r>
            <a:endParaRPr kumimoji="1" lang="ja-JP" altLang="en-US">
              <a:solidFill>
                <a:srgbClr val="FF0000"/>
              </a:solidFill>
            </a:endParaRPr>
          </a:p>
        </p:txBody>
      </p:sp>
      <p:sp>
        <p:nvSpPr>
          <p:cNvPr id="8" name="テキスト ボックス 7">
            <a:extLst>
              <a:ext uri="{FF2B5EF4-FFF2-40B4-BE49-F238E27FC236}">
                <a16:creationId xmlns:a16="http://schemas.microsoft.com/office/drawing/2014/main" id="{B0C1909B-A4D6-8137-AB22-82D0BB9C1CF9}"/>
              </a:ext>
            </a:extLst>
          </p:cNvPr>
          <p:cNvSpPr txBox="1"/>
          <p:nvPr/>
        </p:nvSpPr>
        <p:spPr>
          <a:xfrm>
            <a:off x="2374853" y="2628640"/>
            <a:ext cx="647934" cy="369332"/>
          </a:xfrm>
          <a:prstGeom prst="rect">
            <a:avLst/>
          </a:prstGeom>
          <a:solidFill>
            <a:schemeClr val="bg1"/>
          </a:solidFill>
        </p:spPr>
        <p:txBody>
          <a:bodyPr wrap="none" rtlCol="0">
            <a:spAutoFit/>
          </a:bodyPr>
          <a:lstStyle/>
          <a:p>
            <a:r>
              <a:rPr kumimoji="1" lang="en-US" altLang="ja-JP" dirty="0">
                <a:solidFill>
                  <a:srgbClr val="FF0000"/>
                </a:solidFill>
              </a:rPr>
              <a:t>6E12</a:t>
            </a:r>
            <a:endParaRPr kumimoji="1" lang="ja-JP" altLang="en-US">
              <a:solidFill>
                <a:srgbClr val="FF0000"/>
              </a:solidFill>
            </a:endParaRPr>
          </a:p>
        </p:txBody>
      </p:sp>
    </p:spTree>
    <p:extLst>
      <p:ext uri="{BB962C8B-B14F-4D97-AF65-F5344CB8AC3E}">
        <p14:creationId xmlns:p14="http://schemas.microsoft.com/office/powerpoint/2010/main" val="1565237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3A9919-0991-BE3E-C4D0-DF8258473E96}"/>
              </a:ext>
            </a:extLst>
          </p:cNvPr>
          <p:cNvSpPr>
            <a:spLocks noGrp="1"/>
          </p:cNvSpPr>
          <p:nvPr>
            <p:ph type="title"/>
          </p:nvPr>
        </p:nvSpPr>
        <p:spPr/>
        <p:txBody>
          <a:bodyPr/>
          <a:lstStyle/>
          <a:p>
            <a:r>
              <a:rPr lang="ja-JP" altLang="en-US" dirty="0"/>
              <a:t>期待される成果を実現するビームと標的</a:t>
            </a:r>
            <a:endParaRPr kumimoji="1" lang="ja-JP" altLang="en-US" dirty="0"/>
          </a:p>
        </p:txBody>
      </p:sp>
      <p:sp>
        <p:nvSpPr>
          <p:cNvPr id="3" name="テキスト ボックス 2">
            <a:extLst>
              <a:ext uri="{FF2B5EF4-FFF2-40B4-BE49-F238E27FC236}">
                <a16:creationId xmlns:a16="http://schemas.microsoft.com/office/drawing/2014/main" id="{52D73094-7922-A0C1-82B7-19573553FF15}"/>
              </a:ext>
            </a:extLst>
          </p:cNvPr>
          <p:cNvSpPr txBox="1"/>
          <p:nvPr/>
        </p:nvSpPr>
        <p:spPr>
          <a:xfrm>
            <a:off x="9716311" y="5525855"/>
            <a:ext cx="2262245" cy="1061829"/>
          </a:xfrm>
          <a:prstGeom prst="rect">
            <a:avLst/>
          </a:prstGeom>
          <a:noFill/>
        </p:spPr>
        <p:txBody>
          <a:bodyPr wrap="square" rtlCol="0">
            <a:spAutoFit/>
          </a:bodyPr>
          <a:lstStyle/>
          <a:p>
            <a:r>
              <a:rPr lang="ja-JP" altLang="en-US" sz="1050" dirty="0"/>
              <a:t>奥野広樹</a:t>
            </a:r>
            <a:r>
              <a:rPr lang="en-US" altLang="ja-JP" sz="1050" dirty="0"/>
              <a:t>, </a:t>
            </a:r>
            <a:r>
              <a:rPr lang="ja-JP" altLang="en-US" sz="1050" dirty="0"/>
              <a:t>プロジェクトの概要説明</a:t>
            </a:r>
            <a:r>
              <a:rPr lang="en-US" altLang="ja-JP" sz="1050" dirty="0"/>
              <a:t>, </a:t>
            </a:r>
            <a:r>
              <a:rPr lang="ja-JP" altLang="en-US" sz="1050" dirty="0"/>
              <a:t>核融合分野に貢献する加速器の仕様と実現可能性ワークショップ（ムーンショット目標</a:t>
            </a:r>
            <a:r>
              <a:rPr lang="en-US" altLang="ja-JP" sz="1050" dirty="0"/>
              <a:t>10</a:t>
            </a:r>
            <a:r>
              <a:rPr lang="ja-JP" altLang="en-US" sz="1050" dirty="0"/>
              <a:t>奥野プロジェクトキックオフワークショップ）</a:t>
            </a:r>
            <a:r>
              <a:rPr lang="en-US" altLang="ja-JP" sz="1050" dirty="0"/>
              <a:t>, 2025</a:t>
            </a:r>
            <a:r>
              <a:rPr lang="ja-JP" altLang="en-US" sz="1050" dirty="0"/>
              <a:t>年</a:t>
            </a:r>
            <a:r>
              <a:rPr lang="en-US" altLang="ja-JP" sz="1050" dirty="0"/>
              <a:t>4</a:t>
            </a:r>
            <a:r>
              <a:rPr lang="ja-JP" altLang="en-US" sz="1050" dirty="0"/>
              <a:t>月</a:t>
            </a:r>
            <a:r>
              <a:rPr lang="en-US" altLang="ja-JP" sz="1050" dirty="0"/>
              <a:t>17</a:t>
            </a:r>
            <a:r>
              <a:rPr lang="ja-JP" altLang="en-US" sz="1050" dirty="0"/>
              <a:t>日</a:t>
            </a:r>
            <a:endParaRPr lang="en-US" altLang="ja-JP" sz="1050" dirty="0"/>
          </a:p>
        </p:txBody>
      </p:sp>
      <p:pic>
        <p:nvPicPr>
          <p:cNvPr id="4" name="図 3">
            <a:extLst>
              <a:ext uri="{FF2B5EF4-FFF2-40B4-BE49-F238E27FC236}">
                <a16:creationId xmlns:a16="http://schemas.microsoft.com/office/drawing/2014/main" id="{B62D6D44-C78D-832D-A414-267FC6B453DD}"/>
              </a:ext>
            </a:extLst>
          </p:cNvPr>
          <p:cNvPicPr>
            <a:picLocks noChangeAspect="1"/>
          </p:cNvPicPr>
          <p:nvPr/>
        </p:nvPicPr>
        <p:blipFill>
          <a:blip r:embed="rId3"/>
          <a:stretch>
            <a:fillRect/>
          </a:stretch>
        </p:blipFill>
        <p:spPr>
          <a:xfrm>
            <a:off x="138402" y="1121948"/>
            <a:ext cx="9331659" cy="5578258"/>
          </a:xfrm>
          <a:prstGeom prst="rect">
            <a:avLst/>
          </a:prstGeom>
          <a:ln>
            <a:solidFill>
              <a:schemeClr val="tx1"/>
            </a:solidFill>
          </a:ln>
        </p:spPr>
      </p:pic>
      <p:sp>
        <p:nvSpPr>
          <p:cNvPr id="5" name="MokuMokuShape">
            <a:extLst>
              <a:ext uri="{FF2B5EF4-FFF2-40B4-BE49-F238E27FC236}">
                <a16:creationId xmlns:a16="http://schemas.microsoft.com/office/drawing/2014/main" id="{034D6E41-4C6C-CE75-EE88-06D7E75D2AEC}"/>
              </a:ext>
            </a:extLst>
          </p:cNvPr>
          <p:cNvSpPr/>
          <p:nvPr/>
        </p:nvSpPr>
        <p:spPr>
          <a:xfrm>
            <a:off x="4245975" y="2192333"/>
            <a:ext cx="5301086" cy="1158924"/>
          </a:xfrm>
          <a:custGeom>
            <a:avLst/>
            <a:gdLst/>
            <a:ahLst/>
            <a:cxnLst/>
            <a:rect l="0" t="0" r="0" b="0"/>
            <a:pathLst>
              <a:path w="6062403" h="1447201">
                <a:moveTo>
                  <a:pt x="295199" y="72000"/>
                </a:moveTo>
                <a:cubicBezTo>
                  <a:pt x="295199" y="0"/>
                  <a:pt x="439199" y="0"/>
                  <a:pt x="439199" y="0"/>
                </a:cubicBezTo>
                <a:cubicBezTo>
                  <a:pt x="583199" y="0"/>
                  <a:pt x="583199" y="72000"/>
                  <a:pt x="583199" y="72000"/>
                </a:cubicBezTo>
                <a:cubicBezTo>
                  <a:pt x="583199" y="0"/>
                  <a:pt x="727199" y="0"/>
                  <a:pt x="727199" y="0"/>
                </a:cubicBezTo>
                <a:cubicBezTo>
                  <a:pt x="871199" y="0"/>
                  <a:pt x="871199" y="72000"/>
                  <a:pt x="871199" y="72000"/>
                </a:cubicBezTo>
                <a:cubicBezTo>
                  <a:pt x="871199" y="0"/>
                  <a:pt x="1015199" y="0"/>
                  <a:pt x="1015199" y="0"/>
                </a:cubicBezTo>
                <a:cubicBezTo>
                  <a:pt x="1159199" y="0"/>
                  <a:pt x="1159199" y="72000"/>
                  <a:pt x="1159199" y="72000"/>
                </a:cubicBezTo>
                <a:cubicBezTo>
                  <a:pt x="1159199" y="0"/>
                  <a:pt x="1303199" y="0"/>
                  <a:pt x="1303199" y="0"/>
                </a:cubicBezTo>
                <a:cubicBezTo>
                  <a:pt x="1447199" y="0"/>
                  <a:pt x="1447199" y="72000"/>
                  <a:pt x="1447199" y="72000"/>
                </a:cubicBezTo>
                <a:cubicBezTo>
                  <a:pt x="1447199" y="0"/>
                  <a:pt x="1591199" y="0"/>
                  <a:pt x="1591199" y="0"/>
                </a:cubicBezTo>
                <a:cubicBezTo>
                  <a:pt x="1735199" y="0"/>
                  <a:pt x="1735199" y="72000"/>
                  <a:pt x="1735199" y="72000"/>
                </a:cubicBezTo>
                <a:cubicBezTo>
                  <a:pt x="1735199" y="0"/>
                  <a:pt x="1879199" y="0"/>
                  <a:pt x="1879199" y="0"/>
                </a:cubicBezTo>
                <a:cubicBezTo>
                  <a:pt x="2023199" y="0"/>
                  <a:pt x="2023199" y="72000"/>
                  <a:pt x="2023199" y="72000"/>
                </a:cubicBezTo>
                <a:cubicBezTo>
                  <a:pt x="2023199" y="0"/>
                  <a:pt x="2167199" y="0"/>
                  <a:pt x="2167199" y="0"/>
                </a:cubicBezTo>
                <a:cubicBezTo>
                  <a:pt x="2311199" y="0"/>
                  <a:pt x="2311199" y="72000"/>
                  <a:pt x="2311199" y="72000"/>
                </a:cubicBezTo>
                <a:cubicBezTo>
                  <a:pt x="2311199" y="0"/>
                  <a:pt x="2455199" y="0"/>
                  <a:pt x="2455199" y="0"/>
                </a:cubicBezTo>
                <a:cubicBezTo>
                  <a:pt x="2599200" y="0"/>
                  <a:pt x="2599200" y="72000"/>
                  <a:pt x="2599200" y="72000"/>
                </a:cubicBezTo>
                <a:cubicBezTo>
                  <a:pt x="2599200" y="0"/>
                  <a:pt x="2743199" y="0"/>
                  <a:pt x="2743199" y="0"/>
                </a:cubicBezTo>
                <a:cubicBezTo>
                  <a:pt x="2887200" y="0"/>
                  <a:pt x="2887200" y="72000"/>
                  <a:pt x="2887200" y="72000"/>
                </a:cubicBezTo>
                <a:cubicBezTo>
                  <a:pt x="2887200" y="0"/>
                  <a:pt x="3031200" y="0"/>
                  <a:pt x="3031200" y="0"/>
                </a:cubicBezTo>
                <a:cubicBezTo>
                  <a:pt x="3175200" y="0"/>
                  <a:pt x="3175200" y="72000"/>
                  <a:pt x="3175200" y="72000"/>
                </a:cubicBezTo>
                <a:cubicBezTo>
                  <a:pt x="3175200" y="0"/>
                  <a:pt x="3319200" y="0"/>
                  <a:pt x="3319200" y="0"/>
                </a:cubicBezTo>
                <a:cubicBezTo>
                  <a:pt x="3463200" y="0"/>
                  <a:pt x="3463200" y="72000"/>
                  <a:pt x="3463200" y="72000"/>
                </a:cubicBezTo>
                <a:cubicBezTo>
                  <a:pt x="3463200" y="0"/>
                  <a:pt x="3607200" y="0"/>
                  <a:pt x="3607200" y="0"/>
                </a:cubicBezTo>
                <a:cubicBezTo>
                  <a:pt x="3751201" y="0"/>
                  <a:pt x="3751201" y="72000"/>
                  <a:pt x="3751201" y="72000"/>
                </a:cubicBezTo>
                <a:cubicBezTo>
                  <a:pt x="3751201" y="0"/>
                  <a:pt x="3895200" y="0"/>
                  <a:pt x="3895200" y="0"/>
                </a:cubicBezTo>
                <a:cubicBezTo>
                  <a:pt x="4039201" y="0"/>
                  <a:pt x="4039201" y="72000"/>
                  <a:pt x="4039201" y="72000"/>
                </a:cubicBezTo>
                <a:cubicBezTo>
                  <a:pt x="4039201" y="0"/>
                  <a:pt x="4183201" y="0"/>
                  <a:pt x="4183201" y="0"/>
                </a:cubicBezTo>
                <a:cubicBezTo>
                  <a:pt x="4327201" y="0"/>
                  <a:pt x="4327201" y="72000"/>
                  <a:pt x="4327201" y="72000"/>
                </a:cubicBezTo>
                <a:cubicBezTo>
                  <a:pt x="4327201" y="0"/>
                  <a:pt x="4471201" y="0"/>
                  <a:pt x="4471201" y="0"/>
                </a:cubicBezTo>
                <a:cubicBezTo>
                  <a:pt x="4615201" y="0"/>
                  <a:pt x="4615201" y="72000"/>
                  <a:pt x="4615201" y="72000"/>
                </a:cubicBezTo>
                <a:cubicBezTo>
                  <a:pt x="4615201" y="0"/>
                  <a:pt x="4759201" y="0"/>
                  <a:pt x="4759201" y="0"/>
                </a:cubicBezTo>
                <a:cubicBezTo>
                  <a:pt x="4903202" y="0"/>
                  <a:pt x="4903202" y="72000"/>
                  <a:pt x="4903202" y="72000"/>
                </a:cubicBezTo>
                <a:cubicBezTo>
                  <a:pt x="4903202" y="0"/>
                  <a:pt x="5047201" y="0"/>
                  <a:pt x="5047201" y="0"/>
                </a:cubicBezTo>
                <a:cubicBezTo>
                  <a:pt x="5191202" y="0"/>
                  <a:pt x="5191202" y="72000"/>
                  <a:pt x="5191202" y="72000"/>
                </a:cubicBezTo>
                <a:cubicBezTo>
                  <a:pt x="5191202" y="0"/>
                  <a:pt x="5335202" y="0"/>
                  <a:pt x="5335202" y="0"/>
                </a:cubicBezTo>
                <a:cubicBezTo>
                  <a:pt x="5479202" y="0"/>
                  <a:pt x="5479202" y="72000"/>
                  <a:pt x="5479202" y="72000"/>
                </a:cubicBezTo>
                <a:cubicBezTo>
                  <a:pt x="5479202" y="0"/>
                  <a:pt x="5623202" y="0"/>
                  <a:pt x="5623202" y="0"/>
                </a:cubicBezTo>
                <a:cubicBezTo>
                  <a:pt x="5767202" y="0"/>
                  <a:pt x="5767202" y="72000"/>
                  <a:pt x="5767202" y="72000"/>
                </a:cubicBezTo>
                <a:cubicBezTo>
                  <a:pt x="5767202" y="0"/>
                  <a:pt x="5911202" y="0"/>
                  <a:pt x="5911202" y="0"/>
                </a:cubicBezTo>
                <a:cubicBezTo>
                  <a:pt x="6055203" y="0"/>
                  <a:pt x="6055203" y="72000"/>
                  <a:pt x="6055203" y="72000"/>
                </a:cubicBezTo>
                <a:cubicBezTo>
                  <a:pt x="6062402" y="144000"/>
                  <a:pt x="6062402" y="144000"/>
                  <a:pt x="6062402" y="144000"/>
                </a:cubicBezTo>
                <a:cubicBezTo>
                  <a:pt x="6055203" y="288000"/>
                  <a:pt x="5983202" y="288000"/>
                  <a:pt x="5983202" y="288000"/>
                </a:cubicBezTo>
                <a:cubicBezTo>
                  <a:pt x="6055203" y="288000"/>
                  <a:pt x="6055203" y="432000"/>
                  <a:pt x="6055203" y="432000"/>
                </a:cubicBezTo>
                <a:cubicBezTo>
                  <a:pt x="6055203" y="576000"/>
                  <a:pt x="5983202" y="576000"/>
                  <a:pt x="5983202" y="576000"/>
                </a:cubicBezTo>
                <a:cubicBezTo>
                  <a:pt x="6055203" y="576000"/>
                  <a:pt x="6055203" y="720000"/>
                  <a:pt x="6055203" y="720000"/>
                </a:cubicBezTo>
                <a:cubicBezTo>
                  <a:pt x="6055203" y="864000"/>
                  <a:pt x="5983202" y="864000"/>
                  <a:pt x="5983202" y="864000"/>
                </a:cubicBezTo>
                <a:cubicBezTo>
                  <a:pt x="6055203" y="864000"/>
                  <a:pt x="6055203" y="1008000"/>
                  <a:pt x="6055203" y="1008000"/>
                </a:cubicBezTo>
                <a:cubicBezTo>
                  <a:pt x="6055203" y="1152000"/>
                  <a:pt x="5983202" y="1152000"/>
                  <a:pt x="5983202" y="1152000"/>
                </a:cubicBezTo>
                <a:cubicBezTo>
                  <a:pt x="6055203" y="1152000"/>
                  <a:pt x="6055203" y="1296000"/>
                  <a:pt x="6055203" y="1296000"/>
                </a:cubicBezTo>
                <a:cubicBezTo>
                  <a:pt x="6055203" y="1440000"/>
                  <a:pt x="5983202" y="1440000"/>
                  <a:pt x="5983202" y="1440000"/>
                </a:cubicBezTo>
                <a:cubicBezTo>
                  <a:pt x="5911202" y="1447200"/>
                  <a:pt x="5911202" y="1447200"/>
                  <a:pt x="5911202" y="1447200"/>
                </a:cubicBezTo>
                <a:cubicBezTo>
                  <a:pt x="5767202" y="1440000"/>
                  <a:pt x="5767202" y="1368000"/>
                  <a:pt x="5767202" y="1368000"/>
                </a:cubicBezTo>
                <a:cubicBezTo>
                  <a:pt x="5767202" y="1440000"/>
                  <a:pt x="5623203" y="1440000"/>
                  <a:pt x="5623203" y="1440000"/>
                </a:cubicBezTo>
                <a:cubicBezTo>
                  <a:pt x="5479202" y="1440000"/>
                  <a:pt x="5479202" y="1368000"/>
                  <a:pt x="5479202" y="1368000"/>
                </a:cubicBezTo>
                <a:cubicBezTo>
                  <a:pt x="5479202" y="1440000"/>
                  <a:pt x="5335202" y="1440000"/>
                  <a:pt x="5335202" y="1440000"/>
                </a:cubicBezTo>
                <a:cubicBezTo>
                  <a:pt x="5191202" y="1440000"/>
                  <a:pt x="5191202" y="1368000"/>
                  <a:pt x="5191202" y="1368000"/>
                </a:cubicBezTo>
                <a:cubicBezTo>
                  <a:pt x="5191202" y="1440000"/>
                  <a:pt x="5047202" y="1440000"/>
                  <a:pt x="5047202" y="1440000"/>
                </a:cubicBezTo>
                <a:cubicBezTo>
                  <a:pt x="4903202" y="1440000"/>
                  <a:pt x="4903202" y="1368000"/>
                  <a:pt x="4903202" y="1368000"/>
                </a:cubicBezTo>
                <a:cubicBezTo>
                  <a:pt x="4903202" y="1440000"/>
                  <a:pt x="4759202" y="1440000"/>
                  <a:pt x="4759202" y="1440000"/>
                </a:cubicBezTo>
                <a:cubicBezTo>
                  <a:pt x="4615201" y="1440000"/>
                  <a:pt x="4615201" y="1368000"/>
                  <a:pt x="4615201" y="1368000"/>
                </a:cubicBezTo>
                <a:cubicBezTo>
                  <a:pt x="4615201" y="1440000"/>
                  <a:pt x="4471202" y="1440000"/>
                  <a:pt x="4471202" y="1440000"/>
                </a:cubicBezTo>
                <a:cubicBezTo>
                  <a:pt x="4327201" y="1440000"/>
                  <a:pt x="4327201" y="1368000"/>
                  <a:pt x="4327201" y="1368000"/>
                </a:cubicBezTo>
                <a:cubicBezTo>
                  <a:pt x="4327201" y="1440000"/>
                  <a:pt x="4183201" y="1440000"/>
                  <a:pt x="4183201" y="1440000"/>
                </a:cubicBezTo>
                <a:cubicBezTo>
                  <a:pt x="4039201" y="1440000"/>
                  <a:pt x="4039201" y="1368000"/>
                  <a:pt x="4039201" y="1368000"/>
                </a:cubicBezTo>
                <a:cubicBezTo>
                  <a:pt x="4039201" y="1440000"/>
                  <a:pt x="3895201" y="1440000"/>
                  <a:pt x="3895201" y="1440000"/>
                </a:cubicBezTo>
                <a:cubicBezTo>
                  <a:pt x="3751201" y="1440000"/>
                  <a:pt x="3751201" y="1368000"/>
                  <a:pt x="3751201" y="1368000"/>
                </a:cubicBezTo>
                <a:cubicBezTo>
                  <a:pt x="3751201" y="1440000"/>
                  <a:pt x="3607201" y="1440000"/>
                  <a:pt x="3607201" y="1440000"/>
                </a:cubicBezTo>
                <a:cubicBezTo>
                  <a:pt x="3463200" y="1440000"/>
                  <a:pt x="3463200" y="1368000"/>
                  <a:pt x="3463200" y="1368000"/>
                </a:cubicBezTo>
                <a:cubicBezTo>
                  <a:pt x="3463200" y="1440000"/>
                  <a:pt x="3319201" y="1440000"/>
                  <a:pt x="3319201" y="1440000"/>
                </a:cubicBezTo>
                <a:cubicBezTo>
                  <a:pt x="3175200" y="1440000"/>
                  <a:pt x="3175200" y="1368000"/>
                  <a:pt x="3175200" y="1368000"/>
                </a:cubicBezTo>
                <a:cubicBezTo>
                  <a:pt x="3175200" y="1440000"/>
                  <a:pt x="3031200" y="1440000"/>
                  <a:pt x="3031200" y="1440000"/>
                </a:cubicBezTo>
                <a:cubicBezTo>
                  <a:pt x="2887200" y="1440000"/>
                  <a:pt x="2887200" y="1368000"/>
                  <a:pt x="2887200" y="1368000"/>
                </a:cubicBezTo>
                <a:cubicBezTo>
                  <a:pt x="2887200" y="1440000"/>
                  <a:pt x="2743200" y="1440000"/>
                  <a:pt x="2743200" y="1440000"/>
                </a:cubicBezTo>
                <a:cubicBezTo>
                  <a:pt x="2599200" y="1440000"/>
                  <a:pt x="2599200" y="1368000"/>
                  <a:pt x="2599200" y="1368000"/>
                </a:cubicBezTo>
                <a:cubicBezTo>
                  <a:pt x="2599200" y="1440000"/>
                  <a:pt x="2455200" y="1440000"/>
                  <a:pt x="2455200" y="1440000"/>
                </a:cubicBezTo>
                <a:cubicBezTo>
                  <a:pt x="2311199" y="1440000"/>
                  <a:pt x="2311199" y="1368000"/>
                  <a:pt x="2311199" y="1368000"/>
                </a:cubicBezTo>
                <a:cubicBezTo>
                  <a:pt x="2311199" y="1440000"/>
                  <a:pt x="2167200" y="1440000"/>
                  <a:pt x="2167200" y="1440000"/>
                </a:cubicBezTo>
                <a:cubicBezTo>
                  <a:pt x="2023199" y="1440000"/>
                  <a:pt x="2023199" y="1368000"/>
                  <a:pt x="2023199" y="1368000"/>
                </a:cubicBezTo>
                <a:cubicBezTo>
                  <a:pt x="2023199" y="1440000"/>
                  <a:pt x="1879199" y="1440000"/>
                  <a:pt x="1879199" y="1440000"/>
                </a:cubicBezTo>
                <a:cubicBezTo>
                  <a:pt x="1735199" y="1440000"/>
                  <a:pt x="1735199" y="1368000"/>
                  <a:pt x="1735199" y="1368000"/>
                </a:cubicBezTo>
                <a:cubicBezTo>
                  <a:pt x="1735199" y="1440000"/>
                  <a:pt x="1591199" y="1440000"/>
                  <a:pt x="1591199" y="1440000"/>
                </a:cubicBezTo>
                <a:cubicBezTo>
                  <a:pt x="1447199" y="1440000"/>
                  <a:pt x="1447199" y="1368000"/>
                  <a:pt x="1447199" y="1368000"/>
                </a:cubicBezTo>
                <a:cubicBezTo>
                  <a:pt x="1447199" y="1440000"/>
                  <a:pt x="1303199" y="1440000"/>
                  <a:pt x="1303199" y="1440000"/>
                </a:cubicBezTo>
                <a:cubicBezTo>
                  <a:pt x="1159199" y="1440000"/>
                  <a:pt x="1159199" y="1368000"/>
                  <a:pt x="1159199" y="1368000"/>
                </a:cubicBezTo>
                <a:cubicBezTo>
                  <a:pt x="1159199" y="1440000"/>
                  <a:pt x="1015199" y="1440000"/>
                  <a:pt x="1015199" y="1440000"/>
                </a:cubicBezTo>
                <a:cubicBezTo>
                  <a:pt x="871199" y="1440000"/>
                  <a:pt x="871199" y="1368000"/>
                  <a:pt x="871199" y="1368000"/>
                </a:cubicBezTo>
                <a:cubicBezTo>
                  <a:pt x="871199" y="1440000"/>
                  <a:pt x="727199" y="1440000"/>
                  <a:pt x="727199" y="1440000"/>
                </a:cubicBezTo>
                <a:cubicBezTo>
                  <a:pt x="583199" y="1440000"/>
                  <a:pt x="583199" y="1368000"/>
                  <a:pt x="583199" y="1368000"/>
                </a:cubicBezTo>
                <a:cubicBezTo>
                  <a:pt x="583199" y="1440000"/>
                  <a:pt x="439199" y="1440000"/>
                  <a:pt x="439199" y="1440000"/>
                </a:cubicBezTo>
                <a:cubicBezTo>
                  <a:pt x="295200" y="1440000"/>
                  <a:pt x="295200" y="1368000"/>
                  <a:pt x="295200" y="1368000"/>
                </a:cubicBezTo>
                <a:cubicBezTo>
                  <a:pt x="295200" y="1440000"/>
                  <a:pt x="151199" y="1440000"/>
                  <a:pt x="151199" y="1440000"/>
                </a:cubicBezTo>
                <a:cubicBezTo>
                  <a:pt x="7200" y="1440000"/>
                  <a:pt x="7200" y="1368000"/>
                  <a:pt x="7200" y="1368000"/>
                </a:cubicBezTo>
                <a:cubicBezTo>
                  <a:pt x="0" y="1296000"/>
                  <a:pt x="0" y="1296000"/>
                  <a:pt x="0" y="1296000"/>
                </a:cubicBezTo>
                <a:cubicBezTo>
                  <a:pt x="7200" y="1152000"/>
                  <a:pt x="79200" y="1152000"/>
                  <a:pt x="79200" y="1152000"/>
                </a:cubicBezTo>
                <a:cubicBezTo>
                  <a:pt x="7200" y="1152000"/>
                  <a:pt x="7200" y="1008000"/>
                  <a:pt x="7200" y="1008000"/>
                </a:cubicBezTo>
                <a:cubicBezTo>
                  <a:pt x="7200" y="864000"/>
                  <a:pt x="79200" y="864000"/>
                  <a:pt x="79200" y="864000"/>
                </a:cubicBezTo>
                <a:cubicBezTo>
                  <a:pt x="7200" y="864000"/>
                  <a:pt x="7200" y="720000"/>
                  <a:pt x="720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199" y="0"/>
                  <a:pt x="151199" y="0"/>
                  <a:pt x="151199" y="0"/>
                </a:cubicBezTo>
                <a:cubicBezTo>
                  <a:pt x="295199" y="0"/>
                  <a:pt x="295199" y="72000"/>
                  <a:pt x="295199" y="72000"/>
                </a:cubicBezTo>
                <a:close/>
              </a:path>
            </a:pathLst>
          </a:custGeom>
          <a:noFill/>
          <a:ln w="38100" cap="flat" cmpd="sng" algn="ctr">
            <a:solidFill>
              <a:srgbClr val="FF00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MokuMokuShape">
            <a:extLst>
              <a:ext uri="{FF2B5EF4-FFF2-40B4-BE49-F238E27FC236}">
                <a16:creationId xmlns:a16="http://schemas.microsoft.com/office/drawing/2014/main" id="{9713824E-8895-A47A-9540-4F4E217C02AA}"/>
              </a:ext>
            </a:extLst>
          </p:cNvPr>
          <p:cNvSpPr/>
          <p:nvPr/>
        </p:nvSpPr>
        <p:spPr>
          <a:xfrm>
            <a:off x="4245974" y="3289477"/>
            <a:ext cx="5301086" cy="1158924"/>
          </a:xfrm>
          <a:custGeom>
            <a:avLst/>
            <a:gdLst/>
            <a:ahLst/>
            <a:cxnLst/>
            <a:rect l="0" t="0" r="0" b="0"/>
            <a:pathLst>
              <a:path w="6062403" h="1447201">
                <a:moveTo>
                  <a:pt x="295199" y="72000"/>
                </a:moveTo>
                <a:cubicBezTo>
                  <a:pt x="295199" y="0"/>
                  <a:pt x="439199" y="0"/>
                  <a:pt x="439199" y="0"/>
                </a:cubicBezTo>
                <a:cubicBezTo>
                  <a:pt x="583199" y="0"/>
                  <a:pt x="583199" y="72000"/>
                  <a:pt x="583199" y="72000"/>
                </a:cubicBezTo>
                <a:cubicBezTo>
                  <a:pt x="583199" y="0"/>
                  <a:pt x="727199" y="0"/>
                  <a:pt x="727199" y="0"/>
                </a:cubicBezTo>
                <a:cubicBezTo>
                  <a:pt x="871199" y="0"/>
                  <a:pt x="871199" y="72000"/>
                  <a:pt x="871199" y="72000"/>
                </a:cubicBezTo>
                <a:cubicBezTo>
                  <a:pt x="871199" y="0"/>
                  <a:pt x="1015199" y="0"/>
                  <a:pt x="1015199" y="0"/>
                </a:cubicBezTo>
                <a:cubicBezTo>
                  <a:pt x="1159199" y="0"/>
                  <a:pt x="1159199" y="72000"/>
                  <a:pt x="1159199" y="72000"/>
                </a:cubicBezTo>
                <a:cubicBezTo>
                  <a:pt x="1159199" y="0"/>
                  <a:pt x="1303199" y="0"/>
                  <a:pt x="1303199" y="0"/>
                </a:cubicBezTo>
                <a:cubicBezTo>
                  <a:pt x="1447199" y="0"/>
                  <a:pt x="1447199" y="72000"/>
                  <a:pt x="1447199" y="72000"/>
                </a:cubicBezTo>
                <a:cubicBezTo>
                  <a:pt x="1447199" y="0"/>
                  <a:pt x="1591199" y="0"/>
                  <a:pt x="1591199" y="0"/>
                </a:cubicBezTo>
                <a:cubicBezTo>
                  <a:pt x="1735199" y="0"/>
                  <a:pt x="1735199" y="72000"/>
                  <a:pt x="1735199" y="72000"/>
                </a:cubicBezTo>
                <a:cubicBezTo>
                  <a:pt x="1735199" y="0"/>
                  <a:pt x="1879199" y="0"/>
                  <a:pt x="1879199" y="0"/>
                </a:cubicBezTo>
                <a:cubicBezTo>
                  <a:pt x="2023199" y="0"/>
                  <a:pt x="2023199" y="72000"/>
                  <a:pt x="2023199" y="72000"/>
                </a:cubicBezTo>
                <a:cubicBezTo>
                  <a:pt x="2023199" y="0"/>
                  <a:pt x="2167199" y="0"/>
                  <a:pt x="2167199" y="0"/>
                </a:cubicBezTo>
                <a:cubicBezTo>
                  <a:pt x="2311199" y="0"/>
                  <a:pt x="2311199" y="72000"/>
                  <a:pt x="2311199" y="72000"/>
                </a:cubicBezTo>
                <a:cubicBezTo>
                  <a:pt x="2311199" y="0"/>
                  <a:pt x="2455199" y="0"/>
                  <a:pt x="2455199" y="0"/>
                </a:cubicBezTo>
                <a:cubicBezTo>
                  <a:pt x="2599200" y="0"/>
                  <a:pt x="2599200" y="72000"/>
                  <a:pt x="2599200" y="72000"/>
                </a:cubicBezTo>
                <a:cubicBezTo>
                  <a:pt x="2599200" y="0"/>
                  <a:pt x="2743199" y="0"/>
                  <a:pt x="2743199" y="0"/>
                </a:cubicBezTo>
                <a:cubicBezTo>
                  <a:pt x="2887200" y="0"/>
                  <a:pt x="2887200" y="72000"/>
                  <a:pt x="2887200" y="72000"/>
                </a:cubicBezTo>
                <a:cubicBezTo>
                  <a:pt x="2887200" y="0"/>
                  <a:pt x="3031200" y="0"/>
                  <a:pt x="3031200" y="0"/>
                </a:cubicBezTo>
                <a:cubicBezTo>
                  <a:pt x="3175200" y="0"/>
                  <a:pt x="3175200" y="72000"/>
                  <a:pt x="3175200" y="72000"/>
                </a:cubicBezTo>
                <a:cubicBezTo>
                  <a:pt x="3175200" y="0"/>
                  <a:pt x="3319200" y="0"/>
                  <a:pt x="3319200" y="0"/>
                </a:cubicBezTo>
                <a:cubicBezTo>
                  <a:pt x="3463200" y="0"/>
                  <a:pt x="3463200" y="72000"/>
                  <a:pt x="3463200" y="72000"/>
                </a:cubicBezTo>
                <a:cubicBezTo>
                  <a:pt x="3463200" y="0"/>
                  <a:pt x="3607200" y="0"/>
                  <a:pt x="3607200" y="0"/>
                </a:cubicBezTo>
                <a:cubicBezTo>
                  <a:pt x="3751201" y="0"/>
                  <a:pt x="3751201" y="72000"/>
                  <a:pt x="3751201" y="72000"/>
                </a:cubicBezTo>
                <a:cubicBezTo>
                  <a:pt x="3751201" y="0"/>
                  <a:pt x="3895200" y="0"/>
                  <a:pt x="3895200" y="0"/>
                </a:cubicBezTo>
                <a:cubicBezTo>
                  <a:pt x="4039201" y="0"/>
                  <a:pt x="4039201" y="72000"/>
                  <a:pt x="4039201" y="72000"/>
                </a:cubicBezTo>
                <a:cubicBezTo>
                  <a:pt x="4039201" y="0"/>
                  <a:pt x="4183201" y="0"/>
                  <a:pt x="4183201" y="0"/>
                </a:cubicBezTo>
                <a:cubicBezTo>
                  <a:pt x="4327201" y="0"/>
                  <a:pt x="4327201" y="72000"/>
                  <a:pt x="4327201" y="72000"/>
                </a:cubicBezTo>
                <a:cubicBezTo>
                  <a:pt x="4327201" y="0"/>
                  <a:pt x="4471201" y="0"/>
                  <a:pt x="4471201" y="0"/>
                </a:cubicBezTo>
                <a:cubicBezTo>
                  <a:pt x="4615201" y="0"/>
                  <a:pt x="4615201" y="72000"/>
                  <a:pt x="4615201" y="72000"/>
                </a:cubicBezTo>
                <a:cubicBezTo>
                  <a:pt x="4615201" y="0"/>
                  <a:pt x="4759201" y="0"/>
                  <a:pt x="4759201" y="0"/>
                </a:cubicBezTo>
                <a:cubicBezTo>
                  <a:pt x="4903202" y="0"/>
                  <a:pt x="4903202" y="72000"/>
                  <a:pt x="4903202" y="72000"/>
                </a:cubicBezTo>
                <a:cubicBezTo>
                  <a:pt x="4903202" y="0"/>
                  <a:pt x="5047201" y="0"/>
                  <a:pt x="5047201" y="0"/>
                </a:cubicBezTo>
                <a:cubicBezTo>
                  <a:pt x="5191202" y="0"/>
                  <a:pt x="5191202" y="72000"/>
                  <a:pt x="5191202" y="72000"/>
                </a:cubicBezTo>
                <a:cubicBezTo>
                  <a:pt x="5191202" y="0"/>
                  <a:pt x="5335202" y="0"/>
                  <a:pt x="5335202" y="0"/>
                </a:cubicBezTo>
                <a:cubicBezTo>
                  <a:pt x="5479202" y="0"/>
                  <a:pt x="5479202" y="72000"/>
                  <a:pt x="5479202" y="72000"/>
                </a:cubicBezTo>
                <a:cubicBezTo>
                  <a:pt x="5479202" y="0"/>
                  <a:pt x="5623202" y="0"/>
                  <a:pt x="5623202" y="0"/>
                </a:cubicBezTo>
                <a:cubicBezTo>
                  <a:pt x="5767202" y="0"/>
                  <a:pt x="5767202" y="72000"/>
                  <a:pt x="5767202" y="72000"/>
                </a:cubicBezTo>
                <a:cubicBezTo>
                  <a:pt x="5767202" y="0"/>
                  <a:pt x="5911202" y="0"/>
                  <a:pt x="5911202" y="0"/>
                </a:cubicBezTo>
                <a:cubicBezTo>
                  <a:pt x="6055203" y="0"/>
                  <a:pt x="6055203" y="72000"/>
                  <a:pt x="6055203" y="72000"/>
                </a:cubicBezTo>
                <a:cubicBezTo>
                  <a:pt x="6062402" y="144000"/>
                  <a:pt x="6062402" y="144000"/>
                  <a:pt x="6062402" y="144000"/>
                </a:cubicBezTo>
                <a:cubicBezTo>
                  <a:pt x="6055203" y="288000"/>
                  <a:pt x="5983202" y="288000"/>
                  <a:pt x="5983202" y="288000"/>
                </a:cubicBezTo>
                <a:cubicBezTo>
                  <a:pt x="6055203" y="288000"/>
                  <a:pt x="6055203" y="432000"/>
                  <a:pt x="6055203" y="432000"/>
                </a:cubicBezTo>
                <a:cubicBezTo>
                  <a:pt x="6055203" y="576000"/>
                  <a:pt x="5983202" y="576000"/>
                  <a:pt x="5983202" y="576000"/>
                </a:cubicBezTo>
                <a:cubicBezTo>
                  <a:pt x="6055203" y="576000"/>
                  <a:pt x="6055203" y="720000"/>
                  <a:pt x="6055203" y="720000"/>
                </a:cubicBezTo>
                <a:cubicBezTo>
                  <a:pt x="6055203" y="864000"/>
                  <a:pt x="5983202" y="864000"/>
                  <a:pt x="5983202" y="864000"/>
                </a:cubicBezTo>
                <a:cubicBezTo>
                  <a:pt x="6055203" y="864000"/>
                  <a:pt x="6055203" y="1008000"/>
                  <a:pt x="6055203" y="1008000"/>
                </a:cubicBezTo>
                <a:cubicBezTo>
                  <a:pt x="6055203" y="1152000"/>
                  <a:pt x="5983202" y="1152000"/>
                  <a:pt x="5983202" y="1152000"/>
                </a:cubicBezTo>
                <a:cubicBezTo>
                  <a:pt x="6055203" y="1152000"/>
                  <a:pt x="6055203" y="1296000"/>
                  <a:pt x="6055203" y="1296000"/>
                </a:cubicBezTo>
                <a:cubicBezTo>
                  <a:pt x="6055203" y="1440000"/>
                  <a:pt x="5983202" y="1440000"/>
                  <a:pt x="5983202" y="1440000"/>
                </a:cubicBezTo>
                <a:cubicBezTo>
                  <a:pt x="5911202" y="1447200"/>
                  <a:pt x="5911202" y="1447200"/>
                  <a:pt x="5911202" y="1447200"/>
                </a:cubicBezTo>
                <a:cubicBezTo>
                  <a:pt x="5767202" y="1440000"/>
                  <a:pt x="5767202" y="1368000"/>
                  <a:pt x="5767202" y="1368000"/>
                </a:cubicBezTo>
                <a:cubicBezTo>
                  <a:pt x="5767202" y="1440000"/>
                  <a:pt x="5623203" y="1440000"/>
                  <a:pt x="5623203" y="1440000"/>
                </a:cubicBezTo>
                <a:cubicBezTo>
                  <a:pt x="5479202" y="1440000"/>
                  <a:pt x="5479202" y="1368000"/>
                  <a:pt x="5479202" y="1368000"/>
                </a:cubicBezTo>
                <a:cubicBezTo>
                  <a:pt x="5479202" y="1440000"/>
                  <a:pt x="5335202" y="1440000"/>
                  <a:pt x="5335202" y="1440000"/>
                </a:cubicBezTo>
                <a:cubicBezTo>
                  <a:pt x="5191202" y="1440000"/>
                  <a:pt x="5191202" y="1368000"/>
                  <a:pt x="5191202" y="1368000"/>
                </a:cubicBezTo>
                <a:cubicBezTo>
                  <a:pt x="5191202" y="1440000"/>
                  <a:pt x="5047202" y="1440000"/>
                  <a:pt x="5047202" y="1440000"/>
                </a:cubicBezTo>
                <a:cubicBezTo>
                  <a:pt x="4903202" y="1440000"/>
                  <a:pt x="4903202" y="1368000"/>
                  <a:pt x="4903202" y="1368000"/>
                </a:cubicBezTo>
                <a:cubicBezTo>
                  <a:pt x="4903202" y="1440000"/>
                  <a:pt x="4759202" y="1440000"/>
                  <a:pt x="4759202" y="1440000"/>
                </a:cubicBezTo>
                <a:cubicBezTo>
                  <a:pt x="4615201" y="1440000"/>
                  <a:pt x="4615201" y="1368000"/>
                  <a:pt x="4615201" y="1368000"/>
                </a:cubicBezTo>
                <a:cubicBezTo>
                  <a:pt x="4615201" y="1440000"/>
                  <a:pt x="4471202" y="1440000"/>
                  <a:pt x="4471202" y="1440000"/>
                </a:cubicBezTo>
                <a:cubicBezTo>
                  <a:pt x="4327201" y="1440000"/>
                  <a:pt x="4327201" y="1368000"/>
                  <a:pt x="4327201" y="1368000"/>
                </a:cubicBezTo>
                <a:cubicBezTo>
                  <a:pt x="4327201" y="1440000"/>
                  <a:pt x="4183201" y="1440000"/>
                  <a:pt x="4183201" y="1440000"/>
                </a:cubicBezTo>
                <a:cubicBezTo>
                  <a:pt x="4039201" y="1440000"/>
                  <a:pt x="4039201" y="1368000"/>
                  <a:pt x="4039201" y="1368000"/>
                </a:cubicBezTo>
                <a:cubicBezTo>
                  <a:pt x="4039201" y="1440000"/>
                  <a:pt x="3895201" y="1440000"/>
                  <a:pt x="3895201" y="1440000"/>
                </a:cubicBezTo>
                <a:cubicBezTo>
                  <a:pt x="3751201" y="1440000"/>
                  <a:pt x="3751201" y="1368000"/>
                  <a:pt x="3751201" y="1368000"/>
                </a:cubicBezTo>
                <a:cubicBezTo>
                  <a:pt x="3751201" y="1440000"/>
                  <a:pt x="3607201" y="1440000"/>
                  <a:pt x="3607201" y="1440000"/>
                </a:cubicBezTo>
                <a:cubicBezTo>
                  <a:pt x="3463200" y="1440000"/>
                  <a:pt x="3463200" y="1368000"/>
                  <a:pt x="3463200" y="1368000"/>
                </a:cubicBezTo>
                <a:cubicBezTo>
                  <a:pt x="3463200" y="1440000"/>
                  <a:pt x="3319201" y="1440000"/>
                  <a:pt x="3319201" y="1440000"/>
                </a:cubicBezTo>
                <a:cubicBezTo>
                  <a:pt x="3175200" y="1440000"/>
                  <a:pt x="3175200" y="1368000"/>
                  <a:pt x="3175200" y="1368000"/>
                </a:cubicBezTo>
                <a:cubicBezTo>
                  <a:pt x="3175200" y="1440000"/>
                  <a:pt x="3031200" y="1440000"/>
                  <a:pt x="3031200" y="1440000"/>
                </a:cubicBezTo>
                <a:cubicBezTo>
                  <a:pt x="2887200" y="1440000"/>
                  <a:pt x="2887200" y="1368000"/>
                  <a:pt x="2887200" y="1368000"/>
                </a:cubicBezTo>
                <a:cubicBezTo>
                  <a:pt x="2887200" y="1440000"/>
                  <a:pt x="2743200" y="1440000"/>
                  <a:pt x="2743200" y="1440000"/>
                </a:cubicBezTo>
                <a:cubicBezTo>
                  <a:pt x="2599200" y="1440000"/>
                  <a:pt x="2599200" y="1368000"/>
                  <a:pt x="2599200" y="1368000"/>
                </a:cubicBezTo>
                <a:cubicBezTo>
                  <a:pt x="2599200" y="1440000"/>
                  <a:pt x="2455200" y="1440000"/>
                  <a:pt x="2455200" y="1440000"/>
                </a:cubicBezTo>
                <a:cubicBezTo>
                  <a:pt x="2311199" y="1440000"/>
                  <a:pt x="2311199" y="1368000"/>
                  <a:pt x="2311199" y="1368000"/>
                </a:cubicBezTo>
                <a:cubicBezTo>
                  <a:pt x="2311199" y="1440000"/>
                  <a:pt x="2167200" y="1440000"/>
                  <a:pt x="2167200" y="1440000"/>
                </a:cubicBezTo>
                <a:cubicBezTo>
                  <a:pt x="2023199" y="1440000"/>
                  <a:pt x="2023199" y="1368000"/>
                  <a:pt x="2023199" y="1368000"/>
                </a:cubicBezTo>
                <a:cubicBezTo>
                  <a:pt x="2023199" y="1440000"/>
                  <a:pt x="1879199" y="1440000"/>
                  <a:pt x="1879199" y="1440000"/>
                </a:cubicBezTo>
                <a:cubicBezTo>
                  <a:pt x="1735199" y="1440000"/>
                  <a:pt x="1735199" y="1368000"/>
                  <a:pt x="1735199" y="1368000"/>
                </a:cubicBezTo>
                <a:cubicBezTo>
                  <a:pt x="1735199" y="1440000"/>
                  <a:pt x="1591199" y="1440000"/>
                  <a:pt x="1591199" y="1440000"/>
                </a:cubicBezTo>
                <a:cubicBezTo>
                  <a:pt x="1447199" y="1440000"/>
                  <a:pt x="1447199" y="1368000"/>
                  <a:pt x="1447199" y="1368000"/>
                </a:cubicBezTo>
                <a:cubicBezTo>
                  <a:pt x="1447199" y="1440000"/>
                  <a:pt x="1303199" y="1440000"/>
                  <a:pt x="1303199" y="1440000"/>
                </a:cubicBezTo>
                <a:cubicBezTo>
                  <a:pt x="1159199" y="1440000"/>
                  <a:pt x="1159199" y="1368000"/>
                  <a:pt x="1159199" y="1368000"/>
                </a:cubicBezTo>
                <a:cubicBezTo>
                  <a:pt x="1159199" y="1440000"/>
                  <a:pt x="1015199" y="1440000"/>
                  <a:pt x="1015199" y="1440000"/>
                </a:cubicBezTo>
                <a:cubicBezTo>
                  <a:pt x="871199" y="1440000"/>
                  <a:pt x="871199" y="1368000"/>
                  <a:pt x="871199" y="1368000"/>
                </a:cubicBezTo>
                <a:cubicBezTo>
                  <a:pt x="871199" y="1440000"/>
                  <a:pt x="727199" y="1440000"/>
                  <a:pt x="727199" y="1440000"/>
                </a:cubicBezTo>
                <a:cubicBezTo>
                  <a:pt x="583199" y="1440000"/>
                  <a:pt x="583199" y="1368000"/>
                  <a:pt x="583199" y="1368000"/>
                </a:cubicBezTo>
                <a:cubicBezTo>
                  <a:pt x="583199" y="1440000"/>
                  <a:pt x="439199" y="1440000"/>
                  <a:pt x="439199" y="1440000"/>
                </a:cubicBezTo>
                <a:cubicBezTo>
                  <a:pt x="295200" y="1440000"/>
                  <a:pt x="295200" y="1368000"/>
                  <a:pt x="295200" y="1368000"/>
                </a:cubicBezTo>
                <a:cubicBezTo>
                  <a:pt x="295200" y="1440000"/>
                  <a:pt x="151199" y="1440000"/>
                  <a:pt x="151199" y="1440000"/>
                </a:cubicBezTo>
                <a:cubicBezTo>
                  <a:pt x="7200" y="1440000"/>
                  <a:pt x="7200" y="1368000"/>
                  <a:pt x="7200" y="1368000"/>
                </a:cubicBezTo>
                <a:cubicBezTo>
                  <a:pt x="0" y="1296000"/>
                  <a:pt x="0" y="1296000"/>
                  <a:pt x="0" y="1296000"/>
                </a:cubicBezTo>
                <a:cubicBezTo>
                  <a:pt x="7200" y="1152000"/>
                  <a:pt x="79200" y="1152000"/>
                  <a:pt x="79200" y="1152000"/>
                </a:cubicBezTo>
                <a:cubicBezTo>
                  <a:pt x="7200" y="1152000"/>
                  <a:pt x="7200" y="1008000"/>
                  <a:pt x="7200" y="1008000"/>
                </a:cubicBezTo>
                <a:cubicBezTo>
                  <a:pt x="7200" y="864000"/>
                  <a:pt x="79200" y="864000"/>
                  <a:pt x="79200" y="864000"/>
                </a:cubicBezTo>
                <a:cubicBezTo>
                  <a:pt x="7200" y="864000"/>
                  <a:pt x="7200" y="720000"/>
                  <a:pt x="720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199" y="0"/>
                  <a:pt x="151199" y="0"/>
                  <a:pt x="151199" y="0"/>
                </a:cubicBezTo>
                <a:cubicBezTo>
                  <a:pt x="295199" y="0"/>
                  <a:pt x="295199" y="72000"/>
                  <a:pt x="295199" y="72000"/>
                </a:cubicBezTo>
                <a:close/>
              </a:path>
            </a:pathLst>
          </a:custGeom>
          <a:noFill/>
          <a:ln w="38100" cap="flat" cmpd="sng" algn="ctr">
            <a:solidFill>
              <a:srgbClr val="FF00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4FB018F-7196-3424-E4C8-9FF80CD8CC20}"/>
              </a:ext>
            </a:extLst>
          </p:cNvPr>
          <p:cNvSpPr txBox="1"/>
          <p:nvPr/>
        </p:nvSpPr>
        <p:spPr>
          <a:xfrm>
            <a:off x="9909279" y="1616210"/>
            <a:ext cx="809273" cy="596307"/>
          </a:xfrm>
          <a:prstGeom prst="rect">
            <a:avLst/>
          </a:prstGeom>
          <a:noFill/>
        </p:spPr>
        <p:txBody>
          <a:bodyPr wrap="none" rtlCol="0">
            <a:spAutoFit/>
          </a:bodyPr>
          <a:lstStyle/>
          <a:p>
            <a:pPr algn="ctr"/>
            <a:r>
              <a:rPr kumimoji="1" lang="ja-JP" altLang="en-US" b="1" u="sng" dirty="0">
                <a:solidFill>
                  <a:srgbClr val="FF0000"/>
                </a:solidFill>
              </a:rPr>
              <a:t>ビーム</a:t>
            </a:r>
            <a:endParaRPr kumimoji="1" lang="en-US" altLang="ja-JP" b="1" u="sng" dirty="0">
              <a:solidFill>
                <a:srgbClr val="FF0000"/>
              </a:solidFill>
            </a:endParaRPr>
          </a:p>
          <a:p>
            <a:pPr algn="ctr"/>
            <a:r>
              <a:rPr kumimoji="1" lang="ja-JP" altLang="en-US" b="1" u="sng" dirty="0">
                <a:solidFill>
                  <a:srgbClr val="FF0000"/>
                </a:solidFill>
              </a:rPr>
              <a:t>強度</a:t>
            </a:r>
          </a:p>
        </p:txBody>
      </p:sp>
      <p:sp>
        <p:nvSpPr>
          <p:cNvPr id="8" name="テキスト ボックス 7">
            <a:extLst>
              <a:ext uri="{FF2B5EF4-FFF2-40B4-BE49-F238E27FC236}">
                <a16:creationId xmlns:a16="http://schemas.microsoft.com/office/drawing/2014/main" id="{1AAA761E-4301-444A-3E0E-C1F406E2B274}"/>
              </a:ext>
            </a:extLst>
          </p:cNvPr>
          <p:cNvSpPr txBox="1"/>
          <p:nvPr/>
        </p:nvSpPr>
        <p:spPr>
          <a:xfrm>
            <a:off x="10197671" y="2568346"/>
            <a:ext cx="232489" cy="340747"/>
          </a:xfrm>
          <a:prstGeom prst="rect">
            <a:avLst/>
          </a:prstGeom>
          <a:noFill/>
        </p:spPr>
        <p:txBody>
          <a:bodyPr wrap="none" rtlCol="0">
            <a:spAutoFit/>
          </a:bodyPr>
          <a:lstStyle/>
          <a:p>
            <a:r>
              <a:rPr kumimoji="1" lang="en-US" altLang="ja-JP" u="sng" dirty="0">
                <a:solidFill>
                  <a:srgbClr val="FF0000"/>
                </a:solidFill>
              </a:rPr>
              <a:t>I</a:t>
            </a:r>
            <a:endParaRPr kumimoji="1" lang="ja-JP" altLang="en-US" u="sng" dirty="0">
              <a:solidFill>
                <a:srgbClr val="FF0000"/>
              </a:solidFill>
            </a:endParaRPr>
          </a:p>
        </p:txBody>
      </p:sp>
      <p:sp>
        <p:nvSpPr>
          <p:cNvPr id="9" name="テキスト ボックス 8">
            <a:extLst>
              <a:ext uri="{FF2B5EF4-FFF2-40B4-BE49-F238E27FC236}">
                <a16:creationId xmlns:a16="http://schemas.microsoft.com/office/drawing/2014/main" id="{BF4FE42D-E25D-2F72-44D3-22FBBDCB935C}"/>
              </a:ext>
            </a:extLst>
          </p:cNvPr>
          <p:cNvSpPr txBox="1"/>
          <p:nvPr/>
        </p:nvSpPr>
        <p:spPr>
          <a:xfrm>
            <a:off x="10166613" y="3620751"/>
            <a:ext cx="294604" cy="340747"/>
          </a:xfrm>
          <a:prstGeom prst="rect">
            <a:avLst/>
          </a:prstGeom>
          <a:noFill/>
        </p:spPr>
        <p:txBody>
          <a:bodyPr wrap="none" rtlCol="0">
            <a:spAutoFit/>
          </a:bodyPr>
          <a:lstStyle/>
          <a:p>
            <a:r>
              <a:rPr kumimoji="1" lang="en-US" altLang="ja-JP" u="sng" dirty="0">
                <a:solidFill>
                  <a:srgbClr val="FF0000"/>
                </a:solidFill>
              </a:rPr>
              <a:t>II</a:t>
            </a:r>
            <a:endParaRPr kumimoji="1" lang="ja-JP" altLang="en-US" u="sng" dirty="0">
              <a:solidFill>
                <a:srgbClr val="FF0000"/>
              </a:solidFill>
            </a:endParaRPr>
          </a:p>
        </p:txBody>
      </p:sp>
      <p:sp>
        <p:nvSpPr>
          <p:cNvPr id="10" name="テキスト ボックス 9">
            <a:extLst>
              <a:ext uri="{FF2B5EF4-FFF2-40B4-BE49-F238E27FC236}">
                <a16:creationId xmlns:a16="http://schemas.microsoft.com/office/drawing/2014/main" id="{E677D2CD-F527-8378-7915-E67591E21AFE}"/>
              </a:ext>
            </a:extLst>
          </p:cNvPr>
          <p:cNvSpPr txBox="1"/>
          <p:nvPr/>
        </p:nvSpPr>
        <p:spPr>
          <a:xfrm>
            <a:off x="11009542" y="1761031"/>
            <a:ext cx="596307" cy="340747"/>
          </a:xfrm>
          <a:prstGeom prst="rect">
            <a:avLst/>
          </a:prstGeom>
          <a:noFill/>
        </p:spPr>
        <p:txBody>
          <a:bodyPr wrap="none" rtlCol="0">
            <a:spAutoFit/>
          </a:bodyPr>
          <a:lstStyle/>
          <a:p>
            <a:pPr algn="ctr"/>
            <a:r>
              <a:rPr lang="ja-JP" altLang="en-US" b="1" u="sng" dirty="0">
                <a:solidFill>
                  <a:srgbClr val="FF0000"/>
                </a:solidFill>
              </a:rPr>
              <a:t>標的</a:t>
            </a:r>
            <a:endParaRPr kumimoji="1" lang="ja-JP" altLang="en-US" b="1" u="sng" dirty="0">
              <a:solidFill>
                <a:srgbClr val="FF0000"/>
              </a:solidFill>
            </a:endParaRPr>
          </a:p>
        </p:txBody>
      </p:sp>
      <p:sp>
        <p:nvSpPr>
          <p:cNvPr id="11" name="テキスト ボックス 10">
            <a:extLst>
              <a:ext uri="{FF2B5EF4-FFF2-40B4-BE49-F238E27FC236}">
                <a16:creationId xmlns:a16="http://schemas.microsoft.com/office/drawing/2014/main" id="{F9526D8F-326D-A446-45A8-CEAC506FB238}"/>
              </a:ext>
            </a:extLst>
          </p:cNvPr>
          <p:cNvSpPr txBox="1"/>
          <p:nvPr/>
        </p:nvSpPr>
        <p:spPr>
          <a:xfrm>
            <a:off x="11116025" y="2448629"/>
            <a:ext cx="415498" cy="646331"/>
          </a:xfrm>
          <a:prstGeom prst="rect">
            <a:avLst/>
          </a:prstGeom>
          <a:noFill/>
        </p:spPr>
        <p:txBody>
          <a:bodyPr wrap="none" rtlCol="0">
            <a:spAutoFit/>
          </a:bodyPr>
          <a:lstStyle/>
          <a:p>
            <a:r>
              <a:rPr lang="ja-JP" altLang="en-US" b="1" u="sng" dirty="0">
                <a:solidFill>
                  <a:srgbClr val="FF0000"/>
                </a:solidFill>
              </a:rPr>
              <a:t>②</a:t>
            </a:r>
            <a:endParaRPr lang="en-US" altLang="ja-JP" b="1" u="sng" dirty="0">
              <a:solidFill>
                <a:srgbClr val="FF0000"/>
              </a:solidFill>
            </a:endParaRPr>
          </a:p>
          <a:p>
            <a:r>
              <a:rPr kumimoji="1" lang="ja-JP" altLang="en-US" b="1" u="sng" dirty="0">
                <a:solidFill>
                  <a:srgbClr val="FF0000"/>
                </a:solidFill>
              </a:rPr>
              <a:t>⑤</a:t>
            </a:r>
          </a:p>
        </p:txBody>
      </p:sp>
      <p:sp>
        <p:nvSpPr>
          <p:cNvPr id="12" name="テキスト ボックス 11">
            <a:extLst>
              <a:ext uri="{FF2B5EF4-FFF2-40B4-BE49-F238E27FC236}">
                <a16:creationId xmlns:a16="http://schemas.microsoft.com/office/drawing/2014/main" id="{4F66AC3B-672E-F7EA-E0E3-324597C709A8}"/>
              </a:ext>
            </a:extLst>
          </p:cNvPr>
          <p:cNvSpPr txBox="1"/>
          <p:nvPr/>
        </p:nvSpPr>
        <p:spPr>
          <a:xfrm>
            <a:off x="11067084" y="3553376"/>
            <a:ext cx="481222" cy="646331"/>
          </a:xfrm>
          <a:prstGeom prst="rect">
            <a:avLst/>
          </a:prstGeom>
          <a:noFill/>
        </p:spPr>
        <p:txBody>
          <a:bodyPr wrap="none" rtlCol="0">
            <a:spAutoFit/>
          </a:bodyPr>
          <a:lstStyle/>
          <a:p>
            <a:r>
              <a:rPr kumimoji="1" lang="ja-JP" altLang="en-US" b="1" u="sng" dirty="0">
                <a:solidFill>
                  <a:srgbClr val="FF0000"/>
                </a:solidFill>
              </a:rPr>
              <a:t>①</a:t>
            </a:r>
            <a:endParaRPr kumimoji="1" lang="en-US" altLang="ja-JP" b="1" u="sng" dirty="0">
              <a:solidFill>
                <a:srgbClr val="FF0000"/>
              </a:solidFill>
            </a:endParaRPr>
          </a:p>
          <a:p>
            <a:r>
              <a:rPr lang="ja-JP" altLang="en-US" b="1" u="sng" dirty="0">
                <a:solidFill>
                  <a:srgbClr val="FF0000"/>
                </a:solidFill>
              </a:rPr>
              <a:t>③</a:t>
            </a:r>
            <a:r>
              <a:rPr kumimoji="1" lang="en-US" altLang="ja-JP" b="1" u="sng" dirty="0">
                <a:solidFill>
                  <a:srgbClr val="FF0000"/>
                </a:solidFill>
              </a:rPr>
              <a:t> </a:t>
            </a:r>
          </a:p>
        </p:txBody>
      </p:sp>
      <p:sp>
        <p:nvSpPr>
          <p:cNvPr id="13" name="テキスト ボックス 12">
            <a:extLst>
              <a:ext uri="{FF2B5EF4-FFF2-40B4-BE49-F238E27FC236}">
                <a16:creationId xmlns:a16="http://schemas.microsoft.com/office/drawing/2014/main" id="{E2EC452B-C20D-72D7-CBE5-9079027AC6D3}"/>
              </a:ext>
            </a:extLst>
          </p:cNvPr>
          <p:cNvSpPr txBox="1"/>
          <p:nvPr/>
        </p:nvSpPr>
        <p:spPr>
          <a:xfrm>
            <a:off x="639266" y="5702162"/>
            <a:ext cx="383340" cy="340747"/>
          </a:xfrm>
          <a:prstGeom prst="rect">
            <a:avLst/>
          </a:prstGeom>
          <a:noFill/>
        </p:spPr>
        <p:txBody>
          <a:bodyPr wrap="none" rtlCol="0">
            <a:spAutoFit/>
          </a:bodyPr>
          <a:lstStyle/>
          <a:p>
            <a:r>
              <a:rPr kumimoji="1" lang="ja-JP" altLang="en-US" b="1" u="sng" dirty="0">
                <a:solidFill>
                  <a:srgbClr val="FF0000"/>
                </a:solidFill>
              </a:rPr>
              <a:t>④</a:t>
            </a:r>
          </a:p>
        </p:txBody>
      </p:sp>
      <p:sp>
        <p:nvSpPr>
          <p:cNvPr id="14" name="MokuMokuShape">
            <a:extLst>
              <a:ext uri="{FF2B5EF4-FFF2-40B4-BE49-F238E27FC236}">
                <a16:creationId xmlns:a16="http://schemas.microsoft.com/office/drawing/2014/main" id="{E0A86618-A17D-27CC-7C5F-7E36C45BE8B5}"/>
              </a:ext>
            </a:extLst>
          </p:cNvPr>
          <p:cNvSpPr/>
          <p:nvPr/>
        </p:nvSpPr>
        <p:spPr>
          <a:xfrm>
            <a:off x="532339" y="6139534"/>
            <a:ext cx="874226" cy="448150"/>
          </a:xfrm>
          <a:custGeom>
            <a:avLst/>
            <a:gdLst/>
            <a:ahLst/>
            <a:cxnLst/>
            <a:rect l="0" t="0" r="0" b="0"/>
            <a:pathLst>
              <a:path w="1166401" h="871201">
                <a:moveTo>
                  <a:pt x="295200" y="72000"/>
                </a:moveTo>
                <a:cubicBezTo>
                  <a:pt x="295200" y="0"/>
                  <a:pt x="439200" y="0"/>
                  <a:pt x="439200" y="0"/>
                </a:cubicBezTo>
                <a:cubicBezTo>
                  <a:pt x="583200" y="0"/>
                  <a:pt x="583200" y="72000"/>
                  <a:pt x="583200" y="72000"/>
                </a:cubicBezTo>
                <a:cubicBezTo>
                  <a:pt x="583200" y="0"/>
                  <a:pt x="727200" y="0"/>
                  <a:pt x="727200" y="0"/>
                </a:cubicBezTo>
                <a:cubicBezTo>
                  <a:pt x="871200" y="0"/>
                  <a:pt x="871200" y="72000"/>
                  <a:pt x="871200" y="72000"/>
                </a:cubicBezTo>
                <a:cubicBezTo>
                  <a:pt x="871200" y="0"/>
                  <a:pt x="1015200" y="0"/>
                  <a:pt x="1015200" y="0"/>
                </a:cubicBezTo>
                <a:cubicBezTo>
                  <a:pt x="1159200" y="0"/>
                  <a:pt x="1159200" y="72000"/>
                  <a:pt x="1159200" y="72000"/>
                </a:cubicBezTo>
                <a:cubicBezTo>
                  <a:pt x="1166400" y="144000"/>
                  <a:pt x="1166400" y="144000"/>
                  <a:pt x="1166400" y="144000"/>
                </a:cubicBezTo>
                <a:cubicBezTo>
                  <a:pt x="1159200" y="288000"/>
                  <a:pt x="1087200" y="288000"/>
                  <a:pt x="1087200" y="288000"/>
                </a:cubicBezTo>
                <a:cubicBezTo>
                  <a:pt x="1159200" y="288000"/>
                  <a:pt x="1159200" y="432000"/>
                  <a:pt x="1159200" y="432000"/>
                </a:cubicBezTo>
                <a:cubicBezTo>
                  <a:pt x="1159200" y="576000"/>
                  <a:pt x="1087200" y="576000"/>
                  <a:pt x="1087200" y="576000"/>
                </a:cubicBezTo>
                <a:cubicBezTo>
                  <a:pt x="1159200" y="576000"/>
                  <a:pt x="1159200" y="720000"/>
                  <a:pt x="1159200" y="720000"/>
                </a:cubicBezTo>
                <a:cubicBezTo>
                  <a:pt x="1159200" y="864001"/>
                  <a:pt x="1087200" y="864001"/>
                  <a:pt x="1087200" y="864001"/>
                </a:cubicBezTo>
                <a:cubicBezTo>
                  <a:pt x="1015200" y="871200"/>
                  <a:pt x="1015200" y="871200"/>
                  <a:pt x="1015200" y="871200"/>
                </a:cubicBezTo>
                <a:cubicBezTo>
                  <a:pt x="871200" y="864001"/>
                  <a:pt x="871200" y="792000"/>
                  <a:pt x="871200" y="792000"/>
                </a:cubicBezTo>
                <a:cubicBezTo>
                  <a:pt x="871200" y="864001"/>
                  <a:pt x="727200" y="864001"/>
                  <a:pt x="727200" y="864001"/>
                </a:cubicBezTo>
                <a:cubicBezTo>
                  <a:pt x="583200" y="864001"/>
                  <a:pt x="583200" y="792000"/>
                  <a:pt x="583200" y="792000"/>
                </a:cubicBezTo>
                <a:cubicBezTo>
                  <a:pt x="583200" y="864001"/>
                  <a:pt x="439200" y="864001"/>
                  <a:pt x="439200" y="864001"/>
                </a:cubicBezTo>
                <a:cubicBezTo>
                  <a:pt x="295200" y="864001"/>
                  <a:pt x="295200" y="792000"/>
                  <a:pt x="295200" y="792000"/>
                </a:cubicBezTo>
                <a:cubicBezTo>
                  <a:pt x="295200" y="864001"/>
                  <a:pt x="151200" y="864001"/>
                  <a:pt x="151200" y="864001"/>
                </a:cubicBezTo>
                <a:cubicBezTo>
                  <a:pt x="7200" y="864001"/>
                  <a:pt x="7200" y="792000"/>
                  <a:pt x="7200" y="792000"/>
                </a:cubicBezTo>
                <a:cubicBezTo>
                  <a:pt x="0" y="720000"/>
                  <a:pt x="0" y="720000"/>
                  <a:pt x="0" y="720000"/>
                </a:cubicBezTo>
                <a:cubicBezTo>
                  <a:pt x="7200" y="576000"/>
                  <a:pt x="79200" y="576000"/>
                  <a:pt x="79200" y="576000"/>
                </a:cubicBezTo>
                <a:cubicBezTo>
                  <a:pt x="7200" y="576000"/>
                  <a:pt x="7200" y="432001"/>
                  <a:pt x="7200" y="432001"/>
                </a:cubicBezTo>
                <a:cubicBezTo>
                  <a:pt x="7200" y="288001"/>
                  <a:pt x="79200" y="288001"/>
                  <a:pt x="79200" y="288001"/>
                </a:cubicBezTo>
                <a:cubicBezTo>
                  <a:pt x="7200" y="288001"/>
                  <a:pt x="7200" y="144000"/>
                  <a:pt x="7200" y="144000"/>
                </a:cubicBezTo>
                <a:cubicBezTo>
                  <a:pt x="7200" y="0"/>
                  <a:pt x="151200" y="0"/>
                  <a:pt x="151200" y="0"/>
                </a:cubicBezTo>
                <a:cubicBezTo>
                  <a:pt x="295200" y="0"/>
                  <a:pt x="295200" y="72000"/>
                  <a:pt x="295200" y="72000"/>
                </a:cubicBezTo>
                <a:close/>
              </a:path>
            </a:pathLst>
          </a:custGeom>
          <a:noFill/>
          <a:ln w="38100" cap="flat" cmpd="sng" algn="ctr">
            <a:solidFill>
              <a:srgbClr val="FF00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F7391D4D-E0CC-9831-9667-6F02C355A62D}"/>
              </a:ext>
            </a:extLst>
          </p:cNvPr>
          <p:cNvSpPr txBox="1"/>
          <p:nvPr/>
        </p:nvSpPr>
        <p:spPr>
          <a:xfrm>
            <a:off x="110412" y="5702162"/>
            <a:ext cx="356719" cy="340747"/>
          </a:xfrm>
          <a:prstGeom prst="rect">
            <a:avLst/>
          </a:prstGeom>
          <a:noFill/>
        </p:spPr>
        <p:txBody>
          <a:bodyPr wrap="none" rtlCol="0">
            <a:spAutoFit/>
          </a:bodyPr>
          <a:lstStyle/>
          <a:p>
            <a:r>
              <a:rPr kumimoji="1" lang="en-US" altLang="ja-JP" u="sng" dirty="0">
                <a:solidFill>
                  <a:srgbClr val="FF0000"/>
                </a:solidFill>
              </a:rPr>
              <a:t>III</a:t>
            </a:r>
            <a:endParaRPr kumimoji="1" lang="ja-JP" altLang="en-US" u="sng" dirty="0">
              <a:solidFill>
                <a:srgbClr val="FF0000"/>
              </a:solidFill>
            </a:endParaRPr>
          </a:p>
        </p:txBody>
      </p:sp>
      <p:sp>
        <p:nvSpPr>
          <p:cNvPr id="16" name="テキスト ボックス 15">
            <a:extLst>
              <a:ext uri="{FF2B5EF4-FFF2-40B4-BE49-F238E27FC236}">
                <a16:creationId xmlns:a16="http://schemas.microsoft.com/office/drawing/2014/main" id="{340FFBFD-38F4-1EA0-B472-8EC9658172B9}"/>
              </a:ext>
            </a:extLst>
          </p:cNvPr>
          <p:cNvSpPr txBox="1"/>
          <p:nvPr/>
        </p:nvSpPr>
        <p:spPr>
          <a:xfrm>
            <a:off x="384652" y="5702162"/>
            <a:ext cx="383340" cy="340747"/>
          </a:xfrm>
          <a:prstGeom prst="rect">
            <a:avLst/>
          </a:prstGeom>
          <a:noFill/>
        </p:spPr>
        <p:txBody>
          <a:bodyPr wrap="none" rtlCol="0">
            <a:spAutoFit/>
          </a:bodyPr>
          <a:lstStyle/>
          <a:p>
            <a:r>
              <a:rPr kumimoji="1" lang="ja-JP" altLang="en-US" b="1" u="sng" dirty="0">
                <a:solidFill>
                  <a:srgbClr val="FF0000"/>
                </a:solidFill>
              </a:rPr>
              <a:t>③</a:t>
            </a:r>
          </a:p>
        </p:txBody>
      </p:sp>
      <p:sp>
        <p:nvSpPr>
          <p:cNvPr id="17" name="テキスト ボックス 16">
            <a:extLst>
              <a:ext uri="{FF2B5EF4-FFF2-40B4-BE49-F238E27FC236}">
                <a16:creationId xmlns:a16="http://schemas.microsoft.com/office/drawing/2014/main" id="{14A6BD31-26A8-F3A9-5D68-D6630C040C46}"/>
              </a:ext>
            </a:extLst>
          </p:cNvPr>
          <p:cNvSpPr txBox="1"/>
          <p:nvPr/>
        </p:nvSpPr>
        <p:spPr>
          <a:xfrm>
            <a:off x="5642153" y="1897233"/>
            <a:ext cx="649537" cy="369332"/>
          </a:xfrm>
          <a:prstGeom prst="rect">
            <a:avLst/>
          </a:prstGeom>
          <a:noFill/>
        </p:spPr>
        <p:txBody>
          <a:bodyPr wrap="none" rtlCol="0">
            <a:spAutoFit/>
          </a:bodyPr>
          <a:lstStyle/>
          <a:p>
            <a:r>
              <a:rPr kumimoji="1" lang="en-US" altLang="ja-JP" dirty="0">
                <a:solidFill>
                  <a:srgbClr val="FF0000"/>
                </a:solidFill>
              </a:rPr>
              <a:t>0.1A</a:t>
            </a:r>
            <a:endParaRPr kumimoji="1" lang="ja-JP" altLang="en-US" dirty="0">
              <a:solidFill>
                <a:srgbClr val="FF0000"/>
              </a:solidFill>
            </a:endParaRPr>
          </a:p>
        </p:txBody>
      </p:sp>
      <p:sp>
        <p:nvSpPr>
          <p:cNvPr id="18" name="テキスト ボックス 17">
            <a:extLst>
              <a:ext uri="{FF2B5EF4-FFF2-40B4-BE49-F238E27FC236}">
                <a16:creationId xmlns:a16="http://schemas.microsoft.com/office/drawing/2014/main" id="{C8D5CF2F-117E-0C43-9A2D-AAF3C85CE98F}"/>
              </a:ext>
            </a:extLst>
          </p:cNvPr>
          <p:cNvSpPr txBox="1"/>
          <p:nvPr/>
        </p:nvSpPr>
        <p:spPr>
          <a:xfrm>
            <a:off x="7792693" y="1922015"/>
            <a:ext cx="1800493" cy="646331"/>
          </a:xfrm>
          <a:prstGeom prst="rect">
            <a:avLst/>
          </a:prstGeom>
          <a:noFill/>
        </p:spPr>
        <p:txBody>
          <a:bodyPr wrap="none" rtlCol="0">
            <a:spAutoFit/>
          </a:bodyPr>
          <a:lstStyle/>
          <a:p>
            <a:r>
              <a:rPr kumimoji="1" lang="ja-JP" altLang="en-US" dirty="0">
                <a:solidFill>
                  <a:srgbClr val="FF0000"/>
                </a:solidFill>
              </a:rPr>
              <a:t>トリチウム生成</a:t>
            </a:r>
            <a:endParaRPr kumimoji="1" lang="en-US" altLang="ja-JP" dirty="0">
              <a:solidFill>
                <a:srgbClr val="FF0000"/>
              </a:solidFill>
            </a:endParaRPr>
          </a:p>
          <a:p>
            <a:r>
              <a:rPr kumimoji="1" lang="ja-JP" altLang="en-US" dirty="0">
                <a:solidFill>
                  <a:srgbClr val="FF0000"/>
                </a:solidFill>
              </a:rPr>
              <a:t>核変換</a:t>
            </a:r>
          </a:p>
        </p:txBody>
      </p:sp>
    </p:spTree>
    <p:extLst>
      <p:ext uri="{BB962C8B-B14F-4D97-AF65-F5344CB8AC3E}">
        <p14:creationId xmlns:p14="http://schemas.microsoft.com/office/powerpoint/2010/main" val="194480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A1922D-D2F1-4BE5-248F-3AFEAB141281}"/>
              </a:ext>
            </a:extLst>
          </p:cNvPr>
          <p:cNvSpPr>
            <a:spLocks noGrp="1"/>
          </p:cNvSpPr>
          <p:nvPr>
            <p:ph type="title"/>
          </p:nvPr>
        </p:nvSpPr>
        <p:spPr/>
        <p:txBody>
          <a:bodyPr/>
          <a:lstStyle/>
          <a:p>
            <a:r>
              <a:rPr kumimoji="1" lang="ja-JP" altLang="en-US"/>
              <a:t>リチウム標的に関する研究</a:t>
            </a:r>
            <a:r>
              <a:rPr kumimoji="1" lang="en-US" altLang="ja-JP" dirty="0"/>
              <a:t>2</a:t>
            </a:r>
            <a:endParaRPr kumimoji="1" lang="ja-JP" altLang="en-US"/>
          </a:p>
        </p:txBody>
      </p:sp>
      <p:sp>
        <p:nvSpPr>
          <p:cNvPr id="5" name="テキスト ボックス 4">
            <a:extLst>
              <a:ext uri="{FF2B5EF4-FFF2-40B4-BE49-F238E27FC236}">
                <a16:creationId xmlns:a16="http://schemas.microsoft.com/office/drawing/2014/main" id="{9DD3B882-EEEB-F927-26DC-F0CF6592C0BD}"/>
              </a:ext>
            </a:extLst>
          </p:cNvPr>
          <p:cNvSpPr txBox="1"/>
          <p:nvPr/>
        </p:nvSpPr>
        <p:spPr>
          <a:xfrm>
            <a:off x="283779" y="1125397"/>
            <a:ext cx="4679486" cy="461665"/>
          </a:xfrm>
          <a:prstGeom prst="rect">
            <a:avLst/>
          </a:prstGeom>
          <a:noFill/>
        </p:spPr>
        <p:txBody>
          <a:bodyPr wrap="none" rtlCol="0">
            <a:spAutoFit/>
          </a:bodyPr>
          <a:lstStyle/>
          <a:p>
            <a:pPr marL="342900" indent="-342900">
              <a:buFont typeface="Wingdings" pitchFamily="2" charset="2"/>
              <a:buChar char="n"/>
            </a:pPr>
            <a:r>
              <a:rPr kumimoji="1" lang="ja-JP" altLang="en-US" sz="2400" b="1"/>
              <a:t>名古屋大学大学院工学研究科</a:t>
            </a:r>
          </a:p>
        </p:txBody>
      </p:sp>
      <p:sp>
        <p:nvSpPr>
          <p:cNvPr id="6" name="テキスト ボックス 5">
            <a:extLst>
              <a:ext uri="{FF2B5EF4-FFF2-40B4-BE49-F238E27FC236}">
                <a16:creationId xmlns:a16="http://schemas.microsoft.com/office/drawing/2014/main" id="{3118D09F-309F-262B-094F-46760513D70F}"/>
              </a:ext>
            </a:extLst>
          </p:cNvPr>
          <p:cNvSpPr txBox="1"/>
          <p:nvPr/>
        </p:nvSpPr>
        <p:spPr>
          <a:xfrm>
            <a:off x="677410" y="1587062"/>
            <a:ext cx="7620548" cy="369332"/>
          </a:xfrm>
          <a:prstGeom prst="rect">
            <a:avLst/>
          </a:prstGeom>
          <a:noFill/>
        </p:spPr>
        <p:txBody>
          <a:bodyPr wrap="none" rtlCol="0">
            <a:spAutoFit/>
          </a:bodyPr>
          <a:lstStyle/>
          <a:p>
            <a:r>
              <a:rPr lang="ja-JP" altLang="en-US"/>
              <a:t>ホウ素中性子捕捉療法（</a:t>
            </a:r>
            <a:r>
              <a:rPr lang="en-US" altLang="ja-JP" dirty="0"/>
              <a:t>BNCT</a:t>
            </a:r>
            <a:r>
              <a:rPr lang="ja-JP" altLang="en-US"/>
              <a:t>）のための加速器型中性子源に関する研究</a:t>
            </a:r>
            <a:endParaRPr kumimoji="1" lang="ja-JP" altLang="en-US"/>
          </a:p>
        </p:txBody>
      </p:sp>
      <p:pic>
        <p:nvPicPr>
          <p:cNvPr id="34" name="図 33">
            <a:extLst>
              <a:ext uri="{FF2B5EF4-FFF2-40B4-BE49-F238E27FC236}">
                <a16:creationId xmlns:a16="http://schemas.microsoft.com/office/drawing/2014/main" id="{B184DB0C-84A7-2F0A-323C-29274CB0C27D}"/>
              </a:ext>
            </a:extLst>
          </p:cNvPr>
          <p:cNvPicPr>
            <a:picLocks noChangeAspect="1"/>
          </p:cNvPicPr>
          <p:nvPr/>
        </p:nvPicPr>
        <p:blipFill>
          <a:blip r:embed="rId3"/>
          <a:stretch>
            <a:fillRect/>
          </a:stretch>
        </p:blipFill>
        <p:spPr>
          <a:xfrm>
            <a:off x="331116" y="2221407"/>
            <a:ext cx="4007031" cy="2680200"/>
          </a:xfrm>
          <a:prstGeom prst="rect">
            <a:avLst/>
          </a:prstGeom>
        </p:spPr>
      </p:pic>
      <p:graphicFrame>
        <p:nvGraphicFramePr>
          <p:cNvPr id="35" name="オブジェクト 32">
            <a:extLst>
              <a:ext uri="{FF2B5EF4-FFF2-40B4-BE49-F238E27FC236}">
                <a16:creationId xmlns:a16="http://schemas.microsoft.com/office/drawing/2014/main" id="{B5F1302E-C48E-62CA-A898-B9592DEC6781}"/>
              </a:ext>
            </a:extLst>
          </p:cNvPr>
          <p:cNvGraphicFramePr>
            <a:graphicFrameLocks noChangeAspect="1"/>
          </p:cNvGraphicFramePr>
          <p:nvPr>
            <p:extLst>
              <p:ext uri="{D42A27DB-BD31-4B8C-83A1-F6EECF244321}">
                <p14:modId xmlns:p14="http://schemas.microsoft.com/office/powerpoint/2010/main" val="1544332619"/>
              </p:ext>
            </p:extLst>
          </p:nvPr>
        </p:nvGraphicFramePr>
        <p:xfrm>
          <a:off x="4692410" y="2232596"/>
          <a:ext cx="3452234" cy="2601293"/>
        </p:xfrm>
        <a:graphic>
          <a:graphicData uri="http://schemas.openxmlformats.org/presentationml/2006/ole">
            <mc:AlternateContent xmlns:mc="http://schemas.openxmlformats.org/markup-compatibility/2006">
              <mc:Choice xmlns:v="urn:schemas-microsoft-com:vml" Requires="v">
                <p:oleObj name="Drawing" r:id="rId4" imgW="4157351" imgH="3181004" progId="Canvas.Drawing.X">
                  <p:embed/>
                </p:oleObj>
              </mc:Choice>
              <mc:Fallback>
                <p:oleObj name="Drawing" r:id="rId4" imgW="4157351" imgH="3181004" progId="Canvas.Drawing.X">
                  <p:embed/>
                  <p:pic>
                    <p:nvPicPr>
                      <p:cNvPr id="35" name="オブジェクト 32">
                        <a:extLst>
                          <a:ext uri="{FF2B5EF4-FFF2-40B4-BE49-F238E27FC236}">
                            <a16:creationId xmlns:a16="http://schemas.microsoft.com/office/drawing/2014/main" id="{B5F1302E-C48E-62CA-A898-B9592DEC67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2410" y="2232596"/>
                        <a:ext cx="3452234" cy="260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テキスト ボックス 35">
            <a:extLst>
              <a:ext uri="{FF2B5EF4-FFF2-40B4-BE49-F238E27FC236}">
                <a16:creationId xmlns:a16="http://schemas.microsoft.com/office/drawing/2014/main" id="{20266598-A7F4-13A9-3E26-7905B613262F}"/>
              </a:ext>
            </a:extLst>
          </p:cNvPr>
          <p:cNvSpPr txBox="1"/>
          <p:nvPr/>
        </p:nvSpPr>
        <p:spPr bwMode="auto">
          <a:xfrm>
            <a:off x="6795140" y="2933404"/>
            <a:ext cx="763349" cy="307777"/>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Arial" panose="020B0604020202020204" pitchFamily="34" charset="0"/>
              </a:rPr>
              <a:t>Li metal</a:t>
            </a:r>
            <a:endParaRPr kumimoji="0" lang="ja-JP" altLang="en-US"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Arial" panose="020B0604020202020204" pitchFamily="34" charset="0"/>
            </a:endParaRPr>
          </a:p>
        </p:txBody>
      </p:sp>
      <p:sp>
        <p:nvSpPr>
          <p:cNvPr id="37" name="テキスト ボックス 36">
            <a:extLst>
              <a:ext uri="{FF2B5EF4-FFF2-40B4-BE49-F238E27FC236}">
                <a16:creationId xmlns:a16="http://schemas.microsoft.com/office/drawing/2014/main" id="{B92401A7-2336-06F3-AF2D-65A145D41B26}"/>
              </a:ext>
            </a:extLst>
          </p:cNvPr>
          <p:cNvSpPr txBox="1"/>
          <p:nvPr/>
        </p:nvSpPr>
        <p:spPr bwMode="auto">
          <a:xfrm>
            <a:off x="7125005" y="4517165"/>
            <a:ext cx="803425" cy="307777"/>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Arial" panose="020B0604020202020204" pitchFamily="34" charset="0"/>
              </a:rPr>
              <a:t>Cu block</a:t>
            </a:r>
            <a:endParaRPr kumimoji="0" lang="ja-JP" altLang="en-US"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Arial" panose="020B0604020202020204" pitchFamily="34" charset="0"/>
            </a:endParaRPr>
          </a:p>
        </p:txBody>
      </p:sp>
      <p:cxnSp>
        <p:nvCxnSpPr>
          <p:cNvPr id="38" name="直線矢印コネクタ 45">
            <a:extLst>
              <a:ext uri="{FF2B5EF4-FFF2-40B4-BE49-F238E27FC236}">
                <a16:creationId xmlns:a16="http://schemas.microsoft.com/office/drawing/2014/main" id="{50841495-ACB9-AB65-E49F-00D2FE4D412F}"/>
              </a:ext>
            </a:extLst>
          </p:cNvPr>
          <p:cNvCxnSpPr>
            <a:cxnSpLocks noChangeShapeType="1"/>
          </p:cNvCxnSpPr>
          <p:nvPr/>
        </p:nvCxnSpPr>
        <p:spPr bwMode="auto">
          <a:xfrm flipV="1">
            <a:off x="4931147" y="3939533"/>
            <a:ext cx="251698" cy="99949"/>
          </a:xfrm>
          <a:prstGeom prst="straightConnector1">
            <a:avLst/>
          </a:prstGeom>
          <a:noFill/>
          <a:ln w="28575" algn="ctr">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39" name="直線矢印コネクタ 46">
            <a:extLst>
              <a:ext uri="{FF2B5EF4-FFF2-40B4-BE49-F238E27FC236}">
                <a16:creationId xmlns:a16="http://schemas.microsoft.com/office/drawing/2014/main" id="{B7CA86BE-56FC-2679-EB0E-F6EB757A5A3E}"/>
              </a:ext>
            </a:extLst>
          </p:cNvPr>
          <p:cNvCxnSpPr>
            <a:cxnSpLocks noChangeShapeType="1"/>
          </p:cNvCxnSpPr>
          <p:nvPr/>
        </p:nvCxnSpPr>
        <p:spPr bwMode="auto">
          <a:xfrm flipV="1">
            <a:off x="4812546" y="3877226"/>
            <a:ext cx="238520" cy="88267"/>
          </a:xfrm>
          <a:prstGeom prst="straightConnector1">
            <a:avLst/>
          </a:prstGeom>
          <a:noFill/>
          <a:ln w="28575" algn="ctr">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40" name="直線矢印コネクタ 47">
            <a:extLst>
              <a:ext uri="{FF2B5EF4-FFF2-40B4-BE49-F238E27FC236}">
                <a16:creationId xmlns:a16="http://schemas.microsoft.com/office/drawing/2014/main" id="{CEA7896C-EF8B-76B4-3E35-777D9009D4B7}"/>
              </a:ext>
            </a:extLst>
          </p:cNvPr>
          <p:cNvCxnSpPr>
            <a:cxnSpLocks noChangeShapeType="1"/>
          </p:cNvCxnSpPr>
          <p:nvPr/>
        </p:nvCxnSpPr>
        <p:spPr bwMode="auto">
          <a:xfrm flipV="1">
            <a:off x="5047112" y="4010925"/>
            <a:ext cx="253016" cy="90864"/>
          </a:xfrm>
          <a:prstGeom prst="straightConnector1">
            <a:avLst/>
          </a:prstGeom>
          <a:noFill/>
          <a:ln w="28575" algn="ctr">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41" name="直線矢印コネクタ 48">
            <a:extLst>
              <a:ext uri="{FF2B5EF4-FFF2-40B4-BE49-F238E27FC236}">
                <a16:creationId xmlns:a16="http://schemas.microsoft.com/office/drawing/2014/main" id="{5E50C6EE-81FB-8CDD-F82E-AD46AEDC608E}"/>
              </a:ext>
            </a:extLst>
          </p:cNvPr>
          <p:cNvCxnSpPr>
            <a:cxnSpLocks noChangeShapeType="1"/>
          </p:cNvCxnSpPr>
          <p:nvPr/>
        </p:nvCxnSpPr>
        <p:spPr bwMode="auto">
          <a:xfrm flipV="1">
            <a:off x="5170985" y="4084914"/>
            <a:ext cx="239837" cy="101248"/>
          </a:xfrm>
          <a:prstGeom prst="straightConnector1">
            <a:avLst/>
          </a:prstGeom>
          <a:noFill/>
          <a:ln w="28575" algn="ctr">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42" name="直線矢印コネクタ 49">
            <a:extLst>
              <a:ext uri="{FF2B5EF4-FFF2-40B4-BE49-F238E27FC236}">
                <a16:creationId xmlns:a16="http://schemas.microsoft.com/office/drawing/2014/main" id="{1978F4DC-7769-B5C9-8A46-75B710271DA2}"/>
              </a:ext>
            </a:extLst>
          </p:cNvPr>
          <p:cNvCxnSpPr>
            <a:cxnSpLocks noChangeShapeType="1"/>
          </p:cNvCxnSpPr>
          <p:nvPr/>
        </p:nvCxnSpPr>
        <p:spPr bwMode="auto">
          <a:xfrm flipV="1">
            <a:off x="5694148" y="4410725"/>
            <a:ext cx="309680" cy="160958"/>
          </a:xfrm>
          <a:prstGeom prst="straightConnector1">
            <a:avLst/>
          </a:prstGeom>
          <a:noFill/>
          <a:ln w="28575" algn="ctr">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43" name="直線矢印コネクタ 50">
            <a:extLst>
              <a:ext uri="{FF2B5EF4-FFF2-40B4-BE49-F238E27FC236}">
                <a16:creationId xmlns:a16="http://schemas.microsoft.com/office/drawing/2014/main" id="{9C6CBE25-4290-1B91-24D8-2663D796BA99}"/>
              </a:ext>
            </a:extLst>
          </p:cNvPr>
          <p:cNvCxnSpPr>
            <a:cxnSpLocks noChangeShapeType="1"/>
          </p:cNvCxnSpPr>
          <p:nvPr/>
        </p:nvCxnSpPr>
        <p:spPr bwMode="auto">
          <a:xfrm flipV="1">
            <a:off x="5533377" y="4322457"/>
            <a:ext cx="321540" cy="149276"/>
          </a:xfrm>
          <a:prstGeom prst="straightConnector1">
            <a:avLst/>
          </a:prstGeom>
          <a:noFill/>
          <a:ln w="28575" algn="ctr">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44" name="直線矢印コネクタ 51">
            <a:extLst>
              <a:ext uri="{FF2B5EF4-FFF2-40B4-BE49-F238E27FC236}">
                <a16:creationId xmlns:a16="http://schemas.microsoft.com/office/drawing/2014/main" id="{B5E590B5-8B98-B7CB-6431-7594ED87C44E}"/>
              </a:ext>
            </a:extLst>
          </p:cNvPr>
          <p:cNvCxnSpPr>
            <a:cxnSpLocks noChangeShapeType="1"/>
          </p:cNvCxnSpPr>
          <p:nvPr/>
        </p:nvCxnSpPr>
        <p:spPr bwMode="auto">
          <a:xfrm flipV="1">
            <a:off x="5406870" y="4234190"/>
            <a:ext cx="303091" cy="140189"/>
          </a:xfrm>
          <a:prstGeom prst="straightConnector1">
            <a:avLst/>
          </a:prstGeom>
          <a:noFill/>
          <a:ln w="28575" algn="ctr">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45" name="直線矢印コネクタ 52">
            <a:extLst>
              <a:ext uri="{FF2B5EF4-FFF2-40B4-BE49-F238E27FC236}">
                <a16:creationId xmlns:a16="http://schemas.microsoft.com/office/drawing/2014/main" id="{4832AB67-6DF0-C7CA-A3E7-9976C8BD0D9F}"/>
              </a:ext>
            </a:extLst>
          </p:cNvPr>
          <p:cNvCxnSpPr>
            <a:cxnSpLocks noChangeShapeType="1"/>
          </p:cNvCxnSpPr>
          <p:nvPr/>
        </p:nvCxnSpPr>
        <p:spPr bwMode="auto">
          <a:xfrm flipV="1">
            <a:off x="5290905" y="4165393"/>
            <a:ext cx="268829" cy="120718"/>
          </a:xfrm>
          <a:prstGeom prst="straightConnector1">
            <a:avLst/>
          </a:prstGeom>
          <a:noFill/>
          <a:ln w="28575" algn="ctr">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46" name="テキスト ボックス 45">
            <a:extLst>
              <a:ext uri="{FF2B5EF4-FFF2-40B4-BE49-F238E27FC236}">
                <a16:creationId xmlns:a16="http://schemas.microsoft.com/office/drawing/2014/main" id="{38AC190E-78C9-D6A4-854A-14115FF5BDB0}"/>
              </a:ext>
            </a:extLst>
          </p:cNvPr>
          <p:cNvSpPr txBox="1"/>
          <p:nvPr/>
        </p:nvSpPr>
        <p:spPr bwMode="auto">
          <a:xfrm>
            <a:off x="4440257" y="4322457"/>
            <a:ext cx="1200970" cy="307777"/>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Arial" panose="020B0604020202020204" pitchFamily="34" charset="0"/>
              </a:rPr>
              <a:t>Cooling water</a:t>
            </a:r>
            <a:endParaRPr kumimoji="0" lang="ja-JP" altLang="en-US"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Arial" panose="020B0604020202020204" pitchFamily="34" charset="0"/>
            </a:endParaRPr>
          </a:p>
        </p:txBody>
      </p:sp>
      <p:sp>
        <p:nvSpPr>
          <p:cNvPr id="47" name="テキスト ボックス 46">
            <a:extLst>
              <a:ext uri="{FF2B5EF4-FFF2-40B4-BE49-F238E27FC236}">
                <a16:creationId xmlns:a16="http://schemas.microsoft.com/office/drawing/2014/main" id="{A913D23A-7552-0BAA-070E-29F606ADD5ED}"/>
              </a:ext>
            </a:extLst>
          </p:cNvPr>
          <p:cNvSpPr txBox="1"/>
          <p:nvPr/>
        </p:nvSpPr>
        <p:spPr bwMode="auto">
          <a:xfrm>
            <a:off x="5820354" y="2426005"/>
            <a:ext cx="1356461" cy="307777"/>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err="1">
                <a:ln>
                  <a:noFill/>
                </a:ln>
                <a:solidFill>
                  <a:prstClr val="black"/>
                </a:solidFill>
                <a:effectLst/>
                <a:uLnTx/>
                <a:uFillTx/>
                <a:latin typeface="Calibri" panose="020F0502020204030204"/>
                <a:ea typeface="メイリオ" panose="020B0604030504040204" pitchFamily="50" charset="-128"/>
                <a:cs typeface="Arial" panose="020B0604020202020204" pitchFamily="34" charset="0"/>
              </a:rPr>
              <a:t>Ti</a:t>
            </a:r>
            <a:r>
              <a:rPr kumimoji="0" lang="en-US" altLang="ja-JP"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Arial" panose="020B0604020202020204" pitchFamily="34" charset="0"/>
              </a:rPr>
              <a:t> foil</a:t>
            </a:r>
            <a:r>
              <a:rPr kumimoji="0" lang="ja-JP" altLang="en-US"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Arial" panose="020B0604020202020204" pitchFamily="34" charset="0"/>
              </a:rPr>
              <a:t>（</a:t>
            </a:r>
            <a:r>
              <a:rPr kumimoji="0" lang="en-US" altLang="ja-JP"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Arial" panose="020B0604020202020204" pitchFamily="34" charset="0"/>
              </a:rPr>
              <a:t>5 μ</a:t>
            </a:r>
            <a:r>
              <a:rPr kumimoji="0" lang="ja-JP" altLang="en-US"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Arial" panose="020B0604020202020204" pitchFamily="34" charset="0"/>
              </a:rPr>
              <a:t>ｍ）</a:t>
            </a:r>
          </a:p>
        </p:txBody>
      </p:sp>
      <p:sp>
        <p:nvSpPr>
          <p:cNvPr id="48" name="テキスト ボックス 47">
            <a:extLst>
              <a:ext uri="{FF2B5EF4-FFF2-40B4-BE49-F238E27FC236}">
                <a16:creationId xmlns:a16="http://schemas.microsoft.com/office/drawing/2014/main" id="{6D2D917B-6599-DD99-6651-F64C3BDCDEF3}"/>
              </a:ext>
            </a:extLst>
          </p:cNvPr>
          <p:cNvSpPr txBox="1"/>
          <p:nvPr/>
        </p:nvSpPr>
        <p:spPr>
          <a:xfrm>
            <a:off x="283779" y="5045447"/>
            <a:ext cx="3165162" cy="1200329"/>
          </a:xfrm>
          <a:prstGeom prst="rect">
            <a:avLst/>
          </a:prstGeom>
          <a:noFill/>
        </p:spPr>
        <p:txBody>
          <a:bodyPr wrap="none" rtlCol="0">
            <a:spAutoFit/>
          </a:bodyPr>
          <a:lstStyle/>
          <a:p>
            <a:r>
              <a:rPr lang="en-US" altLang="ja-JP" dirty="0" err="1"/>
              <a:t>Dynamitron</a:t>
            </a:r>
            <a:r>
              <a:rPr lang="en-US" altLang="ja-JP" dirty="0"/>
              <a:t> (by IBA</a:t>
            </a:r>
            <a:r>
              <a:rPr lang="ja-JP" altLang="en-US"/>
              <a:t>）</a:t>
            </a:r>
            <a:endParaRPr lang="en-US" altLang="ja-JP" dirty="0"/>
          </a:p>
          <a:p>
            <a:r>
              <a:rPr lang="en-US" altLang="ja-JP" dirty="0"/>
              <a:t>Accelerator Voltage: 1.9-2.8 MV</a:t>
            </a:r>
          </a:p>
          <a:p>
            <a:r>
              <a:rPr lang="en-US" altLang="ja-JP" dirty="0"/>
              <a:t>Beam Current : max. 15mA, DC </a:t>
            </a:r>
          </a:p>
          <a:p>
            <a:endParaRPr kumimoji="1" lang="ja-JP" altLang="en-US"/>
          </a:p>
        </p:txBody>
      </p:sp>
      <p:sp>
        <p:nvSpPr>
          <p:cNvPr id="49" name="平行四辺形 48">
            <a:extLst>
              <a:ext uri="{FF2B5EF4-FFF2-40B4-BE49-F238E27FC236}">
                <a16:creationId xmlns:a16="http://schemas.microsoft.com/office/drawing/2014/main" id="{90840B79-2173-1093-A0DD-2D7AE59A19C8}"/>
              </a:ext>
            </a:extLst>
          </p:cNvPr>
          <p:cNvSpPr/>
          <p:nvPr/>
        </p:nvSpPr>
        <p:spPr>
          <a:xfrm rot="313337">
            <a:off x="5260643" y="3279136"/>
            <a:ext cx="2390472" cy="1000754"/>
          </a:xfrm>
          <a:custGeom>
            <a:avLst/>
            <a:gdLst>
              <a:gd name="connsiteX0" fmla="*/ 0 w 1235676"/>
              <a:gd name="connsiteY0" fmla="*/ 725204 h 725204"/>
              <a:gd name="connsiteX1" fmla="*/ 181301 w 1235676"/>
              <a:gd name="connsiteY1" fmla="*/ 0 h 725204"/>
              <a:gd name="connsiteX2" fmla="*/ 1235676 w 1235676"/>
              <a:gd name="connsiteY2" fmla="*/ 0 h 725204"/>
              <a:gd name="connsiteX3" fmla="*/ 1054375 w 1235676"/>
              <a:gd name="connsiteY3" fmla="*/ 725204 h 725204"/>
              <a:gd name="connsiteX4" fmla="*/ 0 w 1235676"/>
              <a:gd name="connsiteY4" fmla="*/ 725204 h 725204"/>
              <a:gd name="connsiteX0" fmla="*/ 0 w 1235676"/>
              <a:gd name="connsiteY0" fmla="*/ 871877 h 871877"/>
              <a:gd name="connsiteX1" fmla="*/ 428469 w 1235676"/>
              <a:gd name="connsiteY1" fmla="*/ 0 h 871877"/>
              <a:gd name="connsiteX2" fmla="*/ 1235676 w 1235676"/>
              <a:gd name="connsiteY2" fmla="*/ 146673 h 871877"/>
              <a:gd name="connsiteX3" fmla="*/ 1054375 w 1235676"/>
              <a:gd name="connsiteY3" fmla="*/ 871877 h 871877"/>
              <a:gd name="connsiteX4" fmla="*/ 0 w 1235676"/>
              <a:gd name="connsiteY4" fmla="*/ 871877 h 871877"/>
              <a:gd name="connsiteX0" fmla="*/ 0 w 1769377"/>
              <a:gd name="connsiteY0" fmla="*/ 871877 h 871877"/>
              <a:gd name="connsiteX1" fmla="*/ 428469 w 1769377"/>
              <a:gd name="connsiteY1" fmla="*/ 0 h 871877"/>
              <a:gd name="connsiteX2" fmla="*/ 1769377 w 1769377"/>
              <a:gd name="connsiteY2" fmla="*/ 284017 h 871877"/>
              <a:gd name="connsiteX3" fmla="*/ 1054375 w 1769377"/>
              <a:gd name="connsiteY3" fmla="*/ 871877 h 871877"/>
              <a:gd name="connsiteX4" fmla="*/ 0 w 1769377"/>
              <a:gd name="connsiteY4" fmla="*/ 871877 h 871877"/>
              <a:gd name="connsiteX0" fmla="*/ 0 w 1769377"/>
              <a:gd name="connsiteY0" fmla="*/ 871877 h 1000754"/>
              <a:gd name="connsiteX1" fmla="*/ 428469 w 1769377"/>
              <a:gd name="connsiteY1" fmla="*/ 0 h 1000754"/>
              <a:gd name="connsiteX2" fmla="*/ 1769377 w 1769377"/>
              <a:gd name="connsiteY2" fmla="*/ 284017 h 1000754"/>
              <a:gd name="connsiteX3" fmla="*/ 594641 w 1769377"/>
              <a:gd name="connsiteY3" fmla="*/ 1000754 h 1000754"/>
              <a:gd name="connsiteX4" fmla="*/ 0 w 1769377"/>
              <a:gd name="connsiteY4" fmla="*/ 871877 h 1000754"/>
              <a:gd name="connsiteX0" fmla="*/ 0 w 2390472"/>
              <a:gd name="connsiteY0" fmla="*/ 457131 h 1000754"/>
              <a:gd name="connsiteX1" fmla="*/ 1049564 w 2390472"/>
              <a:gd name="connsiteY1" fmla="*/ 0 h 1000754"/>
              <a:gd name="connsiteX2" fmla="*/ 2390472 w 2390472"/>
              <a:gd name="connsiteY2" fmla="*/ 284017 h 1000754"/>
              <a:gd name="connsiteX3" fmla="*/ 1215736 w 2390472"/>
              <a:gd name="connsiteY3" fmla="*/ 1000754 h 1000754"/>
              <a:gd name="connsiteX4" fmla="*/ 0 w 2390472"/>
              <a:gd name="connsiteY4" fmla="*/ 457131 h 100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472" h="1000754">
                <a:moveTo>
                  <a:pt x="0" y="457131"/>
                </a:moveTo>
                <a:lnTo>
                  <a:pt x="1049564" y="0"/>
                </a:lnTo>
                <a:lnTo>
                  <a:pt x="2390472" y="284017"/>
                </a:lnTo>
                <a:lnTo>
                  <a:pt x="1215736" y="1000754"/>
                </a:lnTo>
                <a:lnTo>
                  <a:pt x="0" y="457131"/>
                </a:lnTo>
                <a:close/>
              </a:path>
            </a:pathLst>
          </a:cu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9">
            <a:extLst>
              <a:ext uri="{FF2B5EF4-FFF2-40B4-BE49-F238E27FC236}">
                <a16:creationId xmlns:a16="http://schemas.microsoft.com/office/drawing/2014/main" id="{1F1E557E-E3EF-9128-4442-01F069C7E5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08466" y="1603872"/>
            <a:ext cx="3379079" cy="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図 12">
            <a:extLst>
              <a:ext uri="{FF2B5EF4-FFF2-40B4-BE49-F238E27FC236}">
                <a16:creationId xmlns:a16="http://schemas.microsoft.com/office/drawing/2014/main" id="{FF7F4B40-2F12-EF90-06BB-90F7D714A74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19642" y="2623673"/>
            <a:ext cx="2690113" cy="64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グループ化 21">
            <a:extLst>
              <a:ext uri="{FF2B5EF4-FFF2-40B4-BE49-F238E27FC236}">
                <a16:creationId xmlns:a16="http://schemas.microsoft.com/office/drawing/2014/main" id="{ED84C787-A5C2-C4DD-1CBD-041B755901FA}"/>
              </a:ext>
            </a:extLst>
          </p:cNvPr>
          <p:cNvGrpSpPr>
            <a:grpSpLocks/>
          </p:cNvGrpSpPr>
          <p:nvPr/>
        </p:nvGrpSpPr>
        <p:grpSpPr bwMode="auto">
          <a:xfrm>
            <a:off x="8297958" y="3589774"/>
            <a:ext cx="4007031" cy="2680200"/>
            <a:chOff x="179512" y="1700808"/>
            <a:chExt cx="4825559" cy="3096344"/>
          </a:xfrm>
        </p:grpSpPr>
        <p:graphicFrame>
          <p:nvGraphicFramePr>
            <p:cNvPr id="53" name="グラフ 52">
              <a:extLst>
                <a:ext uri="{FF2B5EF4-FFF2-40B4-BE49-F238E27FC236}">
                  <a16:creationId xmlns:a16="http://schemas.microsoft.com/office/drawing/2014/main" id="{32FD0DDB-5F41-5B09-7573-5C83A22C6389}"/>
                </a:ext>
              </a:extLst>
            </p:cNvPr>
            <p:cNvGraphicFramePr>
              <a:graphicFrameLocks/>
            </p:cNvGraphicFramePr>
            <p:nvPr/>
          </p:nvGraphicFramePr>
          <p:xfrm>
            <a:off x="179512" y="1700808"/>
            <a:ext cx="4825559" cy="3096344"/>
          </p:xfrm>
          <a:graphic>
            <a:graphicData uri="http://schemas.openxmlformats.org/drawingml/2006/chart">
              <c:chart xmlns:c="http://schemas.openxmlformats.org/drawingml/2006/chart" xmlns:r="http://schemas.openxmlformats.org/officeDocument/2006/relationships" r:id="rId8"/>
            </a:graphicData>
          </a:graphic>
        </p:graphicFrame>
        <p:cxnSp>
          <p:nvCxnSpPr>
            <p:cNvPr id="54" name="直線コネクタ 53">
              <a:extLst>
                <a:ext uri="{FF2B5EF4-FFF2-40B4-BE49-F238E27FC236}">
                  <a16:creationId xmlns:a16="http://schemas.microsoft.com/office/drawing/2014/main" id="{67E69F06-0E1B-B895-2871-8592324BD776}"/>
                </a:ext>
              </a:extLst>
            </p:cNvPr>
            <p:cNvCxnSpPr>
              <a:cxnSpLocks/>
            </p:cNvCxnSpPr>
            <p:nvPr/>
          </p:nvCxnSpPr>
          <p:spPr>
            <a:xfrm flipV="1">
              <a:off x="971603" y="2132708"/>
              <a:ext cx="1223850" cy="1656148"/>
            </a:xfrm>
            <a:prstGeom prst="line">
              <a:avLst/>
            </a:prstGeom>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id="{4663D707-5679-F6BB-236E-1B05C3E5B861}"/>
                </a:ext>
              </a:extLst>
            </p:cNvPr>
            <p:cNvCxnSpPr>
              <a:cxnSpLocks/>
            </p:cNvCxnSpPr>
            <p:nvPr/>
          </p:nvCxnSpPr>
          <p:spPr>
            <a:xfrm flipV="1">
              <a:off x="1763692" y="1988213"/>
              <a:ext cx="1368300" cy="504942"/>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60D49F72-1ED4-3055-408B-B4BE0D7A5308}"/>
                </a:ext>
              </a:extLst>
            </p:cNvPr>
            <p:cNvCxnSpPr/>
            <p:nvPr/>
          </p:nvCxnSpPr>
          <p:spPr>
            <a:xfrm flipV="1">
              <a:off x="971603" y="1916758"/>
              <a:ext cx="3023911" cy="20165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5DE7D351-C207-FACE-F472-BF3902D8A4B8}"/>
                </a:ext>
              </a:extLst>
            </p:cNvPr>
            <p:cNvCxnSpPr>
              <a:cxnSpLocks/>
            </p:cNvCxnSpPr>
            <p:nvPr/>
          </p:nvCxnSpPr>
          <p:spPr>
            <a:xfrm flipV="1">
              <a:off x="2987543" y="1988213"/>
              <a:ext cx="1584180" cy="431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 name="テキスト ボックス 58">
            <a:extLst>
              <a:ext uri="{FF2B5EF4-FFF2-40B4-BE49-F238E27FC236}">
                <a16:creationId xmlns:a16="http://schemas.microsoft.com/office/drawing/2014/main" id="{0E8B76C9-E7A8-BC91-DE4F-1B0F50AE2C3A}"/>
              </a:ext>
            </a:extLst>
          </p:cNvPr>
          <p:cNvSpPr txBox="1"/>
          <p:nvPr/>
        </p:nvSpPr>
        <p:spPr>
          <a:xfrm>
            <a:off x="531342" y="6143221"/>
            <a:ext cx="11506360" cy="276999"/>
          </a:xfrm>
          <a:prstGeom prst="rect">
            <a:avLst/>
          </a:prstGeom>
          <a:noFill/>
        </p:spPr>
        <p:txBody>
          <a:bodyPr wrap="square">
            <a:spAutoFit/>
          </a:bodyPr>
          <a:lstStyle/>
          <a:p>
            <a:pPr lvl="0" algn="just"/>
            <a:r>
              <a:rPr lang="en-US" altLang="ja-JP" sz="1200" b="1" u="sng" kern="100" dirty="0">
                <a:effectLst/>
                <a:ea typeface="游明朝" panose="02020400000000000000" pitchFamily="18" charset="-128"/>
                <a:cs typeface="Times New Roman" panose="02020603050405020304" pitchFamily="18" charset="0"/>
              </a:rPr>
              <a:t>S. </a:t>
            </a:r>
            <a:r>
              <a:rPr lang="en-US" altLang="ja-JP" sz="1200" b="1" u="sng" kern="100" dirty="0" err="1">
                <a:effectLst/>
                <a:ea typeface="游明朝" panose="02020400000000000000" pitchFamily="18" charset="-128"/>
                <a:cs typeface="Times New Roman" panose="02020603050405020304" pitchFamily="18" charset="0"/>
              </a:rPr>
              <a:t>Yoshihashi</a:t>
            </a:r>
            <a:r>
              <a:rPr lang="en-US" altLang="ja-JP" sz="1200" kern="100" dirty="0">
                <a:effectLst/>
                <a:ea typeface="游明朝" panose="02020400000000000000" pitchFamily="18" charset="-128"/>
                <a:cs typeface="Times New Roman" panose="02020603050405020304" pitchFamily="18" charset="0"/>
              </a:rPr>
              <a:t>, et al, High heat removal technique for a lithium neutron generation target used for an accelerator-driven BNCT system, </a:t>
            </a:r>
            <a:r>
              <a:rPr lang="en-US" altLang="ja-JP" sz="1200" i="1" kern="100" dirty="0">
                <a:effectLst/>
                <a:ea typeface="游明朝" panose="02020400000000000000" pitchFamily="18" charset="-128"/>
                <a:cs typeface="Times New Roman" panose="02020603050405020304" pitchFamily="18" charset="0"/>
              </a:rPr>
              <a:t>Journal of </a:t>
            </a:r>
            <a:r>
              <a:rPr lang="en-US" altLang="ja-JP" sz="1200" i="1" kern="100" dirty="0" err="1">
                <a:effectLst/>
                <a:ea typeface="游明朝" panose="02020400000000000000" pitchFamily="18" charset="-128"/>
                <a:cs typeface="Times New Roman" panose="02020603050405020304" pitchFamily="18" charset="0"/>
              </a:rPr>
              <a:t>Insturumentation</a:t>
            </a:r>
            <a:r>
              <a:rPr lang="en-US" altLang="ja-JP" sz="1200" kern="100" dirty="0">
                <a:effectLst/>
                <a:ea typeface="游明朝" panose="02020400000000000000" pitchFamily="18" charset="-128"/>
                <a:cs typeface="Times New Roman" panose="02020603050405020304" pitchFamily="18" charset="0"/>
              </a:rPr>
              <a:t>, </a:t>
            </a:r>
            <a:r>
              <a:rPr lang="en-US" altLang="ja-JP" sz="1200" b="1" kern="100" dirty="0">
                <a:effectLst/>
                <a:ea typeface="游明朝" panose="02020400000000000000" pitchFamily="18" charset="-128"/>
                <a:cs typeface="Times New Roman" panose="02020603050405020304" pitchFamily="18" charset="0"/>
              </a:rPr>
              <a:t>16</a:t>
            </a:r>
            <a:r>
              <a:rPr lang="en-US" altLang="ja-JP" sz="1200" kern="100" dirty="0">
                <a:effectLst/>
                <a:ea typeface="游明朝" panose="02020400000000000000" pitchFamily="18" charset="-128"/>
                <a:cs typeface="Times New Roman" panose="02020603050405020304" pitchFamily="18" charset="0"/>
              </a:rPr>
              <a:t>, 04016,2021.</a:t>
            </a:r>
            <a:endParaRPr lang="ja-JP" altLang="ja-JP" sz="1200" kern="100">
              <a:effectLst/>
              <a:ea typeface="游明朝" panose="02020400000000000000" pitchFamily="18" charset="-128"/>
              <a:cs typeface="Times New Roman" panose="02020603050405020304" pitchFamily="18" charset="0"/>
            </a:endParaRPr>
          </a:p>
        </p:txBody>
      </p:sp>
      <p:sp>
        <p:nvSpPr>
          <p:cNvPr id="61" name="テキスト ボックス 60">
            <a:extLst>
              <a:ext uri="{FF2B5EF4-FFF2-40B4-BE49-F238E27FC236}">
                <a16:creationId xmlns:a16="http://schemas.microsoft.com/office/drawing/2014/main" id="{A8D56AF8-CC3F-1EF3-9C97-7E969149C72D}"/>
              </a:ext>
            </a:extLst>
          </p:cNvPr>
          <p:cNvSpPr txBox="1"/>
          <p:nvPr/>
        </p:nvSpPr>
        <p:spPr>
          <a:xfrm>
            <a:off x="516531" y="6417841"/>
            <a:ext cx="10950146" cy="461665"/>
          </a:xfrm>
          <a:prstGeom prst="rect">
            <a:avLst/>
          </a:prstGeom>
          <a:noFill/>
        </p:spPr>
        <p:txBody>
          <a:bodyPr wrap="square">
            <a:spAutoFit/>
          </a:bodyPr>
          <a:lstStyle/>
          <a:p>
            <a:pPr lvl="0" algn="just"/>
            <a:r>
              <a:rPr lang="en-US" altLang="ja-JP" sz="1200" kern="100" dirty="0">
                <a:effectLst/>
                <a:ea typeface="游明朝" panose="02020400000000000000" pitchFamily="18" charset="-128"/>
                <a:cs typeface="Times New Roman" panose="02020603050405020304" pitchFamily="18" charset="0"/>
              </a:rPr>
              <a:t>S. Honda, </a:t>
            </a:r>
            <a:r>
              <a:rPr lang="en-US" altLang="ja-JP" sz="1200" b="1" u="sng" kern="100" dirty="0">
                <a:effectLst/>
                <a:ea typeface="游明朝" panose="02020400000000000000" pitchFamily="18" charset="-128"/>
                <a:cs typeface="Times New Roman" panose="02020603050405020304" pitchFamily="18" charset="0"/>
              </a:rPr>
              <a:t>S. </a:t>
            </a:r>
            <a:r>
              <a:rPr lang="en-US" altLang="ja-JP" sz="1200" b="1" u="sng" kern="100" dirty="0" err="1">
                <a:effectLst/>
                <a:ea typeface="游明朝" panose="02020400000000000000" pitchFamily="18" charset="-128"/>
                <a:cs typeface="Times New Roman" panose="02020603050405020304" pitchFamily="18" charset="0"/>
              </a:rPr>
              <a:t>Yoshihashi</a:t>
            </a:r>
            <a:r>
              <a:rPr lang="en-US" altLang="ja-JP" sz="1200" kern="100" dirty="0">
                <a:effectLst/>
                <a:ea typeface="游明朝" panose="02020400000000000000" pitchFamily="18" charset="-128"/>
                <a:cs typeface="Times New Roman" panose="02020603050405020304" pitchFamily="18" charset="0"/>
              </a:rPr>
              <a:t>, et al., Development of a sealed Li target as an accelerator-driven neutron source for boron neutron capture therapy at Nagoya University, </a:t>
            </a:r>
            <a:r>
              <a:rPr lang="en-US" altLang="ja-JP" sz="1200" i="1" kern="100" dirty="0">
                <a:effectLst/>
                <a:ea typeface="游明朝" panose="02020400000000000000" pitchFamily="18" charset="-128"/>
                <a:cs typeface="Times New Roman" panose="02020603050405020304" pitchFamily="18" charset="0"/>
              </a:rPr>
              <a:t>Nuclear Inst. And Methods in Physics Research</a:t>
            </a:r>
            <a:r>
              <a:rPr lang="en-US" altLang="ja-JP" sz="1200" b="1" i="1" kern="100" dirty="0">
                <a:effectLst/>
                <a:ea typeface="游明朝" panose="02020400000000000000" pitchFamily="18" charset="-128"/>
                <a:cs typeface="Times New Roman" panose="02020603050405020304" pitchFamily="18" charset="0"/>
              </a:rPr>
              <a:t> A</a:t>
            </a:r>
            <a:r>
              <a:rPr lang="en-US" altLang="ja-JP" sz="1200" kern="100" dirty="0">
                <a:effectLst/>
                <a:ea typeface="游明朝" panose="02020400000000000000" pitchFamily="18" charset="-128"/>
                <a:cs typeface="Times New Roman" panose="02020603050405020304" pitchFamily="18" charset="0"/>
              </a:rPr>
              <a:t>, 1040,</a:t>
            </a:r>
            <a:r>
              <a:rPr lang="en-US" altLang="ja-JP" sz="1200" kern="100" dirty="0">
                <a:effectLst/>
                <a:ea typeface="メイリオ" panose="020B0604030504040204" pitchFamily="34" charset="-128"/>
                <a:cs typeface="Times New Roman" panose="02020603050405020304" pitchFamily="18" charset="0"/>
              </a:rPr>
              <a:t> 10.1016/j.nima.2022.167140, 2022</a:t>
            </a:r>
            <a:endParaRPr lang="ja-JP" altLang="ja-JP" sz="1200" kern="100">
              <a:effectLst/>
              <a:ea typeface="游明朝" panose="02020400000000000000" pitchFamily="18" charset="-128"/>
              <a:cs typeface="Times New Roman" panose="02020603050405020304" pitchFamily="18" charset="0"/>
            </a:endParaRPr>
          </a:p>
        </p:txBody>
      </p:sp>
      <p:sp>
        <p:nvSpPr>
          <p:cNvPr id="62" name="テキスト ボックス 61">
            <a:extLst>
              <a:ext uri="{FF2B5EF4-FFF2-40B4-BE49-F238E27FC236}">
                <a16:creationId xmlns:a16="http://schemas.microsoft.com/office/drawing/2014/main" id="{2F48F612-FA93-8905-1548-E0C07410AFB3}"/>
              </a:ext>
            </a:extLst>
          </p:cNvPr>
          <p:cNvSpPr txBox="1"/>
          <p:nvPr/>
        </p:nvSpPr>
        <p:spPr>
          <a:xfrm>
            <a:off x="5558415" y="4978547"/>
            <a:ext cx="1623073" cy="369332"/>
          </a:xfrm>
          <a:prstGeom prst="rect">
            <a:avLst/>
          </a:prstGeom>
          <a:noFill/>
        </p:spPr>
        <p:txBody>
          <a:bodyPr wrap="none" rtlCol="0">
            <a:spAutoFit/>
          </a:bodyPr>
          <a:lstStyle/>
          <a:p>
            <a:r>
              <a:rPr kumimoji="1" lang="en-US" altLang="ja-JP" dirty="0"/>
              <a:t>Sealed Li target</a:t>
            </a:r>
            <a:endParaRPr kumimoji="1" lang="ja-JP" altLang="en-US"/>
          </a:p>
        </p:txBody>
      </p:sp>
    </p:spTree>
    <p:extLst>
      <p:ext uri="{BB962C8B-B14F-4D97-AF65-F5344CB8AC3E}">
        <p14:creationId xmlns:p14="http://schemas.microsoft.com/office/powerpoint/2010/main" val="174439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C7B0C58-E5AB-BA9A-21E3-559434F3879B}"/>
              </a:ext>
            </a:extLst>
          </p:cNvPr>
          <p:cNvSpPr>
            <a:spLocks noGrp="1"/>
          </p:cNvSpPr>
          <p:nvPr>
            <p:ph type="title"/>
          </p:nvPr>
        </p:nvSpPr>
        <p:spPr/>
        <p:txBody>
          <a:bodyPr/>
          <a:lstStyle/>
          <a:p>
            <a:r>
              <a:rPr lang="ja-JP" altLang="en-US"/>
              <a:t>リチウムの特徴</a:t>
            </a:r>
          </a:p>
        </p:txBody>
      </p:sp>
      <p:pic>
        <p:nvPicPr>
          <p:cNvPr id="2" name="図 1">
            <a:extLst>
              <a:ext uri="{FF2B5EF4-FFF2-40B4-BE49-F238E27FC236}">
                <a16:creationId xmlns:a16="http://schemas.microsoft.com/office/drawing/2014/main" id="{B68B3D37-B4F0-A731-9DE6-DDD1392A666C}"/>
              </a:ext>
            </a:extLst>
          </p:cNvPr>
          <p:cNvPicPr>
            <a:picLocks noChangeAspect="1"/>
          </p:cNvPicPr>
          <p:nvPr/>
        </p:nvPicPr>
        <p:blipFill rotWithShape="1">
          <a:blip r:embed="rId3">
            <a:extLst>
              <a:ext uri="{28A0092B-C50C-407E-A947-70E740481C1C}">
                <a14:useLocalDpi xmlns:a14="http://schemas.microsoft.com/office/drawing/2010/main" val="0"/>
              </a:ext>
            </a:extLst>
          </a:blip>
          <a:srcRect l="-120" t="5224" r="73374" b="25454"/>
          <a:stretch>
            <a:fillRect/>
          </a:stretch>
        </p:blipFill>
        <p:spPr>
          <a:xfrm>
            <a:off x="691035" y="1100367"/>
            <a:ext cx="2856915" cy="5248980"/>
          </a:xfrm>
          <a:prstGeom prst="rect">
            <a:avLst/>
          </a:prstGeom>
          <a:noFill/>
          <a:ln>
            <a:noFill/>
          </a:ln>
        </p:spPr>
      </p:pic>
      <p:sp>
        <p:nvSpPr>
          <p:cNvPr id="3" name="テキスト ボックス 2">
            <a:extLst>
              <a:ext uri="{FF2B5EF4-FFF2-40B4-BE49-F238E27FC236}">
                <a16:creationId xmlns:a16="http://schemas.microsoft.com/office/drawing/2014/main" id="{545DCC6D-9536-FBD6-C790-2165BE3F8090}"/>
              </a:ext>
            </a:extLst>
          </p:cNvPr>
          <p:cNvSpPr txBox="1"/>
          <p:nvPr/>
        </p:nvSpPr>
        <p:spPr>
          <a:xfrm>
            <a:off x="572813" y="6396335"/>
            <a:ext cx="4640318" cy="461665"/>
          </a:xfrm>
          <a:prstGeom prst="rect">
            <a:avLst/>
          </a:prstGeom>
          <a:noFill/>
        </p:spPr>
        <p:txBody>
          <a:bodyPr wrap="square">
            <a:spAutoFit/>
          </a:bodyPr>
          <a:lstStyle/>
          <a:p>
            <a:r>
              <a:rPr lang="ja-JP" altLang="en-US" sz="1200"/>
              <a:t>一家に一枚周期表</a:t>
            </a:r>
            <a:endParaRPr lang="en-US" altLang="ja-JP" sz="1200" dirty="0"/>
          </a:p>
          <a:p>
            <a:r>
              <a:rPr lang="en-US" altLang="ja-JP" sz="1200" dirty="0"/>
              <a:t>https://www.mext.go.jp/a_menu/kagaku/week/1413572_00004.htm</a:t>
            </a:r>
            <a:endParaRPr lang="ja-JP" altLang="en-US" sz="1200" dirty="0"/>
          </a:p>
        </p:txBody>
      </p:sp>
      <p:pic>
        <p:nvPicPr>
          <p:cNvPr id="6" name="図 5" descr="QR コード&#10;&#10;AI 生成コンテンツは誤りを含む可能性があります。">
            <a:extLst>
              <a:ext uri="{FF2B5EF4-FFF2-40B4-BE49-F238E27FC236}">
                <a16:creationId xmlns:a16="http://schemas.microsoft.com/office/drawing/2014/main" id="{DD386529-3F32-2411-BCFC-4286B6F3983D}"/>
              </a:ext>
            </a:extLst>
          </p:cNvPr>
          <p:cNvPicPr>
            <a:picLocks noChangeAspect="1"/>
          </p:cNvPicPr>
          <p:nvPr/>
        </p:nvPicPr>
        <p:blipFill>
          <a:blip r:embed="rId4"/>
          <a:stretch>
            <a:fillRect/>
          </a:stretch>
        </p:blipFill>
        <p:spPr>
          <a:xfrm>
            <a:off x="1866931" y="2078252"/>
            <a:ext cx="1712609" cy="2031234"/>
          </a:xfrm>
          <a:prstGeom prst="rect">
            <a:avLst/>
          </a:prstGeom>
        </p:spPr>
      </p:pic>
      <p:sp>
        <p:nvSpPr>
          <p:cNvPr id="9" name="正方形/長方形 8">
            <a:extLst>
              <a:ext uri="{FF2B5EF4-FFF2-40B4-BE49-F238E27FC236}">
                <a16:creationId xmlns:a16="http://schemas.microsoft.com/office/drawing/2014/main" id="{AEE5DA0E-E0F5-7612-1CCC-A8D1CB5F31E0}"/>
              </a:ext>
            </a:extLst>
          </p:cNvPr>
          <p:cNvSpPr/>
          <p:nvPr/>
        </p:nvSpPr>
        <p:spPr>
          <a:xfrm>
            <a:off x="1072016" y="1904636"/>
            <a:ext cx="649155" cy="85313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AE9E098-CFD6-03F2-AE78-A28E47414DBB}"/>
              </a:ext>
            </a:extLst>
          </p:cNvPr>
          <p:cNvSpPr txBox="1"/>
          <p:nvPr/>
        </p:nvSpPr>
        <p:spPr bwMode="auto">
          <a:xfrm>
            <a:off x="4197105" y="1100367"/>
            <a:ext cx="6494350" cy="1323439"/>
          </a:xfrm>
          <a:prstGeom prst="rect">
            <a:avLst/>
          </a:prstGeom>
          <a:solidFill>
            <a:sysClr val="window" lastClr="FFFFFF"/>
          </a:solidFill>
        </p:spPr>
        <p:txBody>
          <a:bodyPr wrap="square">
            <a:spAutoFit/>
          </a:bodyPr>
          <a:lstStyle/>
          <a:p>
            <a:pPr eaLnBrk="1" fontAlgn="auto" hangingPunct="1">
              <a:spcBef>
                <a:spcPts val="0"/>
              </a:spcBef>
              <a:spcAft>
                <a:spcPts val="0"/>
              </a:spcAft>
              <a:defRPr/>
            </a:pPr>
            <a:r>
              <a:rPr kumimoji="0" lang="en-US" altLang="ja-JP" sz="2000" kern="0" dirty="0">
                <a:solidFill>
                  <a:prstClr val="black"/>
                </a:solidFill>
                <a:latin typeface="+mn-lt"/>
                <a:ea typeface="+mn-ea"/>
                <a:cs typeface="Arial" panose="020B0604020202020204" pitchFamily="34" charset="0"/>
              </a:rPr>
              <a:t>1. </a:t>
            </a:r>
            <a:r>
              <a:rPr kumimoji="0" lang="ja-JP" altLang="en-US" sz="2000" kern="0">
                <a:solidFill>
                  <a:prstClr val="black"/>
                </a:solidFill>
                <a:latin typeface="+mn-lt"/>
                <a:ea typeface="+mn-ea"/>
                <a:cs typeface="Arial" panose="020B0604020202020204" pitchFamily="34" charset="0"/>
              </a:rPr>
              <a:t>融点</a:t>
            </a:r>
            <a:r>
              <a:rPr kumimoji="0" lang="en-US" altLang="ja-JP" sz="2000" kern="0" dirty="0">
                <a:solidFill>
                  <a:prstClr val="black"/>
                </a:solidFill>
                <a:latin typeface="+mn-lt"/>
                <a:ea typeface="+mn-ea"/>
                <a:cs typeface="Arial" panose="020B0604020202020204" pitchFamily="34" charset="0"/>
              </a:rPr>
              <a:t>(180</a:t>
            </a:r>
            <a:r>
              <a:rPr kumimoji="0" lang="ja-JP" altLang="en-US" sz="2000" kern="0">
                <a:solidFill>
                  <a:prstClr val="black"/>
                </a:solidFill>
                <a:latin typeface="+mn-lt"/>
                <a:ea typeface="+mn-ea"/>
                <a:cs typeface="Arial" panose="020B0604020202020204" pitchFamily="34" charset="0"/>
              </a:rPr>
              <a:t>℃</a:t>
            </a:r>
            <a:r>
              <a:rPr kumimoji="0" lang="en-US" altLang="ja-JP" sz="2000" kern="0" dirty="0">
                <a:solidFill>
                  <a:prstClr val="black"/>
                </a:solidFill>
                <a:latin typeface="+mn-lt"/>
                <a:ea typeface="+mn-ea"/>
                <a:cs typeface="Arial" panose="020B0604020202020204" pitchFamily="34" charset="0"/>
              </a:rPr>
              <a:t>)</a:t>
            </a:r>
            <a:r>
              <a:rPr kumimoji="0" lang="ja-JP" altLang="en-US" sz="2000" kern="0">
                <a:solidFill>
                  <a:prstClr val="black"/>
                </a:solidFill>
                <a:latin typeface="+mn-lt"/>
                <a:ea typeface="+mn-ea"/>
                <a:cs typeface="Arial" panose="020B0604020202020204" pitchFamily="34" charset="0"/>
              </a:rPr>
              <a:t>、沸点（</a:t>
            </a:r>
            <a:r>
              <a:rPr kumimoji="0" lang="en-US" altLang="ja-JP" sz="2000" kern="0" dirty="0">
                <a:solidFill>
                  <a:prstClr val="black"/>
                </a:solidFill>
                <a:latin typeface="+mn-lt"/>
                <a:ea typeface="+mn-ea"/>
                <a:cs typeface="Arial" panose="020B0604020202020204" pitchFamily="34" charset="0"/>
              </a:rPr>
              <a:t>1342</a:t>
            </a:r>
            <a:r>
              <a:rPr kumimoji="0" lang="ja-JP" altLang="en-US" sz="2000" kern="0">
                <a:solidFill>
                  <a:prstClr val="black"/>
                </a:solidFill>
                <a:latin typeface="+mn-lt"/>
                <a:ea typeface="+mn-ea"/>
                <a:cs typeface="Arial" panose="020B0604020202020204" pitchFamily="34" charset="0"/>
              </a:rPr>
              <a:t>℃）</a:t>
            </a:r>
            <a:endParaRPr kumimoji="0" lang="en-US" altLang="ja-JP" sz="2000" kern="0" dirty="0">
              <a:solidFill>
                <a:prstClr val="black"/>
              </a:solidFill>
              <a:latin typeface="+mn-lt"/>
              <a:ea typeface="+mn-ea"/>
              <a:cs typeface="Arial" panose="020B0604020202020204" pitchFamily="34" charset="0"/>
            </a:endParaRPr>
          </a:p>
          <a:p>
            <a:pPr eaLnBrk="1" fontAlgn="auto" hangingPunct="1">
              <a:spcBef>
                <a:spcPts val="0"/>
              </a:spcBef>
              <a:spcAft>
                <a:spcPts val="0"/>
              </a:spcAft>
              <a:defRPr/>
            </a:pPr>
            <a:r>
              <a:rPr kumimoji="0" lang="en-US" altLang="ja-JP" sz="2000" kern="0" dirty="0">
                <a:solidFill>
                  <a:prstClr val="black"/>
                </a:solidFill>
                <a:latin typeface="+mn-lt"/>
                <a:ea typeface="+mn-ea"/>
                <a:cs typeface="Arial" panose="020B0604020202020204" pitchFamily="34" charset="0"/>
              </a:rPr>
              <a:t>2. </a:t>
            </a:r>
            <a:r>
              <a:rPr kumimoji="0" lang="ja-JP" altLang="en-US" sz="2000" kern="0">
                <a:solidFill>
                  <a:prstClr val="black"/>
                </a:solidFill>
                <a:cs typeface="Arial" panose="020B0604020202020204" pitchFamily="34" charset="0"/>
              </a:rPr>
              <a:t>反応性が高い</a:t>
            </a:r>
            <a:endParaRPr kumimoji="0" lang="en-US" altLang="ja-JP" sz="2000" kern="0" dirty="0">
              <a:solidFill>
                <a:prstClr val="black"/>
              </a:solidFill>
              <a:cs typeface="Arial" panose="020B0604020202020204" pitchFamily="34" charset="0"/>
            </a:endParaRPr>
          </a:p>
          <a:p>
            <a:pPr marL="800100" lvl="1" indent="-342900">
              <a:buFont typeface="Arial" panose="020B0604020202020204" pitchFamily="34" charset="0"/>
              <a:buChar char="•"/>
              <a:defRPr/>
            </a:pPr>
            <a:r>
              <a:rPr kumimoji="0" lang="ja-JP" altLang="en-US" sz="2000" kern="0">
                <a:solidFill>
                  <a:prstClr val="black"/>
                </a:solidFill>
                <a:latin typeface="+mn-lt"/>
                <a:ea typeface="+mn-ea"/>
                <a:cs typeface="Arial" panose="020B0604020202020204" pitchFamily="34" charset="0"/>
              </a:rPr>
              <a:t>水と反応して水酸化リチウム</a:t>
            </a:r>
            <a:endParaRPr kumimoji="0" lang="en-US" altLang="ja-JP" sz="2000" kern="0" dirty="0">
              <a:solidFill>
                <a:prstClr val="black"/>
              </a:solidFill>
              <a:latin typeface="+mn-lt"/>
              <a:ea typeface="+mn-ea"/>
              <a:cs typeface="Arial" panose="020B0604020202020204" pitchFamily="34" charset="0"/>
            </a:endParaRPr>
          </a:p>
          <a:p>
            <a:pPr marL="800100" lvl="1" indent="-342900">
              <a:buFont typeface="Arial" panose="020B0604020202020204" pitchFamily="34" charset="0"/>
              <a:buChar char="•"/>
              <a:defRPr/>
            </a:pPr>
            <a:r>
              <a:rPr kumimoji="0" lang="ja-JP" altLang="en-US" sz="2000" kern="0">
                <a:solidFill>
                  <a:prstClr val="black"/>
                </a:solidFill>
                <a:cs typeface="Arial" panose="020B0604020202020204" pitchFamily="34" charset="0"/>
              </a:rPr>
              <a:t>空気中の酸素（酸化リチウム）や水分と反応</a:t>
            </a:r>
            <a:endParaRPr kumimoji="0" lang="en-US" altLang="ja-JP" sz="2000" kern="0" dirty="0">
              <a:solidFill>
                <a:prstClr val="black"/>
              </a:solidFill>
              <a:latin typeface="+mn-lt"/>
              <a:ea typeface="+mn-ea"/>
              <a:cs typeface="Arial" panose="020B0604020202020204" pitchFamily="34" charset="0"/>
            </a:endParaRPr>
          </a:p>
        </p:txBody>
      </p:sp>
      <p:sp>
        <p:nvSpPr>
          <p:cNvPr id="11" name="テキスト ボックス 10">
            <a:extLst>
              <a:ext uri="{FF2B5EF4-FFF2-40B4-BE49-F238E27FC236}">
                <a16:creationId xmlns:a16="http://schemas.microsoft.com/office/drawing/2014/main" id="{D0D8A761-F162-1EB4-89C5-07999F68A47C}"/>
              </a:ext>
            </a:extLst>
          </p:cNvPr>
          <p:cNvSpPr txBox="1"/>
          <p:nvPr/>
        </p:nvSpPr>
        <p:spPr>
          <a:xfrm>
            <a:off x="4197105" y="2726035"/>
            <a:ext cx="6939188" cy="3416320"/>
          </a:xfrm>
          <a:prstGeom prst="rect">
            <a:avLst/>
          </a:prstGeom>
          <a:solidFill>
            <a:srgbClr val="FFFF99"/>
          </a:solidFill>
          <a:ln>
            <a:solidFill>
              <a:schemeClr val="accent2"/>
            </a:solidFill>
          </a:ln>
        </p:spPr>
        <p:txBody>
          <a:bodyPr wrap="square" rtlCol="0">
            <a:spAutoFit/>
          </a:bodyPr>
          <a:lstStyle/>
          <a:p>
            <a:pPr marL="285750" indent="-285750">
              <a:buFont typeface="Wingdings" pitchFamily="2" charset="2"/>
              <a:buChar char="n"/>
            </a:pPr>
            <a:r>
              <a:rPr kumimoji="1" lang="ja-JP" altLang="en-US" sz="2400" dirty="0"/>
              <a:t>電池用途（リチウムイオン電池）</a:t>
            </a:r>
            <a:endParaRPr kumimoji="1" lang="en-US" altLang="ja-JP" sz="2400" dirty="0"/>
          </a:p>
          <a:p>
            <a:pPr marL="285750" indent="-285750">
              <a:buFont typeface="Wingdings" pitchFamily="2" charset="2"/>
              <a:buChar char="n"/>
            </a:pPr>
            <a:r>
              <a:rPr lang="ja-JP" altLang="en-US" sz="2400" dirty="0"/>
              <a:t>電気自動車（</a:t>
            </a:r>
            <a:r>
              <a:rPr lang="en-US" altLang="ja-JP" sz="2400" dirty="0"/>
              <a:t>EV</a:t>
            </a:r>
            <a:r>
              <a:rPr lang="ja-JP" altLang="en-US" sz="2400" dirty="0"/>
              <a:t>）のバッテリー</a:t>
            </a:r>
            <a:endParaRPr lang="en-US" altLang="ja-JP" sz="2400" dirty="0"/>
          </a:p>
          <a:p>
            <a:pPr marL="285750" indent="-285750">
              <a:buFont typeface="Wingdings" pitchFamily="2" charset="2"/>
              <a:buChar char="n"/>
            </a:pPr>
            <a:r>
              <a:rPr kumimoji="1" lang="ja-JP" altLang="en-US" sz="2400" dirty="0"/>
              <a:t>原子力・核融合分野</a:t>
            </a:r>
            <a:endParaRPr kumimoji="1" lang="en-US" altLang="ja-JP" sz="2400" dirty="0"/>
          </a:p>
          <a:p>
            <a:pPr marL="742950" lvl="1" indent="-285750">
              <a:buFont typeface="Arial" panose="020B0604020202020204" pitchFamily="34" charset="0"/>
              <a:buChar char="•"/>
            </a:pPr>
            <a:r>
              <a:rPr lang="ja-JP" altLang="en-US" sz="2400" dirty="0"/>
              <a:t>トリチウムの生成材料（</a:t>
            </a:r>
            <a:r>
              <a:rPr lang="en-US" altLang="ja-JP" sz="2400" baseline="30000" dirty="0"/>
              <a:t>6</a:t>
            </a:r>
            <a:r>
              <a:rPr lang="en-US" altLang="ja-JP" sz="2400" dirty="0"/>
              <a:t>Li+n </a:t>
            </a:r>
            <a:r>
              <a:rPr lang="ja-JP" altLang="en-US" sz="2400" dirty="0"/>
              <a:t>→ </a:t>
            </a:r>
            <a:r>
              <a:rPr lang="en-US" altLang="ja-JP" sz="2400" dirty="0"/>
              <a:t>T + </a:t>
            </a:r>
            <a:r>
              <a:rPr lang="en-US" altLang="ja-JP" sz="2400" baseline="30000" dirty="0"/>
              <a:t>4</a:t>
            </a:r>
            <a:r>
              <a:rPr lang="en-US" altLang="ja-JP" sz="2400" dirty="0"/>
              <a:t>He</a:t>
            </a:r>
            <a:r>
              <a:rPr lang="ja-JP" altLang="en-US" sz="2400" dirty="0"/>
              <a:t>）</a:t>
            </a:r>
            <a:endParaRPr lang="en-US" altLang="ja-JP" sz="2400" dirty="0"/>
          </a:p>
          <a:p>
            <a:pPr marL="742950" lvl="1" indent="-285750">
              <a:buFont typeface="Arial" panose="020B0604020202020204" pitchFamily="34" charset="0"/>
              <a:buChar char="•"/>
            </a:pPr>
            <a:r>
              <a:rPr kumimoji="1" lang="ja-JP" altLang="en-US" sz="2400" b="1" dirty="0">
                <a:solidFill>
                  <a:srgbClr val="FF0000"/>
                </a:solidFill>
                <a:effectLst>
                  <a:outerShdw blurRad="38100" dist="38100" dir="2700000" algn="tl">
                    <a:srgbClr val="000000">
                      <a:alpha val="43137"/>
                    </a:srgbClr>
                  </a:outerShdw>
                </a:effectLst>
              </a:rPr>
              <a:t>核融合中性子源</a:t>
            </a:r>
            <a:r>
              <a:rPr kumimoji="1" lang="ja-JP" altLang="en-US" sz="2400" dirty="0"/>
              <a:t>（</a:t>
            </a:r>
            <a:r>
              <a:rPr kumimoji="1" lang="en-US" altLang="ja-JP" sz="2400" dirty="0"/>
              <a:t>IFMIF, DONES, A-FNA</a:t>
            </a:r>
            <a:r>
              <a:rPr kumimoji="1" lang="ja-JP" altLang="en-US" sz="2400" dirty="0"/>
              <a:t>）</a:t>
            </a:r>
            <a:endParaRPr kumimoji="1" lang="en-US" altLang="ja-JP" sz="2400" dirty="0"/>
          </a:p>
          <a:p>
            <a:pPr marL="342900" indent="-342900">
              <a:buFont typeface="Wingdings" pitchFamily="2" charset="2"/>
              <a:buChar char="n"/>
            </a:pPr>
            <a:r>
              <a:rPr lang="ja-JP" altLang="en-US" sz="2400" dirty="0"/>
              <a:t>医療分野</a:t>
            </a:r>
            <a:endParaRPr lang="en-US" altLang="ja-JP" sz="2400" dirty="0"/>
          </a:p>
          <a:p>
            <a:pPr marL="742950" lvl="1" indent="-285750">
              <a:buFont typeface="Arial" panose="020B0604020202020204" pitchFamily="34" charset="0"/>
              <a:buChar char="•"/>
            </a:pPr>
            <a:r>
              <a:rPr kumimoji="1" lang="ja-JP" altLang="en-US" sz="2400" b="1" dirty="0">
                <a:solidFill>
                  <a:srgbClr val="FF0000"/>
                </a:solidFill>
                <a:effectLst>
                  <a:outerShdw blurRad="38100" dist="38100" dir="2700000" algn="tl">
                    <a:srgbClr val="000000">
                      <a:alpha val="43137"/>
                    </a:srgbClr>
                  </a:outerShdw>
                </a:effectLst>
              </a:rPr>
              <a:t>ホウ素中性子捕捉療法用加速器中性子源</a:t>
            </a:r>
            <a:endParaRPr kumimoji="1" lang="en-US" altLang="ja-JP" sz="2400" b="1" dirty="0">
              <a:solidFill>
                <a:srgbClr val="FF0000"/>
              </a:solidFill>
              <a:effectLst>
                <a:outerShdw blurRad="38100" dist="38100" dir="2700000" algn="tl">
                  <a:srgbClr val="000000">
                    <a:alpha val="43137"/>
                  </a:srgbClr>
                </a:outerShdw>
              </a:effectLst>
            </a:endParaRPr>
          </a:p>
          <a:p>
            <a:pPr lvl="1"/>
            <a:r>
              <a:rPr lang="ja-JP" altLang="en-US" sz="2400" dirty="0"/>
              <a:t>　（</a:t>
            </a:r>
            <a:r>
              <a:rPr lang="en-US" altLang="ja-JP" sz="2400" baseline="30000" dirty="0"/>
              <a:t>7</a:t>
            </a:r>
            <a:r>
              <a:rPr lang="en-US" altLang="ja-JP" sz="2400" dirty="0"/>
              <a:t>Li+p </a:t>
            </a:r>
            <a:r>
              <a:rPr lang="ja-JP" altLang="en-US" sz="2400" dirty="0"/>
              <a:t>→</a:t>
            </a:r>
            <a:r>
              <a:rPr lang="en-US" altLang="ja-JP" sz="2400" dirty="0"/>
              <a:t> </a:t>
            </a:r>
            <a:r>
              <a:rPr lang="en-US" altLang="ja-JP" sz="2400" baseline="30000" dirty="0"/>
              <a:t>7</a:t>
            </a:r>
            <a:r>
              <a:rPr lang="en-US" altLang="ja-JP" sz="2400" dirty="0"/>
              <a:t>Be + n</a:t>
            </a:r>
            <a:r>
              <a:rPr lang="ja-JP" altLang="en-US" sz="2400" dirty="0"/>
              <a:t>）</a:t>
            </a:r>
            <a:endParaRPr lang="en-US" altLang="ja-JP" sz="2400" dirty="0"/>
          </a:p>
          <a:p>
            <a:pPr marL="285750" indent="-285750">
              <a:buFont typeface="Wingdings" pitchFamily="2" charset="2"/>
              <a:buChar char="n"/>
            </a:pPr>
            <a:r>
              <a:rPr lang="ja-JP" altLang="en-US" sz="2400" dirty="0"/>
              <a:t>など</a:t>
            </a:r>
            <a:endParaRPr lang="en" altLang="ja-JP" sz="2400" dirty="0"/>
          </a:p>
        </p:txBody>
      </p:sp>
      <p:sp>
        <p:nvSpPr>
          <p:cNvPr id="5" name="正方形/長方形 4">
            <a:extLst>
              <a:ext uri="{FF2B5EF4-FFF2-40B4-BE49-F238E27FC236}">
                <a16:creationId xmlns:a16="http://schemas.microsoft.com/office/drawing/2014/main" id="{48DC4ED5-DBAB-CE53-E5EE-C23831F5C76B}"/>
              </a:ext>
            </a:extLst>
          </p:cNvPr>
          <p:cNvSpPr/>
          <p:nvPr/>
        </p:nvSpPr>
        <p:spPr>
          <a:xfrm>
            <a:off x="1959910" y="2047474"/>
            <a:ext cx="1537051" cy="203123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F6E58C9A-F89C-F37E-1384-B5E7332F8A46}"/>
              </a:ext>
            </a:extLst>
          </p:cNvPr>
          <p:cNvCxnSpPr/>
          <p:nvPr/>
        </p:nvCxnSpPr>
        <p:spPr>
          <a:xfrm>
            <a:off x="1721171" y="1904636"/>
            <a:ext cx="238739" cy="1428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E0DE0BC7-D9CA-B5EB-C37B-A6DEBD45AD18}"/>
              </a:ext>
            </a:extLst>
          </p:cNvPr>
          <p:cNvCxnSpPr>
            <a:cxnSpLocks/>
          </p:cNvCxnSpPr>
          <p:nvPr/>
        </p:nvCxnSpPr>
        <p:spPr>
          <a:xfrm>
            <a:off x="1707256" y="2757767"/>
            <a:ext cx="201665" cy="13209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571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25512C-F894-53AE-8CB8-0CA4A8D229BD}"/>
              </a:ext>
            </a:extLst>
          </p:cNvPr>
          <p:cNvSpPr>
            <a:spLocks noGrp="1"/>
          </p:cNvSpPr>
          <p:nvPr>
            <p:ph type="title"/>
          </p:nvPr>
        </p:nvSpPr>
        <p:spPr/>
        <p:txBody>
          <a:bodyPr/>
          <a:lstStyle/>
          <a:p>
            <a:r>
              <a:rPr lang="en-US" altLang="ja-JP" dirty="0"/>
              <a:t>PJ</a:t>
            </a:r>
            <a:r>
              <a:rPr lang="ja-JP" altLang="en-US"/>
              <a:t>が狙うアウトプット＆アウトカム</a:t>
            </a:r>
            <a:endParaRPr kumimoji="1" lang="ja-JP" altLang="en-US"/>
          </a:p>
        </p:txBody>
      </p:sp>
      <p:grpSp>
        <p:nvGrpSpPr>
          <p:cNvPr id="3" name="グループ化 2">
            <a:extLst>
              <a:ext uri="{FF2B5EF4-FFF2-40B4-BE49-F238E27FC236}">
                <a16:creationId xmlns:a16="http://schemas.microsoft.com/office/drawing/2014/main" id="{C4656DD5-0911-DE24-9FF4-1B952A481280}"/>
              </a:ext>
            </a:extLst>
          </p:cNvPr>
          <p:cNvGrpSpPr/>
          <p:nvPr/>
        </p:nvGrpSpPr>
        <p:grpSpPr>
          <a:xfrm>
            <a:off x="95257" y="952820"/>
            <a:ext cx="8303392" cy="5905180"/>
            <a:chOff x="2783093" y="1557880"/>
            <a:chExt cx="6625814" cy="4934995"/>
          </a:xfrm>
        </p:grpSpPr>
        <p:pic>
          <p:nvPicPr>
            <p:cNvPr id="4" name="図 3">
              <a:extLst>
                <a:ext uri="{FF2B5EF4-FFF2-40B4-BE49-F238E27FC236}">
                  <a16:creationId xmlns:a16="http://schemas.microsoft.com/office/drawing/2014/main" id="{DD76D339-EE28-1A1E-FC26-49E83FBB5AAA}"/>
                </a:ext>
              </a:extLst>
            </p:cNvPr>
            <p:cNvPicPr>
              <a:picLocks noChangeAspect="1"/>
            </p:cNvPicPr>
            <p:nvPr/>
          </p:nvPicPr>
          <p:blipFill>
            <a:blip r:embed="rId4"/>
            <a:stretch>
              <a:fillRect/>
            </a:stretch>
          </p:blipFill>
          <p:spPr>
            <a:xfrm>
              <a:off x="2783093" y="1557880"/>
              <a:ext cx="6625814" cy="4934995"/>
            </a:xfrm>
            <a:prstGeom prst="rect">
              <a:avLst/>
            </a:prstGeom>
            <a:ln>
              <a:solidFill>
                <a:schemeClr val="tx1"/>
              </a:solidFill>
            </a:ln>
          </p:spPr>
        </p:pic>
        <p:sp>
          <p:nvSpPr>
            <p:cNvPr id="5" name="MokuMokuShape">
              <a:extLst>
                <a:ext uri="{FF2B5EF4-FFF2-40B4-BE49-F238E27FC236}">
                  <a16:creationId xmlns:a16="http://schemas.microsoft.com/office/drawing/2014/main" id="{8AB36409-3DDA-8922-BFA9-B8B7418B8229}"/>
                </a:ext>
              </a:extLst>
            </p:cNvPr>
            <p:cNvSpPr/>
            <p:nvPr/>
          </p:nvSpPr>
          <p:spPr>
            <a:xfrm>
              <a:off x="6452331" y="4609214"/>
              <a:ext cx="1166837" cy="344079"/>
            </a:xfrm>
            <a:custGeom>
              <a:avLst/>
              <a:gdLst/>
              <a:ahLst/>
              <a:cxnLst/>
              <a:rect l="0" t="0" r="0" b="0"/>
              <a:pathLst>
                <a:path w="1742402" h="871201">
                  <a:moveTo>
                    <a:pt x="295200" y="72000"/>
                  </a:moveTo>
                  <a:cubicBezTo>
                    <a:pt x="295200" y="0"/>
                    <a:pt x="439200" y="0"/>
                    <a:pt x="439200" y="0"/>
                  </a:cubicBezTo>
                  <a:cubicBezTo>
                    <a:pt x="583200" y="0"/>
                    <a:pt x="583200" y="72000"/>
                    <a:pt x="583200" y="72000"/>
                  </a:cubicBezTo>
                  <a:cubicBezTo>
                    <a:pt x="583200" y="0"/>
                    <a:pt x="727200" y="0"/>
                    <a:pt x="727200" y="0"/>
                  </a:cubicBezTo>
                  <a:cubicBezTo>
                    <a:pt x="871200" y="0"/>
                    <a:pt x="871200" y="72000"/>
                    <a:pt x="871200" y="72000"/>
                  </a:cubicBezTo>
                  <a:cubicBezTo>
                    <a:pt x="871200" y="0"/>
                    <a:pt x="1015200" y="0"/>
                    <a:pt x="1015200" y="0"/>
                  </a:cubicBezTo>
                  <a:cubicBezTo>
                    <a:pt x="1159201" y="0"/>
                    <a:pt x="1159201" y="72000"/>
                    <a:pt x="1159201" y="72000"/>
                  </a:cubicBezTo>
                  <a:cubicBezTo>
                    <a:pt x="1159201" y="0"/>
                    <a:pt x="1303200" y="0"/>
                    <a:pt x="1303200" y="0"/>
                  </a:cubicBezTo>
                  <a:cubicBezTo>
                    <a:pt x="1447201" y="0"/>
                    <a:pt x="1447201" y="72000"/>
                    <a:pt x="1447201" y="72000"/>
                  </a:cubicBezTo>
                  <a:cubicBezTo>
                    <a:pt x="1447201" y="0"/>
                    <a:pt x="1591201" y="0"/>
                    <a:pt x="1591201" y="0"/>
                  </a:cubicBezTo>
                  <a:cubicBezTo>
                    <a:pt x="1735201" y="0"/>
                    <a:pt x="1735201" y="72000"/>
                    <a:pt x="1735201" y="72000"/>
                  </a:cubicBezTo>
                  <a:cubicBezTo>
                    <a:pt x="1742401" y="144000"/>
                    <a:pt x="1742401" y="144000"/>
                    <a:pt x="1742401" y="144000"/>
                  </a:cubicBezTo>
                  <a:cubicBezTo>
                    <a:pt x="1735201" y="288000"/>
                    <a:pt x="1663201" y="288000"/>
                    <a:pt x="1663201" y="288000"/>
                  </a:cubicBezTo>
                  <a:cubicBezTo>
                    <a:pt x="1735201" y="288000"/>
                    <a:pt x="1735201" y="432000"/>
                    <a:pt x="1735201" y="432000"/>
                  </a:cubicBezTo>
                  <a:cubicBezTo>
                    <a:pt x="1735201" y="576000"/>
                    <a:pt x="1663201" y="576000"/>
                    <a:pt x="1663201" y="576000"/>
                  </a:cubicBezTo>
                  <a:cubicBezTo>
                    <a:pt x="1735201" y="576000"/>
                    <a:pt x="1735201" y="720000"/>
                    <a:pt x="1735201" y="720000"/>
                  </a:cubicBezTo>
                  <a:cubicBezTo>
                    <a:pt x="1735201" y="864000"/>
                    <a:pt x="1663201" y="864000"/>
                    <a:pt x="1663201" y="864000"/>
                  </a:cubicBezTo>
                  <a:cubicBezTo>
                    <a:pt x="1591201" y="871200"/>
                    <a:pt x="1591201" y="871200"/>
                    <a:pt x="1591201" y="871200"/>
                  </a:cubicBezTo>
                  <a:cubicBezTo>
                    <a:pt x="1447201" y="864000"/>
                    <a:pt x="1447201" y="792000"/>
                    <a:pt x="1447201" y="792000"/>
                  </a:cubicBezTo>
                  <a:cubicBezTo>
                    <a:pt x="1447201" y="864000"/>
                    <a:pt x="1303201" y="864000"/>
                    <a:pt x="1303201" y="864000"/>
                  </a:cubicBezTo>
                  <a:cubicBezTo>
                    <a:pt x="1159201" y="864000"/>
                    <a:pt x="1159201" y="792000"/>
                    <a:pt x="1159201" y="792000"/>
                  </a:cubicBezTo>
                  <a:cubicBezTo>
                    <a:pt x="1159201" y="864000"/>
                    <a:pt x="1015201" y="864000"/>
                    <a:pt x="1015201" y="864000"/>
                  </a:cubicBezTo>
                  <a:cubicBezTo>
                    <a:pt x="871200" y="864000"/>
                    <a:pt x="871200" y="792000"/>
                    <a:pt x="871200" y="792000"/>
                  </a:cubicBezTo>
                  <a:cubicBezTo>
                    <a:pt x="871200" y="864000"/>
                    <a:pt x="727201" y="864000"/>
                    <a:pt x="727201" y="864000"/>
                  </a:cubicBezTo>
                  <a:cubicBezTo>
                    <a:pt x="583200" y="864000"/>
                    <a:pt x="583200" y="792000"/>
                    <a:pt x="583200" y="792000"/>
                  </a:cubicBezTo>
                  <a:cubicBezTo>
                    <a:pt x="583200" y="864000"/>
                    <a:pt x="439200" y="864000"/>
                    <a:pt x="439200" y="864000"/>
                  </a:cubicBezTo>
                  <a:cubicBezTo>
                    <a:pt x="295200" y="864000"/>
                    <a:pt x="295200" y="792000"/>
                    <a:pt x="295200" y="792000"/>
                  </a:cubicBezTo>
                  <a:cubicBezTo>
                    <a:pt x="295200" y="864000"/>
                    <a:pt x="151200" y="864000"/>
                    <a:pt x="151200" y="864000"/>
                  </a:cubicBezTo>
                  <a:cubicBezTo>
                    <a:pt x="7200" y="864000"/>
                    <a:pt x="7200" y="792000"/>
                    <a:pt x="7200" y="792000"/>
                  </a:cubicBezTo>
                  <a:cubicBezTo>
                    <a:pt x="0" y="720000"/>
                    <a:pt x="0" y="720000"/>
                    <a:pt x="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200" y="0"/>
                    <a:pt x="151200" y="0"/>
                    <a:pt x="151200" y="0"/>
                  </a:cubicBezTo>
                  <a:cubicBezTo>
                    <a:pt x="295200" y="0"/>
                    <a:pt x="295200" y="72000"/>
                    <a:pt x="295200" y="72000"/>
                  </a:cubicBezTo>
                  <a:close/>
                </a:path>
              </a:pathLst>
            </a:custGeom>
            <a:noFill/>
            <a:ln w="38100" cap="flat" cmpd="sng" algn="ctr">
              <a:solidFill>
                <a:srgbClr val="FF00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MokuMokuShape">
              <a:extLst>
                <a:ext uri="{FF2B5EF4-FFF2-40B4-BE49-F238E27FC236}">
                  <a16:creationId xmlns:a16="http://schemas.microsoft.com/office/drawing/2014/main" id="{A31BCF27-8EF0-2F63-67C4-D1B5236AC21B}"/>
                </a:ext>
              </a:extLst>
            </p:cNvPr>
            <p:cNvSpPr/>
            <p:nvPr/>
          </p:nvSpPr>
          <p:spPr>
            <a:xfrm>
              <a:off x="8146914" y="4616535"/>
              <a:ext cx="704963" cy="478015"/>
            </a:xfrm>
            <a:custGeom>
              <a:avLst/>
              <a:gdLst/>
              <a:ahLst/>
              <a:cxnLst/>
              <a:rect l="0" t="0" r="0" b="0"/>
              <a:pathLst>
                <a:path w="1742402" h="871201">
                  <a:moveTo>
                    <a:pt x="295200" y="72000"/>
                  </a:moveTo>
                  <a:cubicBezTo>
                    <a:pt x="295200" y="0"/>
                    <a:pt x="439200" y="0"/>
                    <a:pt x="439200" y="0"/>
                  </a:cubicBezTo>
                  <a:cubicBezTo>
                    <a:pt x="583200" y="0"/>
                    <a:pt x="583200" y="72000"/>
                    <a:pt x="583200" y="72000"/>
                  </a:cubicBezTo>
                  <a:cubicBezTo>
                    <a:pt x="583200" y="0"/>
                    <a:pt x="727200" y="0"/>
                    <a:pt x="727200" y="0"/>
                  </a:cubicBezTo>
                  <a:cubicBezTo>
                    <a:pt x="871200" y="0"/>
                    <a:pt x="871200" y="72000"/>
                    <a:pt x="871200" y="72000"/>
                  </a:cubicBezTo>
                  <a:cubicBezTo>
                    <a:pt x="871200" y="0"/>
                    <a:pt x="1015200" y="0"/>
                    <a:pt x="1015200" y="0"/>
                  </a:cubicBezTo>
                  <a:cubicBezTo>
                    <a:pt x="1159201" y="0"/>
                    <a:pt x="1159201" y="72000"/>
                    <a:pt x="1159201" y="72000"/>
                  </a:cubicBezTo>
                  <a:cubicBezTo>
                    <a:pt x="1159201" y="0"/>
                    <a:pt x="1303200" y="0"/>
                    <a:pt x="1303200" y="0"/>
                  </a:cubicBezTo>
                  <a:cubicBezTo>
                    <a:pt x="1447201" y="0"/>
                    <a:pt x="1447201" y="72000"/>
                    <a:pt x="1447201" y="72000"/>
                  </a:cubicBezTo>
                  <a:cubicBezTo>
                    <a:pt x="1447201" y="0"/>
                    <a:pt x="1591201" y="0"/>
                    <a:pt x="1591201" y="0"/>
                  </a:cubicBezTo>
                  <a:cubicBezTo>
                    <a:pt x="1735201" y="0"/>
                    <a:pt x="1735201" y="72000"/>
                    <a:pt x="1735201" y="72000"/>
                  </a:cubicBezTo>
                  <a:cubicBezTo>
                    <a:pt x="1742401" y="144000"/>
                    <a:pt x="1742401" y="144000"/>
                    <a:pt x="1742401" y="144000"/>
                  </a:cubicBezTo>
                  <a:cubicBezTo>
                    <a:pt x="1735201" y="288000"/>
                    <a:pt x="1663201" y="288000"/>
                    <a:pt x="1663201" y="288000"/>
                  </a:cubicBezTo>
                  <a:cubicBezTo>
                    <a:pt x="1735201" y="288000"/>
                    <a:pt x="1735201" y="432000"/>
                    <a:pt x="1735201" y="432000"/>
                  </a:cubicBezTo>
                  <a:cubicBezTo>
                    <a:pt x="1735201" y="576000"/>
                    <a:pt x="1663201" y="576000"/>
                    <a:pt x="1663201" y="576000"/>
                  </a:cubicBezTo>
                  <a:cubicBezTo>
                    <a:pt x="1735201" y="576000"/>
                    <a:pt x="1735201" y="720000"/>
                    <a:pt x="1735201" y="720000"/>
                  </a:cubicBezTo>
                  <a:cubicBezTo>
                    <a:pt x="1735201" y="864000"/>
                    <a:pt x="1663201" y="864000"/>
                    <a:pt x="1663201" y="864000"/>
                  </a:cubicBezTo>
                  <a:cubicBezTo>
                    <a:pt x="1591201" y="871200"/>
                    <a:pt x="1591201" y="871200"/>
                    <a:pt x="1591201" y="871200"/>
                  </a:cubicBezTo>
                  <a:cubicBezTo>
                    <a:pt x="1447201" y="864000"/>
                    <a:pt x="1447201" y="792000"/>
                    <a:pt x="1447201" y="792000"/>
                  </a:cubicBezTo>
                  <a:cubicBezTo>
                    <a:pt x="1447201" y="864000"/>
                    <a:pt x="1303201" y="864000"/>
                    <a:pt x="1303201" y="864000"/>
                  </a:cubicBezTo>
                  <a:cubicBezTo>
                    <a:pt x="1159201" y="864000"/>
                    <a:pt x="1159201" y="792000"/>
                    <a:pt x="1159201" y="792000"/>
                  </a:cubicBezTo>
                  <a:cubicBezTo>
                    <a:pt x="1159201" y="864000"/>
                    <a:pt x="1015201" y="864000"/>
                    <a:pt x="1015201" y="864000"/>
                  </a:cubicBezTo>
                  <a:cubicBezTo>
                    <a:pt x="871200" y="864000"/>
                    <a:pt x="871200" y="792000"/>
                    <a:pt x="871200" y="792000"/>
                  </a:cubicBezTo>
                  <a:cubicBezTo>
                    <a:pt x="871200" y="864000"/>
                    <a:pt x="727201" y="864000"/>
                    <a:pt x="727201" y="864000"/>
                  </a:cubicBezTo>
                  <a:cubicBezTo>
                    <a:pt x="583200" y="864000"/>
                    <a:pt x="583200" y="792000"/>
                    <a:pt x="583200" y="792000"/>
                  </a:cubicBezTo>
                  <a:cubicBezTo>
                    <a:pt x="583200" y="864000"/>
                    <a:pt x="439200" y="864000"/>
                    <a:pt x="439200" y="864000"/>
                  </a:cubicBezTo>
                  <a:cubicBezTo>
                    <a:pt x="295200" y="864000"/>
                    <a:pt x="295200" y="792000"/>
                    <a:pt x="295200" y="792000"/>
                  </a:cubicBezTo>
                  <a:cubicBezTo>
                    <a:pt x="295200" y="864000"/>
                    <a:pt x="151200" y="864000"/>
                    <a:pt x="151200" y="864000"/>
                  </a:cubicBezTo>
                  <a:cubicBezTo>
                    <a:pt x="7200" y="864000"/>
                    <a:pt x="7200" y="792000"/>
                    <a:pt x="7200" y="792000"/>
                  </a:cubicBezTo>
                  <a:cubicBezTo>
                    <a:pt x="0" y="720000"/>
                    <a:pt x="0" y="720000"/>
                    <a:pt x="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200" y="0"/>
                    <a:pt x="151200" y="0"/>
                    <a:pt x="151200" y="0"/>
                  </a:cubicBezTo>
                  <a:cubicBezTo>
                    <a:pt x="295200" y="0"/>
                    <a:pt x="295200" y="72000"/>
                    <a:pt x="295200" y="72000"/>
                  </a:cubicBezTo>
                  <a:close/>
                </a:path>
              </a:pathLst>
            </a:custGeom>
            <a:noFill/>
            <a:ln w="38100" cap="flat" cmpd="sng" algn="ctr">
              <a:solidFill>
                <a:srgbClr val="FF00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MokuMokuShape">
              <a:extLst>
                <a:ext uri="{FF2B5EF4-FFF2-40B4-BE49-F238E27FC236}">
                  <a16:creationId xmlns:a16="http://schemas.microsoft.com/office/drawing/2014/main" id="{FDE93466-8BCD-13F4-4520-6E5B7F080CF8}"/>
                </a:ext>
              </a:extLst>
            </p:cNvPr>
            <p:cNvSpPr/>
            <p:nvPr/>
          </p:nvSpPr>
          <p:spPr>
            <a:xfrm>
              <a:off x="6452331" y="4915190"/>
              <a:ext cx="1166837" cy="344079"/>
            </a:xfrm>
            <a:custGeom>
              <a:avLst/>
              <a:gdLst/>
              <a:ahLst/>
              <a:cxnLst/>
              <a:rect l="0" t="0" r="0" b="0"/>
              <a:pathLst>
                <a:path w="1742402" h="871201">
                  <a:moveTo>
                    <a:pt x="295200" y="72000"/>
                  </a:moveTo>
                  <a:cubicBezTo>
                    <a:pt x="295200" y="0"/>
                    <a:pt x="439200" y="0"/>
                    <a:pt x="439200" y="0"/>
                  </a:cubicBezTo>
                  <a:cubicBezTo>
                    <a:pt x="583200" y="0"/>
                    <a:pt x="583200" y="72000"/>
                    <a:pt x="583200" y="72000"/>
                  </a:cubicBezTo>
                  <a:cubicBezTo>
                    <a:pt x="583200" y="0"/>
                    <a:pt x="727200" y="0"/>
                    <a:pt x="727200" y="0"/>
                  </a:cubicBezTo>
                  <a:cubicBezTo>
                    <a:pt x="871200" y="0"/>
                    <a:pt x="871200" y="72000"/>
                    <a:pt x="871200" y="72000"/>
                  </a:cubicBezTo>
                  <a:cubicBezTo>
                    <a:pt x="871200" y="0"/>
                    <a:pt x="1015200" y="0"/>
                    <a:pt x="1015200" y="0"/>
                  </a:cubicBezTo>
                  <a:cubicBezTo>
                    <a:pt x="1159201" y="0"/>
                    <a:pt x="1159201" y="72000"/>
                    <a:pt x="1159201" y="72000"/>
                  </a:cubicBezTo>
                  <a:cubicBezTo>
                    <a:pt x="1159201" y="0"/>
                    <a:pt x="1303200" y="0"/>
                    <a:pt x="1303200" y="0"/>
                  </a:cubicBezTo>
                  <a:cubicBezTo>
                    <a:pt x="1447201" y="0"/>
                    <a:pt x="1447201" y="72000"/>
                    <a:pt x="1447201" y="72000"/>
                  </a:cubicBezTo>
                  <a:cubicBezTo>
                    <a:pt x="1447201" y="0"/>
                    <a:pt x="1591201" y="0"/>
                    <a:pt x="1591201" y="0"/>
                  </a:cubicBezTo>
                  <a:cubicBezTo>
                    <a:pt x="1735201" y="0"/>
                    <a:pt x="1735201" y="72000"/>
                    <a:pt x="1735201" y="72000"/>
                  </a:cubicBezTo>
                  <a:cubicBezTo>
                    <a:pt x="1742401" y="144000"/>
                    <a:pt x="1742401" y="144000"/>
                    <a:pt x="1742401" y="144000"/>
                  </a:cubicBezTo>
                  <a:cubicBezTo>
                    <a:pt x="1735201" y="288000"/>
                    <a:pt x="1663201" y="288000"/>
                    <a:pt x="1663201" y="288000"/>
                  </a:cubicBezTo>
                  <a:cubicBezTo>
                    <a:pt x="1735201" y="288000"/>
                    <a:pt x="1735201" y="432000"/>
                    <a:pt x="1735201" y="432000"/>
                  </a:cubicBezTo>
                  <a:cubicBezTo>
                    <a:pt x="1735201" y="576000"/>
                    <a:pt x="1663201" y="576000"/>
                    <a:pt x="1663201" y="576000"/>
                  </a:cubicBezTo>
                  <a:cubicBezTo>
                    <a:pt x="1735201" y="576000"/>
                    <a:pt x="1735201" y="720000"/>
                    <a:pt x="1735201" y="720000"/>
                  </a:cubicBezTo>
                  <a:cubicBezTo>
                    <a:pt x="1735201" y="864000"/>
                    <a:pt x="1663201" y="864000"/>
                    <a:pt x="1663201" y="864000"/>
                  </a:cubicBezTo>
                  <a:cubicBezTo>
                    <a:pt x="1591201" y="871200"/>
                    <a:pt x="1591201" y="871200"/>
                    <a:pt x="1591201" y="871200"/>
                  </a:cubicBezTo>
                  <a:cubicBezTo>
                    <a:pt x="1447201" y="864000"/>
                    <a:pt x="1447201" y="792000"/>
                    <a:pt x="1447201" y="792000"/>
                  </a:cubicBezTo>
                  <a:cubicBezTo>
                    <a:pt x="1447201" y="864000"/>
                    <a:pt x="1303201" y="864000"/>
                    <a:pt x="1303201" y="864000"/>
                  </a:cubicBezTo>
                  <a:cubicBezTo>
                    <a:pt x="1159201" y="864000"/>
                    <a:pt x="1159201" y="792000"/>
                    <a:pt x="1159201" y="792000"/>
                  </a:cubicBezTo>
                  <a:cubicBezTo>
                    <a:pt x="1159201" y="864000"/>
                    <a:pt x="1015201" y="864000"/>
                    <a:pt x="1015201" y="864000"/>
                  </a:cubicBezTo>
                  <a:cubicBezTo>
                    <a:pt x="871200" y="864000"/>
                    <a:pt x="871200" y="792000"/>
                    <a:pt x="871200" y="792000"/>
                  </a:cubicBezTo>
                  <a:cubicBezTo>
                    <a:pt x="871200" y="864000"/>
                    <a:pt x="727201" y="864000"/>
                    <a:pt x="727201" y="864000"/>
                  </a:cubicBezTo>
                  <a:cubicBezTo>
                    <a:pt x="583200" y="864000"/>
                    <a:pt x="583200" y="792000"/>
                    <a:pt x="583200" y="792000"/>
                  </a:cubicBezTo>
                  <a:cubicBezTo>
                    <a:pt x="583200" y="864000"/>
                    <a:pt x="439200" y="864000"/>
                    <a:pt x="439200" y="864000"/>
                  </a:cubicBezTo>
                  <a:cubicBezTo>
                    <a:pt x="295200" y="864000"/>
                    <a:pt x="295200" y="792000"/>
                    <a:pt x="295200" y="792000"/>
                  </a:cubicBezTo>
                  <a:cubicBezTo>
                    <a:pt x="295200" y="864000"/>
                    <a:pt x="151200" y="864000"/>
                    <a:pt x="151200" y="864000"/>
                  </a:cubicBezTo>
                  <a:cubicBezTo>
                    <a:pt x="7200" y="864000"/>
                    <a:pt x="7200" y="792000"/>
                    <a:pt x="7200" y="792000"/>
                  </a:cubicBezTo>
                  <a:cubicBezTo>
                    <a:pt x="0" y="720000"/>
                    <a:pt x="0" y="720000"/>
                    <a:pt x="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200" y="0"/>
                    <a:pt x="151200" y="0"/>
                    <a:pt x="151200" y="0"/>
                  </a:cubicBezTo>
                  <a:cubicBezTo>
                    <a:pt x="295200" y="0"/>
                    <a:pt x="295200" y="72000"/>
                    <a:pt x="295200" y="72000"/>
                  </a:cubicBezTo>
                  <a:close/>
                </a:path>
              </a:pathLst>
            </a:custGeom>
            <a:noFill/>
            <a:ln w="38100" cap="flat" cmpd="sng" algn="ctr">
              <a:solidFill>
                <a:srgbClr val="FF00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5FDEDD2-E964-DAD1-8C7E-E11F5D093C51}"/>
                </a:ext>
              </a:extLst>
            </p:cNvPr>
            <p:cNvSpPr txBox="1"/>
            <p:nvPr/>
          </p:nvSpPr>
          <p:spPr>
            <a:xfrm>
              <a:off x="3522607" y="4424462"/>
              <a:ext cx="723275" cy="307777"/>
            </a:xfrm>
            <a:prstGeom prst="rect">
              <a:avLst/>
            </a:prstGeom>
            <a:noFill/>
          </p:spPr>
          <p:txBody>
            <a:bodyPr wrap="none" rtlCol="0">
              <a:spAutoFit/>
            </a:bodyPr>
            <a:lstStyle/>
            <a:p>
              <a:r>
                <a:rPr kumimoji="1" lang="ja-JP" altLang="en-US" sz="1400" b="1" u="sng" dirty="0">
                  <a:solidFill>
                    <a:srgbClr val="FF0000"/>
                  </a:solidFill>
                </a:rPr>
                <a:t>標的①</a:t>
              </a:r>
            </a:p>
          </p:txBody>
        </p:sp>
        <p:sp>
          <p:nvSpPr>
            <p:cNvPr id="9" name="テキスト ボックス 8">
              <a:extLst>
                <a:ext uri="{FF2B5EF4-FFF2-40B4-BE49-F238E27FC236}">
                  <a16:creationId xmlns:a16="http://schemas.microsoft.com/office/drawing/2014/main" id="{2257F0BF-CCDE-B7AB-DDD3-A348E2F113EC}"/>
                </a:ext>
              </a:extLst>
            </p:cNvPr>
            <p:cNvSpPr txBox="1"/>
            <p:nvPr/>
          </p:nvSpPr>
          <p:spPr>
            <a:xfrm>
              <a:off x="5797582" y="4404783"/>
              <a:ext cx="723275" cy="307777"/>
            </a:xfrm>
            <a:prstGeom prst="rect">
              <a:avLst/>
            </a:prstGeom>
            <a:noFill/>
          </p:spPr>
          <p:txBody>
            <a:bodyPr wrap="none" rtlCol="0">
              <a:spAutoFit/>
            </a:bodyPr>
            <a:lstStyle/>
            <a:p>
              <a:r>
                <a:rPr kumimoji="1" lang="ja-JP" altLang="en-US" sz="1400" b="1" u="sng" dirty="0">
                  <a:solidFill>
                    <a:srgbClr val="FF0000"/>
                  </a:solidFill>
                </a:rPr>
                <a:t>標的③</a:t>
              </a:r>
            </a:p>
          </p:txBody>
        </p:sp>
        <p:sp>
          <p:nvSpPr>
            <p:cNvPr id="10" name="テキスト ボックス 9">
              <a:extLst>
                <a:ext uri="{FF2B5EF4-FFF2-40B4-BE49-F238E27FC236}">
                  <a16:creationId xmlns:a16="http://schemas.microsoft.com/office/drawing/2014/main" id="{33357F12-FE17-25AE-0A99-27475E5A77F8}"/>
                </a:ext>
              </a:extLst>
            </p:cNvPr>
            <p:cNvSpPr txBox="1"/>
            <p:nvPr/>
          </p:nvSpPr>
          <p:spPr>
            <a:xfrm>
              <a:off x="7619168" y="4351309"/>
              <a:ext cx="723275" cy="307777"/>
            </a:xfrm>
            <a:prstGeom prst="rect">
              <a:avLst/>
            </a:prstGeom>
            <a:noFill/>
          </p:spPr>
          <p:txBody>
            <a:bodyPr wrap="none" rtlCol="0">
              <a:spAutoFit/>
            </a:bodyPr>
            <a:lstStyle/>
            <a:p>
              <a:r>
                <a:rPr kumimoji="1" lang="ja-JP" altLang="en-US" sz="1400" b="1" u="sng" dirty="0">
                  <a:solidFill>
                    <a:srgbClr val="FF0000"/>
                  </a:solidFill>
                </a:rPr>
                <a:t>標的⑤</a:t>
              </a:r>
            </a:p>
          </p:txBody>
        </p:sp>
        <p:sp>
          <p:nvSpPr>
            <p:cNvPr id="11" name="テキスト ボックス 10">
              <a:extLst>
                <a:ext uri="{FF2B5EF4-FFF2-40B4-BE49-F238E27FC236}">
                  <a16:creationId xmlns:a16="http://schemas.microsoft.com/office/drawing/2014/main" id="{E6A85A24-5C0D-964A-B991-69FD6DF37F65}"/>
                </a:ext>
              </a:extLst>
            </p:cNvPr>
            <p:cNvSpPr txBox="1"/>
            <p:nvPr/>
          </p:nvSpPr>
          <p:spPr>
            <a:xfrm>
              <a:off x="5797581" y="5105380"/>
              <a:ext cx="723275" cy="307777"/>
            </a:xfrm>
            <a:prstGeom prst="rect">
              <a:avLst/>
            </a:prstGeom>
            <a:noFill/>
          </p:spPr>
          <p:txBody>
            <a:bodyPr wrap="none" rtlCol="0">
              <a:spAutoFit/>
            </a:bodyPr>
            <a:lstStyle/>
            <a:p>
              <a:r>
                <a:rPr kumimoji="1" lang="ja-JP" altLang="en-US" sz="1400" b="1" u="sng" dirty="0">
                  <a:solidFill>
                    <a:srgbClr val="FF0000"/>
                  </a:solidFill>
                </a:rPr>
                <a:t>標的④</a:t>
              </a:r>
            </a:p>
          </p:txBody>
        </p:sp>
        <p:sp>
          <p:nvSpPr>
            <p:cNvPr id="12" name="MokuMokuShape">
              <a:extLst>
                <a:ext uri="{FF2B5EF4-FFF2-40B4-BE49-F238E27FC236}">
                  <a16:creationId xmlns:a16="http://schemas.microsoft.com/office/drawing/2014/main" id="{06B31EBB-38E3-216A-C46F-2DA5F779BC0C}"/>
                </a:ext>
              </a:extLst>
            </p:cNvPr>
            <p:cNvSpPr/>
            <p:nvPr/>
          </p:nvSpPr>
          <p:spPr>
            <a:xfrm>
              <a:off x="4134104" y="4647318"/>
              <a:ext cx="1166837" cy="344079"/>
            </a:xfrm>
            <a:custGeom>
              <a:avLst/>
              <a:gdLst/>
              <a:ahLst/>
              <a:cxnLst/>
              <a:rect l="0" t="0" r="0" b="0"/>
              <a:pathLst>
                <a:path w="1742402" h="871201">
                  <a:moveTo>
                    <a:pt x="295200" y="72000"/>
                  </a:moveTo>
                  <a:cubicBezTo>
                    <a:pt x="295200" y="0"/>
                    <a:pt x="439200" y="0"/>
                    <a:pt x="439200" y="0"/>
                  </a:cubicBezTo>
                  <a:cubicBezTo>
                    <a:pt x="583200" y="0"/>
                    <a:pt x="583200" y="72000"/>
                    <a:pt x="583200" y="72000"/>
                  </a:cubicBezTo>
                  <a:cubicBezTo>
                    <a:pt x="583200" y="0"/>
                    <a:pt x="727200" y="0"/>
                    <a:pt x="727200" y="0"/>
                  </a:cubicBezTo>
                  <a:cubicBezTo>
                    <a:pt x="871200" y="0"/>
                    <a:pt x="871200" y="72000"/>
                    <a:pt x="871200" y="72000"/>
                  </a:cubicBezTo>
                  <a:cubicBezTo>
                    <a:pt x="871200" y="0"/>
                    <a:pt x="1015200" y="0"/>
                    <a:pt x="1015200" y="0"/>
                  </a:cubicBezTo>
                  <a:cubicBezTo>
                    <a:pt x="1159201" y="0"/>
                    <a:pt x="1159201" y="72000"/>
                    <a:pt x="1159201" y="72000"/>
                  </a:cubicBezTo>
                  <a:cubicBezTo>
                    <a:pt x="1159201" y="0"/>
                    <a:pt x="1303200" y="0"/>
                    <a:pt x="1303200" y="0"/>
                  </a:cubicBezTo>
                  <a:cubicBezTo>
                    <a:pt x="1447201" y="0"/>
                    <a:pt x="1447201" y="72000"/>
                    <a:pt x="1447201" y="72000"/>
                  </a:cubicBezTo>
                  <a:cubicBezTo>
                    <a:pt x="1447201" y="0"/>
                    <a:pt x="1591201" y="0"/>
                    <a:pt x="1591201" y="0"/>
                  </a:cubicBezTo>
                  <a:cubicBezTo>
                    <a:pt x="1735201" y="0"/>
                    <a:pt x="1735201" y="72000"/>
                    <a:pt x="1735201" y="72000"/>
                  </a:cubicBezTo>
                  <a:cubicBezTo>
                    <a:pt x="1742401" y="144000"/>
                    <a:pt x="1742401" y="144000"/>
                    <a:pt x="1742401" y="144000"/>
                  </a:cubicBezTo>
                  <a:cubicBezTo>
                    <a:pt x="1735201" y="288000"/>
                    <a:pt x="1663201" y="288000"/>
                    <a:pt x="1663201" y="288000"/>
                  </a:cubicBezTo>
                  <a:cubicBezTo>
                    <a:pt x="1735201" y="288000"/>
                    <a:pt x="1735201" y="432000"/>
                    <a:pt x="1735201" y="432000"/>
                  </a:cubicBezTo>
                  <a:cubicBezTo>
                    <a:pt x="1735201" y="576000"/>
                    <a:pt x="1663201" y="576000"/>
                    <a:pt x="1663201" y="576000"/>
                  </a:cubicBezTo>
                  <a:cubicBezTo>
                    <a:pt x="1735201" y="576000"/>
                    <a:pt x="1735201" y="720000"/>
                    <a:pt x="1735201" y="720000"/>
                  </a:cubicBezTo>
                  <a:cubicBezTo>
                    <a:pt x="1735201" y="864000"/>
                    <a:pt x="1663201" y="864000"/>
                    <a:pt x="1663201" y="864000"/>
                  </a:cubicBezTo>
                  <a:cubicBezTo>
                    <a:pt x="1591201" y="871200"/>
                    <a:pt x="1591201" y="871200"/>
                    <a:pt x="1591201" y="871200"/>
                  </a:cubicBezTo>
                  <a:cubicBezTo>
                    <a:pt x="1447201" y="864000"/>
                    <a:pt x="1447201" y="792000"/>
                    <a:pt x="1447201" y="792000"/>
                  </a:cubicBezTo>
                  <a:cubicBezTo>
                    <a:pt x="1447201" y="864000"/>
                    <a:pt x="1303201" y="864000"/>
                    <a:pt x="1303201" y="864000"/>
                  </a:cubicBezTo>
                  <a:cubicBezTo>
                    <a:pt x="1159201" y="864000"/>
                    <a:pt x="1159201" y="792000"/>
                    <a:pt x="1159201" y="792000"/>
                  </a:cubicBezTo>
                  <a:cubicBezTo>
                    <a:pt x="1159201" y="864000"/>
                    <a:pt x="1015201" y="864000"/>
                    <a:pt x="1015201" y="864000"/>
                  </a:cubicBezTo>
                  <a:cubicBezTo>
                    <a:pt x="871200" y="864000"/>
                    <a:pt x="871200" y="792000"/>
                    <a:pt x="871200" y="792000"/>
                  </a:cubicBezTo>
                  <a:cubicBezTo>
                    <a:pt x="871200" y="864000"/>
                    <a:pt x="727201" y="864000"/>
                    <a:pt x="727201" y="864000"/>
                  </a:cubicBezTo>
                  <a:cubicBezTo>
                    <a:pt x="583200" y="864000"/>
                    <a:pt x="583200" y="792000"/>
                    <a:pt x="583200" y="792000"/>
                  </a:cubicBezTo>
                  <a:cubicBezTo>
                    <a:pt x="583200" y="864000"/>
                    <a:pt x="439200" y="864000"/>
                    <a:pt x="439200" y="864000"/>
                  </a:cubicBezTo>
                  <a:cubicBezTo>
                    <a:pt x="295200" y="864000"/>
                    <a:pt x="295200" y="792000"/>
                    <a:pt x="295200" y="792000"/>
                  </a:cubicBezTo>
                  <a:cubicBezTo>
                    <a:pt x="295200" y="864000"/>
                    <a:pt x="151200" y="864000"/>
                    <a:pt x="151200" y="864000"/>
                  </a:cubicBezTo>
                  <a:cubicBezTo>
                    <a:pt x="7200" y="864000"/>
                    <a:pt x="7200" y="792000"/>
                    <a:pt x="7200" y="792000"/>
                  </a:cubicBezTo>
                  <a:cubicBezTo>
                    <a:pt x="0" y="720000"/>
                    <a:pt x="0" y="720000"/>
                    <a:pt x="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200" y="0"/>
                    <a:pt x="151200" y="0"/>
                    <a:pt x="151200" y="0"/>
                  </a:cubicBezTo>
                  <a:cubicBezTo>
                    <a:pt x="295200" y="0"/>
                    <a:pt x="295200" y="72000"/>
                    <a:pt x="295200" y="72000"/>
                  </a:cubicBezTo>
                  <a:close/>
                </a:path>
              </a:pathLst>
            </a:custGeom>
            <a:noFill/>
            <a:ln w="38100" cap="flat" cmpd="sng" algn="ctr">
              <a:solidFill>
                <a:srgbClr val="FF00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MokuMokuShape">
              <a:extLst>
                <a:ext uri="{FF2B5EF4-FFF2-40B4-BE49-F238E27FC236}">
                  <a16:creationId xmlns:a16="http://schemas.microsoft.com/office/drawing/2014/main" id="{0513C0C7-3E00-91B2-7F60-E92ECCAC96B8}"/>
                </a:ext>
              </a:extLst>
            </p:cNvPr>
            <p:cNvSpPr/>
            <p:nvPr/>
          </p:nvSpPr>
          <p:spPr>
            <a:xfrm>
              <a:off x="4134104" y="4953294"/>
              <a:ext cx="1166837" cy="344079"/>
            </a:xfrm>
            <a:custGeom>
              <a:avLst/>
              <a:gdLst/>
              <a:ahLst/>
              <a:cxnLst/>
              <a:rect l="0" t="0" r="0" b="0"/>
              <a:pathLst>
                <a:path w="1742402" h="871201">
                  <a:moveTo>
                    <a:pt x="295200" y="72000"/>
                  </a:moveTo>
                  <a:cubicBezTo>
                    <a:pt x="295200" y="0"/>
                    <a:pt x="439200" y="0"/>
                    <a:pt x="439200" y="0"/>
                  </a:cubicBezTo>
                  <a:cubicBezTo>
                    <a:pt x="583200" y="0"/>
                    <a:pt x="583200" y="72000"/>
                    <a:pt x="583200" y="72000"/>
                  </a:cubicBezTo>
                  <a:cubicBezTo>
                    <a:pt x="583200" y="0"/>
                    <a:pt x="727200" y="0"/>
                    <a:pt x="727200" y="0"/>
                  </a:cubicBezTo>
                  <a:cubicBezTo>
                    <a:pt x="871200" y="0"/>
                    <a:pt x="871200" y="72000"/>
                    <a:pt x="871200" y="72000"/>
                  </a:cubicBezTo>
                  <a:cubicBezTo>
                    <a:pt x="871200" y="0"/>
                    <a:pt x="1015200" y="0"/>
                    <a:pt x="1015200" y="0"/>
                  </a:cubicBezTo>
                  <a:cubicBezTo>
                    <a:pt x="1159201" y="0"/>
                    <a:pt x="1159201" y="72000"/>
                    <a:pt x="1159201" y="72000"/>
                  </a:cubicBezTo>
                  <a:cubicBezTo>
                    <a:pt x="1159201" y="0"/>
                    <a:pt x="1303200" y="0"/>
                    <a:pt x="1303200" y="0"/>
                  </a:cubicBezTo>
                  <a:cubicBezTo>
                    <a:pt x="1447201" y="0"/>
                    <a:pt x="1447201" y="72000"/>
                    <a:pt x="1447201" y="72000"/>
                  </a:cubicBezTo>
                  <a:cubicBezTo>
                    <a:pt x="1447201" y="0"/>
                    <a:pt x="1591201" y="0"/>
                    <a:pt x="1591201" y="0"/>
                  </a:cubicBezTo>
                  <a:cubicBezTo>
                    <a:pt x="1735201" y="0"/>
                    <a:pt x="1735201" y="72000"/>
                    <a:pt x="1735201" y="72000"/>
                  </a:cubicBezTo>
                  <a:cubicBezTo>
                    <a:pt x="1742401" y="144000"/>
                    <a:pt x="1742401" y="144000"/>
                    <a:pt x="1742401" y="144000"/>
                  </a:cubicBezTo>
                  <a:cubicBezTo>
                    <a:pt x="1735201" y="288000"/>
                    <a:pt x="1663201" y="288000"/>
                    <a:pt x="1663201" y="288000"/>
                  </a:cubicBezTo>
                  <a:cubicBezTo>
                    <a:pt x="1735201" y="288000"/>
                    <a:pt x="1735201" y="432000"/>
                    <a:pt x="1735201" y="432000"/>
                  </a:cubicBezTo>
                  <a:cubicBezTo>
                    <a:pt x="1735201" y="576000"/>
                    <a:pt x="1663201" y="576000"/>
                    <a:pt x="1663201" y="576000"/>
                  </a:cubicBezTo>
                  <a:cubicBezTo>
                    <a:pt x="1735201" y="576000"/>
                    <a:pt x="1735201" y="720000"/>
                    <a:pt x="1735201" y="720000"/>
                  </a:cubicBezTo>
                  <a:cubicBezTo>
                    <a:pt x="1735201" y="864000"/>
                    <a:pt x="1663201" y="864000"/>
                    <a:pt x="1663201" y="864000"/>
                  </a:cubicBezTo>
                  <a:cubicBezTo>
                    <a:pt x="1591201" y="871200"/>
                    <a:pt x="1591201" y="871200"/>
                    <a:pt x="1591201" y="871200"/>
                  </a:cubicBezTo>
                  <a:cubicBezTo>
                    <a:pt x="1447201" y="864000"/>
                    <a:pt x="1447201" y="792000"/>
                    <a:pt x="1447201" y="792000"/>
                  </a:cubicBezTo>
                  <a:cubicBezTo>
                    <a:pt x="1447201" y="864000"/>
                    <a:pt x="1303201" y="864000"/>
                    <a:pt x="1303201" y="864000"/>
                  </a:cubicBezTo>
                  <a:cubicBezTo>
                    <a:pt x="1159201" y="864000"/>
                    <a:pt x="1159201" y="792000"/>
                    <a:pt x="1159201" y="792000"/>
                  </a:cubicBezTo>
                  <a:cubicBezTo>
                    <a:pt x="1159201" y="864000"/>
                    <a:pt x="1015201" y="864000"/>
                    <a:pt x="1015201" y="864000"/>
                  </a:cubicBezTo>
                  <a:cubicBezTo>
                    <a:pt x="871200" y="864000"/>
                    <a:pt x="871200" y="792000"/>
                    <a:pt x="871200" y="792000"/>
                  </a:cubicBezTo>
                  <a:cubicBezTo>
                    <a:pt x="871200" y="864000"/>
                    <a:pt x="727201" y="864000"/>
                    <a:pt x="727201" y="864000"/>
                  </a:cubicBezTo>
                  <a:cubicBezTo>
                    <a:pt x="583200" y="864000"/>
                    <a:pt x="583200" y="792000"/>
                    <a:pt x="583200" y="792000"/>
                  </a:cubicBezTo>
                  <a:cubicBezTo>
                    <a:pt x="583200" y="864000"/>
                    <a:pt x="439200" y="864000"/>
                    <a:pt x="439200" y="864000"/>
                  </a:cubicBezTo>
                  <a:cubicBezTo>
                    <a:pt x="295200" y="864000"/>
                    <a:pt x="295200" y="792000"/>
                    <a:pt x="295200" y="792000"/>
                  </a:cubicBezTo>
                  <a:cubicBezTo>
                    <a:pt x="295200" y="864000"/>
                    <a:pt x="151200" y="864000"/>
                    <a:pt x="151200" y="864000"/>
                  </a:cubicBezTo>
                  <a:cubicBezTo>
                    <a:pt x="7200" y="864000"/>
                    <a:pt x="7200" y="792000"/>
                    <a:pt x="7200" y="792000"/>
                  </a:cubicBezTo>
                  <a:cubicBezTo>
                    <a:pt x="0" y="720000"/>
                    <a:pt x="0" y="720000"/>
                    <a:pt x="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200" y="0"/>
                    <a:pt x="151200" y="0"/>
                    <a:pt x="151200" y="0"/>
                  </a:cubicBezTo>
                  <a:cubicBezTo>
                    <a:pt x="295200" y="0"/>
                    <a:pt x="295200" y="72000"/>
                    <a:pt x="295200" y="72000"/>
                  </a:cubicBezTo>
                  <a:close/>
                </a:path>
              </a:pathLst>
            </a:custGeom>
            <a:noFill/>
            <a:ln w="38100" cap="flat" cmpd="sng" algn="ctr">
              <a:solidFill>
                <a:srgbClr val="FF00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10048A2-7BF2-775D-9E19-905FFF67D0EE}"/>
                </a:ext>
              </a:extLst>
            </p:cNvPr>
            <p:cNvSpPr txBox="1"/>
            <p:nvPr/>
          </p:nvSpPr>
          <p:spPr>
            <a:xfrm>
              <a:off x="3501415" y="5210651"/>
              <a:ext cx="723275" cy="307777"/>
            </a:xfrm>
            <a:prstGeom prst="rect">
              <a:avLst/>
            </a:prstGeom>
            <a:noFill/>
          </p:spPr>
          <p:txBody>
            <a:bodyPr wrap="none" rtlCol="0">
              <a:spAutoFit/>
            </a:bodyPr>
            <a:lstStyle/>
            <a:p>
              <a:r>
                <a:rPr kumimoji="1" lang="ja-JP" altLang="en-US" sz="1400" b="1" u="sng" dirty="0">
                  <a:solidFill>
                    <a:srgbClr val="FF0000"/>
                  </a:solidFill>
                </a:rPr>
                <a:t>標的②</a:t>
              </a:r>
            </a:p>
          </p:txBody>
        </p:sp>
      </p:grpSp>
      <p:sp>
        <p:nvSpPr>
          <p:cNvPr id="15" name="テキスト ボックス 14">
            <a:extLst>
              <a:ext uri="{FF2B5EF4-FFF2-40B4-BE49-F238E27FC236}">
                <a16:creationId xmlns:a16="http://schemas.microsoft.com/office/drawing/2014/main" id="{61D1FA11-5E30-31E6-74BD-5A2D91DC4071}"/>
              </a:ext>
            </a:extLst>
          </p:cNvPr>
          <p:cNvSpPr txBox="1"/>
          <p:nvPr/>
        </p:nvSpPr>
        <p:spPr>
          <a:xfrm>
            <a:off x="8483613" y="5712304"/>
            <a:ext cx="3582650" cy="1061829"/>
          </a:xfrm>
          <a:prstGeom prst="rect">
            <a:avLst/>
          </a:prstGeom>
          <a:noFill/>
        </p:spPr>
        <p:txBody>
          <a:bodyPr wrap="square">
            <a:spAutoFit/>
          </a:bodyPr>
          <a:lstStyle/>
          <a:p>
            <a:r>
              <a:rPr lang="ja-JP" altLang="en-US" sz="1050" dirty="0"/>
              <a:t>吉田善章</a:t>
            </a:r>
            <a:r>
              <a:rPr lang="en-US" altLang="ja-JP" sz="1050" dirty="0"/>
              <a:t>,</a:t>
            </a:r>
            <a:r>
              <a:rPr lang="ja-JP" altLang="en-US" sz="1050" dirty="0"/>
              <a:t>ムーンショット目標</a:t>
            </a:r>
            <a:r>
              <a:rPr lang="en-US" altLang="ja-JP" sz="1050" dirty="0"/>
              <a:t>10</a:t>
            </a:r>
            <a:r>
              <a:rPr lang="ja-JP" altLang="en-US" sz="1050" dirty="0"/>
              <a:t>「</a:t>
            </a:r>
            <a:r>
              <a:rPr lang="en-US" altLang="ja-JP" sz="1050" dirty="0"/>
              <a:t>2050</a:t>
            </a:r>
            <a:r>
              <a:rPr lang="ja-JP" altLang="en-US" sz="1050" dirty="0"/>
              <a:t>年までに、フュージョンエネルギーの多面的な活用により、地球環境と調和し、資源制約から解き放たれた活力ある社会を実現」、核融合分野に貢献する加速器の仕様と実現可能性ワークショップ（ムーンショット目標</a:t>
            </a:r>
            <a:r>
              <a:rPr lang="en-US" altLang="ja-JP" sz="1050" dirty="0"/>
              <a:t>10</a:t>
            </a:r>
            <a:r>
              <a:rPr lang="ja-JP" altLang="en-US" sz="1050" dirty="0"/>
              <a:t>奥野プロジェクトキックオフワークショップ）</a:t>
            </a:r>
            <a:r>
              <a:rPr lang="en-US" altLang="ja-JP" sz="1050" dirty="0"/>
              <a:t>, 2025</a:t>
            </a:r>
            <a:r>
              <a:rPr lang="ja-JP" altLang="en-US" sz="1050" dirty="0"/>
              <a:t>年</a:t>
            </a:r>
            <a:r>
              <a:rPr lang="en-US" altLang="ja-JP" sz="1050" dirty="0"/>
              <a:t>4</a:t>
            </a:r>
            <a:r>
              <a:rPr lang="ja-JP" altLang="en-US" sz="1050" dirty="0"/>
              <a:t>月</a:t>
            </a:r>
            <a:r>
              <a:rPr lang="en-US" altLang="ja-JP" sz="1050" dirty="0"/>
              <a:t>17</a:t>
            </a:r>
            <a:r>
              <a:rPr lang="ja-JP" altLang="en-US" sz="1050" dirty="0"/>
              <a:t>日</a:t>
            </a:r>
            <a:endParaRPr lang="en-US" altLang="ja-JP" sz="1050" dirty="0"/>
          </a:p>
        </p:txBody>
      </p:sp>
    </p:spTree>
    <p:extLst>
      <p:ext uri="{BB962C8B-B14F-4D97-AF65-F5344CB8AC3E}">
        <p14:creationId xmlns:p14="http://schemas.microsoft.com/office/powerpoint/2010/main" val="359265501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B2EBD7-644E-D772-6704-20C769BDC9C7}"/>
              </a:ext>
            </a:extLst>
          </p:cNvPr>
          <p:cNvSpPr>
            <a:spLocks noGrp="1"/>
          </p:cNvSpPr>
          <p:nvPr>
            <p:ph type="title"/>
          </p:nvPr>
        </p:nvSpPr>
        <p:spPr/>
        <p:txBody>
          <a:bodyPr/>
          <a:lstStyle/>
          <a:p>
            <a:r>
              <a:rPr lang="ja-JP" altLang="en-US" dirty="0"/>
              <a:t>期待される成果を実現するビームと標的</a:t>
            </a:r>
            <a:endParaRPr kumimoji="1" lang="ja-JP" altLang="en-US" dirty="0"/>
          </a:p>
        </p:txBody>
      </p:sp>
      <p:pic>
        <p:nvPicPr>
          <p:cNvPr id="3" name="図 2">
            <a:extLst>
              <a:ext uri="{FF2B5EF4-FFF2-40B4-BE49-F238E27FC236}">
                <a16:creationId xmlns:a16="http://schemas.microsoft.com/office/drawing/2014/main" id="{5265006F-0723-35A5-08C3-4EC231387499}"/>
              </a:ext>
            </a:extLst>
          </p:cNvPr>
          <p:cNvPicPr>
            <a:picLocks noChangeAspect="1"/>
          </p:cNvPicPr>
          <p:nvPr/>
        </p:nvPicPr>
        <p:blipFill>
          <a:blip r:embed="rId2"/>
          <a:stretch>
            <a:fillRect/>
          </a:stretch>
        </p:blipFill>
        <p:spPr>
          <a:xfrm>
            <a:off x="138402" y="1121948"/>
            <a:ext cx="9331659" cy="5578258"/>
          </a:xfrm>
          <a:prstGeom prst="rect">
            <a:avLst/>
          </a:prstGeom>
          <a:ln>
            <a:solidFill>
              <a:schemeClr val="tx1"/>
            </a:solidFill>
          </a:ln>
        </p:spPr>
      </p:pic>
      <p:sp>
        <p:nvSpPr>
          <p:cNvPr id="4" name="テキスト ボックス 3">
            <a:extLst>
              <a:ext uri="{FF2B5EF4-FFF2-40B4-BE49-F238E27FC236}">
                <a16:creationId xmlns:a16="http://schemas.microsoft.com/office/drawing/2014/main" id="{F616F90C-493B-11EA-A32E-9DDCA3A334B7}"/>
              </a:ext>
            </a:extLst>
          </p:cNvPr>
          <p:cNvSpPr txBox="1"/>
          <p:nvPr/>
        </p:nvSpPr>
        <p:spPr>
          <a:xfrm>
            <a:off x="9716311" y="5525855"/>
            <a:ext cx="2262245" cy="1061829"/>
          </a:xfrm>
          <a:prstGeom prst="rect">
            <a:avLst/>
          </a:prstGeom>
          <a:noFill/>
        </p:spPr>
        <p:txBody>
          <a:bodyPr wrap="square" rtlCol="0">
            <a:spAutoFit/>
          </a:bodyPr>
          <a:lstStyle/>
          <a:p>
            <a:r>
              <a:rPr lang="ja-JP" altLang="en-US" sz="1050" dirty="0"/>
              <a:t>奥野広樹</a:t>
            </a:r>
            <a:r>
              <a:rPr lang="en-US" altLang="ja-JP" sz="1050" dirty="0"/>
              <a:t>, </a:t>
            </a:r>
            <a:r>
              <a:rPr lang="ja-JP" altLang="en-US" sz="1050" dirty="0"/>
              <a:t>プロジェクトの概要説明</a:t>
            </a:r>
            <a:r>
              <a:rPr lang="en-US" altLang="ja-JP" sz="1050" dirty="0"/>
              <a:t>, </a:t>
            </a:r>
            <a:r>
              <a:rPr lang="ja-JP" altLang="en-US" sz="1050" dirty="0"/>
              <a:t>核融合分野に貢献する加速器の仕様と実現可能性ワークショップ（ムーンショット目標</a:t>
            </a:r>
            <a:r>
              <a:rPr lang="en-US" altLang="ja-JP" sz="1050" dirty="0"/>
              <a:t>10</a:t>
            </a:r>
            <a:r>
              <a:rPr lang="ja-JP" altLang="en-US" sz="1050" dirty="0"/>
              <a:t>奥野プロジェクトキックオフワークショップ）</a:t>
            </a:r>
            <a:r>
              <a:rPr lang="en-US" altLang="ja-JP" sz="1050" dirty="0"/>
              <a:t>, 2025</a:t>
            </a:r>
            <a:r>
              <a:rPr lang="ja-JP" altLang="en-US" sz="1050" dirty="0"/>
              <a:t>年</a:t>
            </a:r>
            <a:r>
              <a:rPr lang="en-US" altLang="ja-JP" sz="1050" dirty="0"/>
              <a:t>4</a:t>
            </a:r>
            <a:r>
              <a:rPr lang="ja-JP" altLang="en-US" sz="1050" dirty="0"/>
              <a:t>月</a:t>
            </a:r>
            <a:r>
              <a:rPr lang="en-US" altLang="ja-JP" sz="1050" dirty="0"/>
              <a:t>17</a:t>
            </a:r>
            <a:r>
              <a:rPr lang="ja-JP" altLang="en-US" sz="1050" dirty="0"/>
              <a:t>日</a:t>
            </a:r>
            <a:endParaRPr lang="en-US" altLang="ja-JP" sz="1050" dirty="0"/>
          </a:p>
        </p:txBody>
      </p:sp>
      <p:sp>
        <p:nvSpPr>
          <p:cNvPr id="5" name="テキスト ボックス 4">
            <a:extLst>
              <a:ext uri="{FF2B5EF4-FFF2-40B4-BE49-F238E27FC236}">
                <a16:creationId xmlns:a16="http://schemas.microsoft.com/office/drawing/2014/main" id="{67E12D6F-B189-109C-308B-EA4372274EA6}"/>
              </a:ext>
            </a:extLst>
          </p:cNvPr>
          <p:cNvSpPr txBox="1"/>
          <p:nvPr/>
        </p:nvSpPr>
        <p:spPr>
          <a:xfrm>
            <a:off x="5638801" y="2024743"/>
            <a:ext cx="609462" cy="369332"/>
          </a:xfrm>
          <a:prstGeom prst="rect">
            <a:avLst/>
          </a:prstGeom>
          <a:noFill/>
        </p:spPr>
        <p:txBody>
          <a:bodyPr wrap="none" rtlCol="0">
            <a:spAutoFit/>
          </a:bodyPr>
          <a:lstStyle/>
          <a:p>
            <a:r>
              <a:rPr kumimoji="1" lang="en-US" altLang="ja-JP" dirty="0">
                <a:solidFill>
                  <a:srgbClr val="FF0000"/>
                </a:solidFill>
              </a:rPr>
              <a:t>0.1A</a:t>
            </a:r>
            <a:endParaRPr kumimoji="1" lang="ja-JP" altLang="en-US" dirty="0">
              <a:solidFill>
                <a:srgbClr val="FF0000"/>
              </a:solidFill>
            </a:endParaRPr>
          </a:p>
        </p:txBody>
      </p:sp>
      <p:grpSp>
        <p:nvGrpSpPr>
          <p:cNvPr id="13" name="グループ化 12">
            <a:extLst>
              <a:ext uri="{FF2B5EF4-FFF2-40B4-BE49-F238E27FC236}">
                <a16:creationId xmlns:a16="http://schemas.microsoft.com/office/drawing/2014/main" id="{000EEE76-E2D3-F9A0-BE08-7B2A0AC733E3}"/>
              </a:ext>
            </a:extLst>
          </p:cNvPr>
          <p:cNvGrpSpPr/>
          <p:nvPr/>
        </p:nvGrpSpPr>
        <p:grpSpPr>
          <a:xfrm>
            <a:off x="4245975" y="1816495"/>
            <a:ext cx="8051779" cy="1534762"/>
            <a:chOff x="4245975" y="1816495"/>
            <a:chExt cx="8051779" cy="1534762"/>
          </a:xfrm>
        </p:grpSpPr>
        <p:sp>
          <p:nvSpPr>
            <p:cNvPr id="6" name="MokuMokuShape">
              <a:extLst>
                <a:ext uri="{FF2B5EF4-FFF2-40B4-BE49-F238E27FC236}">
                  <a16:creationId xmlns:a16="http://schemas.microsoft.com/office/drawing/2014/main" id="{B221E7B7-1093-58CA-5763-4B5A1ABA7605}"/>
                </a:ext>
              </a:extLst>
            </p:cNvPr>
            <p:cNvSpPr/>
            <p:nvPr/>
          </p:nvSpPr>
          <p:spPr>
            <a:xfrm>
              <a:off x="4245975" y="2192333"/>
              <a:ext cx="5301086" cy="1158924"/>
            </a:xfrm>
            <a:custGeom>
              <a:avLst/>
              <a:gdLst/>
              <a:ahLst/>
              <a:cxnLst/>
              <a:rect l="0" t="0" r="0" b="0"/>
              <a:pathLst>
                <a:path w="6062403" h="1447201">
                  <a:moveTo>
                    <a:pt x="295199" y="72000"/>
                  </a:moveTo>
                  <a:cubicBezTo>
                    <a:pt x="295199" y="0"/>
                    <a:pt x="439199" y="0"/>
                    <a:pt x="439199" y="0"/>
                  </a:cubicBezTo>
                  <a:cubicBezTo>
                    <a:pt x="583199" y="0"/>
                    <a:pt x="583199" y="72000"/>
                    <a:pt x="583199" y="72000"/>
                  </a:cubicBezTo>
                  <a:cubicBezTo>
                    <a:pt x="583199" y="0"/>
                    <a:pt x="727199" y="0"/>
                    <a:pt x="727199" y="0"/>
                  </a:cubicBezTo>
                  <a:cubicBezTo>
                    <a:pt x="871199" y="0"/>
                    <a:pt x="871199" y="72000"/>
                    <a:pt x="871199" y="72000"/>
                  </a:cubicBezTo>
                  <a:cubicBezTo>
                    <a:pt x="871199" y="0"/>
                    <a:pt x="1015199" y="0"/>
                    <a:pt x="1015199" y="0"/>
                  </a:cubicBezTo>
                  <a:cubicBezTo>
                    <a:pt x="1159199" y="0"/>
                    <a:pt x="1159199" y="72000"/>
                    <a:pt x="1159199" y="72000"/>
                  </a:cubicBezTo>
                  <a:cubicBezTo>
                    <a:pt x="1159199" y="0"/>
                    <a:pt x="1303199" y="0"/>
                    <a:pt x="1303199" y="0"/>
                  </a:cubicBezTo>
                  <a:cubicBezTo>
                    <a:pt x="1447199" y="0"/>
                    <a:pt x="1447199" y="72000"/>
                    <a:pt x="1447199" y="72000"/>
                  </a:cubicBezTo>
                  <a:cubicBezTo>
                    <a:pt x="1447199" y="0"/>
                    <a:pt x="1591199" y="0"/>
                    <a:pt x="1591199" y="0"/>
                  </a:cubicBezTo>
                  <a:cubicBezTo>
                    <a:pt x="1735199" y="0"/>
                    <a:pt x="1735199" y="72000"/>
                    <a:pt x="1735199" y="72000"/>
                  </a:cubicBezTo>
                  <a:cubicBezTo>
                    <a:pt x="1735199" y="0"/>
                    <a:pt x="1879199" y="0"/>
                    <a:pt x="1879199" y="0"/>
                  </a:cubicBezTo>
                  <a:cubicBezTo>
                    <a:pt x="2023199" y="0"/>
                    <a:pt x="2023199" y="72000"/>
                    <a:pt x="2023199" y="72000"/>
                  </a:cubicBezTo>
                  <a:cubicBezTo>
                    <a:pt x="2023199" y="0"/>
                    <a:pt x="2167199" y="0"/>
                    <a:pt x="2167199" y="0"/>
                  </a:cubicBezTo>
                  <a:cubicBezTo>
                    <a:pt x="2311199" y="0"/>
                    <a:pt x="2311199" y="72000"/>
                    <a:pt x="2311199" y="72000"/>
                  </a:cubicBezTo>
                  <a:cubicBezTo>
                    <a:pt x="2311199" y="0"/>
                    <a:pt x="2455199" y="0"/>
                    <a:pt x="2455199" y="0"/>
                  </a:cubicBezTo>
                  <a:cubicBezTo>
                    <a:pt x="2599200" y="0"/>
                    <a:pt x="2599200" y="72000"/>
                    <a:pt x="2599200" y="72000"/>
                  </a:cubicBezTo>
                  <a:cubicBezTo>
                    <a:pt x="2599200" y="0"/>
                    <a:pt x="2743199" y="0"/>
                    <a:pt x="2743199" y="0"/>
                  </a:cubicBezTo>
                  <a:cubicBezTo>
                    <a:pt x="2887200" y="0"/>
                    <a:pt x="2887200" y="72000"/>
                    <a:pt x="2887200" y="72000"/>
                  </a:cubicBezTo>
                  <a:cubicBezTo>
                    <a:pt x="2887200" y="0"/>
                    <a:pt x="3031200" y="0"/>
                    <a:pt x="3031200" y="0"/>
                  </a:cubicBezTo>
                  <a:cubicBezTo>
                    <a:pt x="3175200" y="0"/>
                    <a:pt x="3175200" y="72000"/>
                    <a:pt x="3175200" y="72000"/>
                  </a:cubicBezTo>
                  <a:cubicBezTo>
                    <a:pt x="3175200" y="0"/>
                    <a:pt x="3319200" y="0"/>
                    <a:pt x="3319200" y="0"/>
                  </a:cubicBezTo>
                  <a:cubicBezTo>
                    <a:pt x="3463200" y="0"/>
                    <a:pt x="3463200" y="72000"/>
                    <a:pt x="3463200" y="72000"/>
                  </a:cubicBezTo>
                  <a:cubicBezTo>
                    <a:pt x="3463200" y="0"/>
                    <a:pt x="3607200" y="0"/>
                    <a:pt x="3607200" y="0"/>
                  </a:cubicBezTo>
                  <a:cubicBezTo>
                    <a:pt x="3751201" y="0"/>
                    <a:pt x="3751201" y="72000"/>
                    <a:pt x="3751201" y="72000"/>
                  </a:cubicBezTo>
                  <a:cubicBezTo>
                    <a:pt x="3751201" y="0"/>
                    <a:pt x="3895200" y="0"/>
                    <a:pt x="3895200" y="0"/>
                  </a:cubicBezTo>
                  <a:cubicBezTo>
                    <a:pt x="4039201" y="0"/>
                    <a:pt x="4039201" y="72000"/>
                    <a:pt x="4039201" y="72000"/>
                  </a:cubicBezTo>
                  <a:cubicBezTo>
                    <a:pt x="4039201" y="0"/>
                    <a:pt x="4183201" y="0"/>
                    <a:pt x="4183201" y="0"/>
                  </a:cubicBezTo>
                  <a:cubicBezTo>
                    <a:pt x="4327201" y="0"/>
                    <a:pt x="4327201" y="72000"/>
                    <a:pt x="4327201" y="72000"/>
                  </a:cubicBezTo>
                  <a:cubicBezTo>
                    <a:pt x="4327201" y="0"/>
                    <a:pt x="4471201" y="0"/>
                    <a:pt x="4471201" y="0"/>
                  </a:cubicBezTo>
                  <a:cubicBezTo>
                    <a:pt x="4615201" y="0"/>
                    <a:pt x="4615201" y="72000"/>
                    <a:pt x="4615201" y="72000"/>
                  </a:cubicBezTo>
                  <a:cubicBezTo>
                    <a:pt x="4615201" y="0"/>
                    <a:pt x="4759201" y="0"/>
                    <a:pt x="4759201" y="0"/>
                  </a:cubicBezTo>
                  <a:cubicBezTo>
                    <a:pt x="4903202" y="0"/>
                    <a:pt x="4903202" y="72000"/>
                    <a:pt x="4903202" y="72000"/>
                  </a:cubicBezTo>
                  <a:cubicBezTo>
                    <a:pt x="4903202" y="0"/>
                    <a:pt x="5047201" y="0"/>
                    <a:pt x="5047201" y="0"/>
                  </a:cubicBezTo>
                  <a:cubicBezTo>
                    <a:pt x="5191202" y="0"/>
                    <a:pt x="5191202" y="72000"/>
                    <a:pt x="5191202" y="72000"/>
                  </a:cubicBezTo>
                  <a:cubicBezTo>
                    <a:pt x="5191202" y="0"/>
                    <a:pt x="5335202" y="0"/>
                    <a:pt x="5335202" y="0"/>
                  </a:cubicBezTo>
                  <a:cubicBezTo>
                    <a:pt x="5479202" y="0"/>
                    <a:pt x="5479202" y="72000"/>
                    <a:pt x="5479202" y="72000"/>
                  </a:cubicBezTo>
                  <a:cubicBezTo>
                    <a:pt x="5479202" y="0"/>
                    <a:pt x="5623202" y="0"/>
                    <a:pt x="5623202" y="0"/>
                  </a:cubicBezTo>
                  <a:cubicBezTo>
                    <a:pt x="5767202" y="0"/>
                    <a:pt x="5767202" y="72000"/>
                    <a:pt x="5767202" y="72000"/>
                  </a:cubicBezTo>
                  <a:cubicBezTo>
                    <a:pt x="5767202" y="0"/>
                    <a:pt x="5911202" y="0"/>
                    <a:pt x="5911202" y="0"/>
                  </a:cubicBezTo>
                  <a:cubicBezTo>
                    <a:pt x="6055203" y="0"/>
                    <a:pt x="6055203" y="72000"/>
                    <a:pt x="6055203" y="72000"/>
                  </a:cubicBezTo>
                  <a:cubicBezTo>
                    <a:pt x="6062402" y="144000"/>
                    <a:pt x="6062402" y="144000"/>
                    <a:pt x="6062402" y="144000"/>
                  </a:cubicBezTo>
                  <a:cubicBezTo>
                    <a:pt x="6055203" y="288000"/>
                    <a:pt x="5983202" y="288000"/>
                    <a:pt x="5983202" y="288000"/>
                  </a:cubicBezTo>
                  <a:cubicBezTo>
                    <a:pt x="6055203" y="288000"/>
                    <a:pt x="6055203" y="432000"/>
                    <a:pt x="6055203" y="432000"/>
                  </a:cubicBezTo>
                  <a:cubicBezTo>
                    <a:pt x="6055203" y="576000"/>
                    <a:pt x="5983202" y="576000"/>
                    <a:pt x="5983202" y="576000"/>
                  </a:cubicBezTo>
                  <a:cubicBezTo>
                    <a:pt x="6055203" y="576000"/>
                    <a:pt x="6055203" y="720000"/>
                    <a:pt x="6055203" y="720000"/>
                  </a:cubicBezTo>
                  <a:cubicBezTo>
                    <a:pt x="6055203" y="864000"/>
                    <a:pt x="5983202" y="864000"/>
                    <a:pt x="5983202" y="864000"/>
                  </a:cubicBezTo>
                  <a:cubicBezTo>
                    <a:pt x="6055203" y="864000"/>
                    <a:pt x="6055203" y="1008000"/>
                    <a:pt x="6055203" y="1008000"/>
                  </a:cubicBezTo>
                  <a:cubicBezTo>
                    <a:pt x="6055203" y="1152000"/>
                    <a:pt x="5983202" y="1152000"/>
                    <a:pt x="5983202" y="1152000"/>
                  </a:cubicBezTo>
                  <a:cubicBezTo>
                    <a:pt x="6055203" y="1152000"/>
                    <a:pt x="6055203" y="1296000"/>
                    <a:pt x="6055203" y="1296000"/>
                  </a:cubicBezTo>
                  <a:cubicBezTo>
                    <a:pt x="6055203" y="1440000"/>
                    <a:pt x="5983202" y="1440000"/>
                    <a:pt x="5983202" y="1440000"/>
                  </a:cubicBezTo>
                  <a:cubicBezTo>
                    <a:pt x="5911202" y="1447200"/>
                    <a:pt x="5911202" y="1447200"/>
                    <a:pt x="5911202" y="1447200"/>
                  </a:cubicBezTo>
                  <a:cubicBezTo>
                    <a:pt x="5767202" y="1440000"/>
                    <a:pt x="5767202" y="1368000"/>
                    <a:pt x="5767202" y="1368000"/>
                  </a:cubicBezTo>
                  <a:cubicBezTo>
                    <a:pt x="5767202" y="1440000"/>
                    <a:pt x="5623203" y="1440000"/>
                    <a:pt x="5623203" y="1440000"/>
                  </a:cubicBezTo>
                  <a:cubicBezTo>
                    <a:pt x="5479202" y="1440000"/>
                    <a:pt x="5479202" y="1368000"/>
                    <a:pt x="5479202" y="1368000"/>
                  </a:cubicBezTo>
                  <a:cubicBezTo>
                    <a:pt x="5479202" y="1440000"/>
                    <a:pt x="5335202" y="1440000"/>
                    <a:pt x="5335202" y="1440000"/>
                  </a:cubicBezTo>
                  <a:cubicBezTo>
                    <a:pt x="5191202" y="1440000"/>
                    <a:pt x="5191202" y="1368000"/>
                    <a:pt x="5191202" y="1368000"/>
                  </a:cubicBezTo>
                  <a:cubicBezTo>
                    <a:pt x="5191202" y="1440000"/>
                    <a:pt x="5047202" y="1440000"/>
                    <a:pt x="5047202" y="1440000"/>
                  </a:cubicBezTo>
                  <a:cubicBezTo>
                    <a:pt x="4903202" y="1440000"/>
                    <a:pt x="4903202" y="1368000"/>
                    <a:pt x="4903202" y="1368000"/>
                  </a:cubicBezTo>
                  <a:cubicBezTo>
                    <a:pt x="4903202" y="1440000"/>
                    <a:pt x="4759202" y="1440000"/>
                    <a:pt x="4759202" y="1440000"/>
                  </a:cubicBezTo>
                  <a:cubicBezTo>
                    <a:pt x="4615201" y="1440000"/>
                    <a:pt x="4615201" y="1368000"/>
                    <a:pt x="4615201" y="1368000"/>
                  </a:cubicBezTo>
                  <a:cubicBezTo>
                    <a:pt x="4615201" y="1440000"/>
                    <a:pt x="4471202" y="1440000"/>
                    <a:pt x="4471202" y="1440000"/>
                  </a:cubicBezTo>
                  <a:cubicBezTo>
                    <a:pt x="4327201" y="1440000"/>
                    <a:pt x="4327201" y="1368000"/>
                    <a:pt x="4327201" y="1368000"/>
                  </a:cubicBezTo>
                  <a:cubicBezTo>
                    <a:pt x="4327201" y="1440000"/>
                    <a:pt x="4183201" y="1440000"/>
                    <a:pt x="4183201" y="1440000"/>
                  </a:cubicBezTo>
                  <a:cubicBezTo>
                    <a:pt x="4039201" y="1440000"/>
                    <a:pt x="4039201" y="1368000"/>
                    <a:pt x="4039201" y="1368000"/>
                  </a:cubicBezTo>
                  <a:cubicBezTo>
                    <a:pt x="4039201" y="1440000"/>
                    <a:pt x="3895201" y="1440000"/>
                    <a:pt x="3895201" y="1440000"/>
                  </a:cubicBezTo>
                  <a:cubicBezTo>
                    <a:pt x="3751201" y="1440000"/>
                    <a:pt x="3751201" y="1368000"/>
                    <a:pt x="3751201" y="1368000"/>
                  </a:cubicBezTo>
                  <a:cubicBezTo>
                    <a:pt x="3751201" y="1440000"/>
                    <a:pt x="3607201" y="1440000"/>
                    <a:pt x="3607201" y="1440000"/>
                  </a:cubicBezTo>
                  <a:cubicBezTo>
                    <a:pt x="3463200" y="1440000"/>
                    <a:pt x="3463200" y="1368000"/>
                    <a:pt x="3463200" y="1368000"/>
                  </a:cubicBezTo>
                  <a:cubicBezTo>
                    <a:pt x="3463200" y="1440000"/>
                    <a:pt x="3319201" y="1440000"/>
                    <a:pt x="3319201" y="1440000"/>
                  </a:cubicBezTo>
                  <a:cubicBezTo>
                    <a:pt x="3175200" y="1440000"/>
                    <a:pt x="3175200" y="1368000"/>
                    <a:pt x="3175200" y="1368000"/>
                  </a:cubicBezTo>
                  <a:cubicBezTo>
                    <a:pt x="3175200" y="1440000"/>
                    <a:pt x="3031200" y="1440000"/>
                    <a:pt x="3031200" y="1440000"/>
                  </a:cubicBezTo>
                  <a:cubicBezTo>
                    <a:pt x="2887200" y="1440000"/>
                    <a:pt x="2887200" y="1368000"/>
                    <a:pt x="2887200" y="1368000"/>
                  </a:cubicBezTo>
                  <a:cubicBezTo>
                    <a:pt x="2887200" y="1440000"/>
                    <a:pt x="2743200" y="1440000"/>
                    <a:pt x="2743200" y="1440000"/>
                  </a:cubicBezTo>
                  <a:cubicBezTo>
                    <a:pt x="2599200" y="1440000"/>
                    <a:pt x="2599200" y="1368000"/>
                    <a:pt x="2599200" y="1368000"/>
                  </a:cubicBezTo>
                  <a:cubicBezTo>
                    <a:pt x="2599200" y="1440000"/>
                    <a:pt x="2455200" y="1440000"/>
                    <a:pt x="2455200" y="1440000"/>
                  </a:cubicBezTo>
                  <a:cubicBezTo>
                    <a:pt x="2311199" y="1440000"/>
                    <a:pt x="2311199" y="1368000"/>
                    <a:pt x="2311199" y="1368000"/>
                  </a:cubicBezTo>
                  <a:cubicBezTo>
                    <a:pt x="2311199" y="1440000"/>
                    <a:pt x="2167200" y="1440000"/>
                    <a:pt x="2167200" y="1440000"/>
                  </a:cubicBezTo>
                  <a:cubicBezTo>
                    <a:pt x="2023199" y="1440000"/>
                    <a:pt x="2023199" y="1368000"/>
                    <a:pt x="2023199" y="1368000"/>
                  </a:cubicBezTo>
                  <a:cubicBezTo>
                    <a:pt x="2023199" y="1440000"/>
                    <a:pt x="1879199" y="1440000"/>
                    <a:pt x="1879199" y="1440000"/>
                  </a:cubicBezTo>
                  <a:cubicBezTo>
                    <a:pt x="1735199" y="1440000"/>
                    <a:pt x="1735199" y="1368000"/>
                    <a:pt x="1735199" y="1368000"/>
                  </a:cubicBezTo>
                  <a:cubicBezTo>
                    <a:pt x="1735199" y="1440000"/>
                    <a:pt x="1591199" y="1440000"/>
                    <a:pt x="1591199" y="1440000"/>
                  </a:cubicBezTo>
                  <a:cubicBezTo>
                    <a:pt x="1447199" y="1440000"/>
                    <a:pt x="1447199" y="1368000"/>
                    <a:pt x="1447199" y="1368000"/>
                  </a:cubicBezTo>
                  <a:cubicBezTo>
                    <a:pt x="1447199" y="1440000"/>
                    <a:pt x="1303199" y="1440000"/>
                    <a:pt x="1303199" y="1440000"/>
                  </a:cubicBezTo>
                  <a:cubicBezTo>
                    <a:pt x="1159199" y="1440000"/>
                    <a:pt x="1159199" y="1368000"/>
                    <a:pt x="1159199" y="1368000"/>
                  </a:cubicBezTo>
                  <a:cubicBezTo>
                    <a:pt x="1159199" y="1440000"/>
                    <a:pt x="1015199" y="1440000"/>
                    <a:pt x="1015199" y="1440000"/>
                  </a:cubicBezTo>
                  <a:cubicBezTo>
                    <a:pt x="871199" y="1440000"/>
                    <a:pt x="871199" y="1368000"/>
                    <a:pt x="871199" y="1368000"/>
                  </a:cubicBezTo>
                  <a:cubicBezTo>
                    <a:pt x="871199" y="1440000"/>
                    <a:pt x="727199" y="1440000"/>
                    <a:pt x="727199" y="1440000"/>
                  </a:cubicBezTo>
                  <a:cubicBezTo>
                    <a:pt x="583199" y="1440000"/>
                    <a:pt x="583199" y="1368000"/>
                    <a:pt x="583199" y="1368000"/>
                  </a:cubicBezTo>
                  <a:cubicBezTo>
                    <a:pt x="583199" y="1440000"/>
                    <a:pt x="439199" y="1440000"/>
                    <a:pt x="439199" y="1440000"/>
                  </a:cubicBezTo>
                  <a:cubicBezTo>
                    <a:pt x="295200" y="1440000"/>
                    <a:pt x="295200" y="1368000"/>
                    <a:pt x="295200" y="1368000"/>
                  </a:cubicBezTo>
                  <a:cubicBezTo>
                    <a:pt x="295200" y="1440000"/>
                    <a:pt x="151199" y="1440000"/>
                    <a:pt x="151199" y="1440000"/>
                  </a:cubicBezTo>
                  <a:cubicBezTo>
                    <a:pt x="7200" y="1440000"/>
                    <a:pt x="7200" y="1368000"/>
                    <a:pt x="7200" y="1368000"/>
                  </a:cubicBezTo>
                  <a:cubicBezTo>
                    <a:pt x="0" y="1296000"/>
                    <a:pt x="0" y="1296000"/>
                    <a:pt x="0" y="1296000"/>
                  </a:cubicBezTo>
                  <a:cubicBezTo>
                    <a:pt x="7200" y="1152000"/>
                    <a:pt x="79200" y="1152000"/>
                    <a:pt x="79200" y="1152000"/>
                  </a:cubicBezTo>
                  <a:cubicBezTo>
                    <a:pt x="7200" y="1152000"/>
                    <a:pt x="7200" y="1008000"/>
                    <a:pt x="7200" y="1008000"/>
                  </a:cubicBezTo>
                  <a:cubicBezTo>
                    <a:pt x="7200" y="864000"/>
                    <a:pt x="79200" y="864000"/>
                    <a:pt x="79200" y="864000"/>
                  </a:cubicBezTo>
                  <a:cubicBezTo>
                    <a:pt x="7200" y="864000"/>
                    <a:pt x="7200" y="720000"/>
                    <a:pt x="720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199" y="0"/>
                    <a:pt x="151199" y="0"/>
                    <a:pt x="151199" y="0"/>
                  </a:cubicBezTo>
                  <a:cubicBezTo>
                    <a:pt x="295199" y="0"/>
                    <a:pt x="295199" y="72000"/>
                    <a:pt x="295199" y="72000"/>
                  </a:cubicBezTo>
                  <a:close/>
                </a:path>
              </a:pathLst>
            </a:custGeom>
            <a:noFill/>
            <a:ln w="38100" cap="flat" cmpd="sng" algn="ctr">
              <a:solidFill>
                <a:srgbClr val="0000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0EB576B9-EF89-A556-93DC-B8EBC783163D}"/>
                </a:ext>
              </a:extLst>
            </p:cNvPr>
            <p:cNvSpPr txBox="1"/>
            <p:nvPr/>
          </p:nvSpPr>
          <p:spPr>
            <a:xfrm>
              <a:off x="9470061" y="1816495"/>
              <a:ext cx="877164" cy="646331"/>
            </a:xfrm>
            <a:prstGeom prst="rect">
              <a:avLst/>
            </a:prstGeom>
            <a:noFill/>
          </p:spPr>
          <p:txBody>
            <a:bodyPr wrap="none" rtlCol="0">
              <a:spAutoFit/>
            </a:bodyPr>
            <a:lstStyle/>
            <a:p>
              <a:pPr algn="ctr"/>
              <a:r>
                <a:rPr kumimoji="1" lang="ja-JP" altLang="en-US" b="1" u="sng" dirty="0">
                  <a:solidFill>
                    <a:srgbClr val="0000FF"/>
                  </a:solidFill>
                </a:rPr>
                <a:t>ビーム</a:t>
              </a:r>
              <a:endParaRPr kumimoji="1" lang="en-US" altLang="ja-JP" b="1" u="sng" dirty="0">
                <a:solidFill>
                  <a:srgbClr val="0000FF"/>
                </a:solidFill>
              </a:endParaRPr>
            </a:p>
            <a:p>
              <a:pPr algn="ctr"/>
              <a:r>
                <a:rPr kumimoji="1" lang="ja-JP" altLang="en-US" b="1" u="sng" dirty="0">
                  <a:solidFill>
                    <a:srgbClr val="0000FF"/>
                  </a:solidFill>
                </a:rPr>
                <a:t>強度</a:t>
              </a:r>
            </a:p>
          </p:txBody>
        </p:sp>
        <p:sp>
          <p:nvSpPr>
            <p:cNvPr id="10" name="テキスト ボックス 9">
              <a:extLst>
                <a:ext uri="{FF2B5EF4-FFF2-40B4-BE49-F238E27FC236}">
                  <a16:creationId xmlns:a16="http://schemas.microsoft.com/office/drawing/2014/main" id="{EC3D7026-4D7B-A449-0D72-FBAF68B45C9A}"/>
                </a:ext>
              </a:extLst>
            </p:cNvPr>
            <p:cNvSpPr txBox="1"/>
            <p:nvPr/>
          </p:nvSpPr>
          <p:spPr>
            <a:xfrm>
              <a:off x="9833725" y="2546621"/>
              <a:ext cx="261610" cy="461665"/>
            </a:xfrm>
            <a:prstGeom prst="rect">
              <a:avLst/>
            </a:prstGeom>
            <a:noFill/>
          </p:spPr>
          <p:txBody>
            <a:bodyPr wrap="none" rtlCol="0">
              <a:spAutoFit/>
            </a:bodyPr>
            <a:lstStyle/>
            <a:p>
              <a:r>
                <a:rPr kumimoji="1" lang="en-US" altLang="ja-JP" sz="2400" dirty="0">
                  <a:solidFill>
                    <a:srgbClr val="0000FF"/>
                  </a:solidFill>
                </a:rPr>
                <a:t>I</a:t>
              </a:r>
              <a:endParaRPr kumimoji="1" lang="ja-JP" altLang="en-US" sz="2400" dirty="0">
                <a:solidFill>
                  <a:srgbClr val="0000FF"/>
                </a:solidFill>
              </a:endParaRPr>
            </a:p>
          </p:txBody>
        </p:sp>
        <p:sp>
          <p:nvSpPr>
            <p:cNvPr id="11" name="テキスト ボックス 10">
              <a:extLst>
                <a:ext uri="{FF2B5EF4-FFF2-40B4-BE49-F238E27FC236}">
                  <a16:creationId xmlns:a16="http://schemas.microsoft.com/office/drawing/2014/main" id="{2E7322FC-8619-0667-B6D9-A8E5EE54289B}"/>
                </a:ext>
              </a:extLst>
            </p:cNvPr>
            <p:cNvSpPr txBox="1"/>
            <p:nvPr/>
          </p:nvSpPr>
          <p:spPr>
            <a:xfrm>
              <a:off x="10834794" y="1894056"/>
              <a:ext cx="646331" cy="369332"/>
            </a:xfrm>
            <a:prstGeom prst="rect">
              <a:avLst/>
            </a:prstGeom>
            <a:noFill/>
          </p:spPr>
          <p:txBody>
            <a:bodyPr wrap="none" rtlCol="0">
              <a:spAutoFit/>
            </a:bodyPr>
            <a:lstStyle/>
            <a:p>
              <a:pPr algn="ctr"/>
              <a:r>
                <a:rPr lang="ja-JP" altLang="en-US" b="1" u="sng" dirty="0">
                  <a:solidFill>
                    <a:srgbClr val="0000FF"/>
                  </a:solidFill>
                </a:rPr>
                <a:t>標的</a:t>
              </a:r>
              <a:endParaRPr kumimoji="1" lang="ja-JP" altLang="en-US" b="1" u="sng" dirty="0">
                <a:solidFill>
                  <a:srgbClr val="0000FF"/>
                </a:solidFill>
              </a:endParaRPr>
            </a:p>
          </p:txBody>
        </p:sp>
        <p:sp>
          <p:nvSpPr>
            <p:cNvPr id="12" name="テキスト ボックス 11">
              <a:extLst>
                <a:ext uri="{FF2B5EF4-FFF2-40B4-BE49-F238E27FC236}">
                  <a16:creationId xmlns:a16="http://schemas.microsoft.com/office/drawing/2014/main" id="{51D4E5D8-17AF-3D16-C9D3-A8D654837F86}"/>
                </a:ext>
              </a:extLst>
            </p:cNvPr>
            <p:cNvSpPr txBox="1"/>
            <p:nvPr/>
          </p:nvSpPr>
          <p:spPr>
            <a:xfrm>
              <a:off x="10160630" y="2497922"/>
              <a:ext cx="2137124" cy="646331"/>
            </a:xfrm>
            <a:prstGeom prst="rect">
              <a:avLst/>
            </a:prstGeom>
            <a:noFill/>
          </p:spPr>
          <p:txBody>
            <a:bodyPr wrap="none" rtlCol="0">
              <a:spAutoFit/>
            </a:bodyPr>
            <a:lstStyle/>
            <a:p>
              <a:r>
                <a:rPr lang="ja-JP" altLang="en-US" b="1" u="sng" dirty="0">
                  <a:solidFill>
                    <a:srgbClr val="0000FF"/>
                  </a:solidFill>
                </a:rPr>
                <a:t>② トリチウム生成</a:t>
              </a:r>
              <a:endParaRPr lang="en-US" altLang="ja-JP" b="1" u="sng" dirty="0">
                <a:solidFill>
                  <a:srgbClr val="0000FF"/>
                </a:solidFill>
              </a:endParaRPr>
            </a:p>
            <a:p>
              <a:r>
                <a:rPr kumimoji="1" lang="ja-JP" altLang="en-US" b="1" u="sng" dirty="0">
                  <a:solidFill>
                    <a:srgbClr val="0000FF"/>
                  </a:solidFill>
                </a:rPr>
                <a:t>⑤ 核変換</a:t>
              </a:r>
            </a:p>
          </p:txBody>
        </p:sp>
      </p:grpSp>
    </p:spTree>
    <p:extLst>
      <p:ext uri="{BB962C8B-B14F-4D97-AF65-F5344CB8AC3E}">
        <p14:creationId xmlns:p14="http://schemas.microsoft.com/office/powerpoint/2010/main" val="11807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6DAFF-F12B-835C-DDFE-D49F5C4FDC8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0377D2B-3F14-1B81-C353-774A41A6BA55}"/>
              </a:ext>
            </a:extLst>
          </p:cNvPr>
          <p:cNvSpPr>
            <a:spLocks noGrp="1"/>
          </p:cNvSpPr>
          <p:nvPr>
            <p:ph type="title"/>
          </p:nvPr>
        </p:nvSpPr>
        <p:spPr/>
        <p:txBody>
          <a:bodyPr/>
          <a:lstStyle/>
          <a:p>
            <a:r>
              <a:rPr lang="ja-JP" altLang="en-US" dirty="0"/>
              <a:t>期待される成果を実現するビームと標的</a:t>
            </a:r>
            <a:endParaRPr kumimoji="1" lang="ja-JP" altLang="en-US" dirty="0"/>
          </a:p>
        </p:txBody>
      </p:sp>
      <p:pic>
        <p:nvPicPr>
          <p:cNvPr id="3" name="図 2">
            <a:extLst>
              <a:ext uri="{FF2B5EF4-FFF2-40B4-BE49-F238E27FC236}">
                <a16:creationId xmlns:a16="http://schemas.microsoft.com/office/drawing/2014/main" id="{0752CF63-A169-C519-A258-7021675DA314}"/>
              </a:ext>
            </a:extLst>
          </p:cNvPr>
          <p:cNvPicPr>
            <a:picLocks noChangeAspect="1"/>
          </p:cNvPicPr>
          <p:nvPr/>
        </p:nvPicPr>
        <p:blipFill>
          <a:blip r:embed="rId2"/>
          <a:stretch>
            <a:fillRect/>
          </a:stretch>
        </p:blipFill>
        <p:spPr>
          <a:xfrm>
            <a:off x="138402" y="1121948"/>
            <a:ext cx="9331659" cy="5578258"/>
          </a:xfrm>
          <a:prstGeom prst="rect">
            <a:avLst/>
          </a:prstGeom>
          <a:ln>
            <a:solidFill>
              <a:schemeClr val="tx1"/>
            </a:solidFill>
          </a:ln>
        </p:spPr>
      </p:pic>
      <p:sp>
        <p:nvSpPr>
          <p:cNvPr id="4" name="テキスト ボックス 3">
            <a:extLst>
              <a:ext uri="{FF2B5EF4-FFF2-40B4-BE49-F238E27FC236}">
                <a16:creationId xmlns:a16="http://schemas.microsoft.com/office/drawing/2014/main" id="{1729B164-A2A9-79E6-62D6-3FF2EAF9DF57}"/>
              </a:ext>
            </a:extLst>
          </p:cNvPr>
          <p:cNvSpPr txBox="1"/>
          <p:nvPr/>
        </p:nvSpPr>
        <p:spPr>
          <a:xfrm>
            <a:off x="9716311" y="5525855"/>
            <a:ext cx="2262245" cy="1061829"/>
          </a:xfrm>
          <a:prstGeom prst="rect">
            <a:avLst/>
          </a:prstGeom>
          <a:noFill/>
        </p:spPr>
        <p:txBody>
          <a:bodyPr wrap="square" rtlCol="0">
            <a:spAutoFit/>
          </a:bodyPr>
          <a:lstStyle/>
          <a:p>
            <a:r>
              <a:rPr lang="ja-JP" altLang="en-US" sz="1050" dirty="0"/>
              <a:t>奥野広樹</a:t>
            </a:r>
            <a:r>
              <a:rPr lang="en-US" altLang="ja-JP" sz="1050" dirty="0"/>
              <a:t>, </a:t>
            </a:r>
            <a:r>
              <a:rPr lang="ja-JP" altLang="en-US" sz="1050" dirty="0"/>
              <a:t>プロジェクトの概要説明</a:t>
            </a:r>
            <a:r>
              <a:rPr lang="en-US" altLang="ja-JP" sz="1050" dirty="0"/>
              <a:t>, </a:t>
            </a:r>
            <a:r>
              <a:rPr lang="ja-JP" altLang="en-US" sz="1050" dirty="0"/>
              <a:t>核融合分野に貢献する加速器の仕様と実現可能性ワークショップ（ムーンショット目標</a:t>
            </a:r>
            <a:r>
              <a:rPr lang="en-US" altLang="ja-JP" sz="1050" dirty="0"/>
              <a:t>10</a:t>
            </a:r>
            <a:r>
              <a:rPr lang="ja-JP" altLang="en-US" sz="1050" dirty="0"/>
              <a:t>奥野プロジェクトキックオフワークショップ）</a:t>
            </a:r>
            <a:r>
              <a:rPr lang="en-US" altLang="ja-JP" sz="1050" dirty="0"/>
              <a:t>, 2025</a:t>
            </a:r>
            <a:r>
              <a:rPr lang="ja-JP" altLang="en-US" sz="1050" dirty="0"/>
              <a:t>年</a:t>
            </a:r>
            <a:r>
              <a:rPr lang="en-US" altLang="ja-JP" sz="1050" dirty="0"/>
              <a:t>4</a:t>
            </a:r>
            <a:r>
              <a:rPr lang="ja-JP" altLang="en-US" sz="1050" dirty="0"/>
              <a:t>月</a:t>
            </a:r>
            <a:r>
              <a:rPr lang="en-US" altLang="ja-JP" sz="1050" dirty="0"/>
              <a:t>17</a:t>
            </a:r>
            <a:r>
              <a:rPr lang="ja-JP" altLang="en-US" sz="1050" dirty="0"/>
              <a:t>日</a:t>
            </a:r>
            <a:endParaRPr lang="en-US" altLang="ja-JP" sz="1050" dirty="0"/>
          </a:p>
        </p:txBody>
      </p:sp>
      <p:sp>
        <p:nvSpPr>
          <p:cNvPr id="5" name="テキスト ボックス 4">
            <a:extLst>
              <a:ext uri="{FF2B5EF4-FFF2-40B4-BE49-F238E27FC236}">
                <a16:creationId xmlns:a16="http://schemas.microsoft.com/office/drawing/2014/main" id="{0FFE657C-B190-A745-0174-148C91C6D84C}"/>
              </a:ext>
            </a:extLst>
          </p:cNvPr>
          <p:cNvSpPr txBox="1"/>
          <p:nvPr/>
        </p:nvSpPr>
        <p:spPr>
          <a:xfrm>
            <a:off x="5638801" y="2024743"/>
            <a:ext cx="609462" cy="369332"/>
          </a:xfrm>
          <a:prstGeom prst="rect">
            <a:avLst/>
          </a:prstGeom>
          <a:noFill/>
        </p:spPr>
        <p:txBody>
          <a:bodyPr wrap="none" rtlCol="0">
            <a:spAutoFit/>
          </a:bodyPr>
          <a:lstStyle/>
          <a:p>
            <a:r>
              <a:rPr kumimoji="1" lang="en-US" altLang="ja-JP" dirty="0">
                <a:solidFill>
                  <a:srgbClr val="FF0000"/>
                </a:solidFill>
              </a:rPr>
              <a:t>0.1A</a:t>
            </a:r>
            <a:endParaRPr kumimoji="1" lang="ja-JP" altLang="en-US" dirty="0">
              <a:solidFill>
                <a:srgbClr val="FF0000"/>
              </a:solidFill>
            </a:endParaRPr>
          </a:p>
        </p:txBody>
      </p:sp>
      <p:grpSp>
        <p:nvGrpSpPr>
          <p:cNvPr id="13" name="グループ化 12">
            <a:extLst>
              <a:ext uri="{FF2B5EF4-FFF2-40B4-BE49-F238E27FC236}">
                <a16:creationId xmlns:a16="http://schemas.microsoft.com/office/drawing/2014/main" id="{365797BF-AB3A-9B51-45F3-96D43E2A9219}"/>
              </a:ext>
            </a:extLst>
          </p:cNvPr>
          <p:cNvGrpSpPr/>
          <p:nvPr/>
        </p:nvGrpSpPr>
        <p:grpSpPr>
          <a:xfrm>
            <a:off x="4245975" y="1816495"/>
            <a:ext cx="8051779" cy="1534762"/>
            <a:chOff x="4245975" y="1816495"/>
            <a:chExt cx="8051779" cy="1534762"/>
          </a:xfrm>
        </p:grpSpPr>
        <p:sp>
          <p:nvSpPr>
            <p:cNvPr id="6" name="MokuMokuShape">
              <a:extLst>
                <a:ext uri="{FF2B5EF4-FFF2-40B4-BE49-F238E27FC236}">
                  <a16:creationId xmlns:a16="http://schemas.microsoft.com/office/drawing/2014/main" id="{C6C74BEB-AF94-2D17-308C-F2EC791BF154}"/>
                </a:ext>
              </a:extLst>
            </p:cNvPr>
            <p:cNvSpPr/>
            <p:nvPr/>
          </p:nvSpPr>
          <p:spPr>
            <a:xfrm>
              <a:off x="4245975" y="2192333"/>
              <a:ext cx="5301086" cy="1158924"/>
            </a:xfrm>
            <a:custGeom>
              <a:avLst/>
              <a:gdLst/>
              <a:ahLst/>
              <a:cxnLst/>
              <a:rect l="0" t="0" r="0" b="0"/>
              <a:pathLst>
                <a:path w="6062403" h="1447201">
                  <a:moveTo>
                    <a:pt x="295199" y="72000"/>
                  </a:moveTo>
                  <a:cubicBezTo>
                    <a:pt x="295199" y="0"/>
                    <a:pt x="439199" y="0"/>
                    <a:pt x="439199" y="0"/>
                  </a:cubicBezTo>
                  <a:cubicBezTo>
                    <a:pt x="583199" y="0"/>
                    <a:pt x="583199" y="72000"/>
                    <a:pt x="583199" y="72000"/>
                  </a:cubicBezTo>
                  <a:cubicBezTo>
                    <a:pt x="583199" y="0"/>
                    <a:pt x="727199" y="0"/>
                    <a:pt x="727199" y="0"/>
                  </a:cubicBezTo>
                  <a:cubicBezTo>
                    <a:pt x="871199" y="0"/>
                    <a:pt x="871199" y="72000"/>
                    <a:pt x="871199" y="72000"/>
                  </a:cubicBezTo>
                  <a:cubicBezTo>
                    <a:pt x="871199" y="0"/>
                    <a:pt x="1015199" y="0"/>
                    <a:pt x="1015199" y="0"/>
                  </a:cubicBezTo>
                  <a:cubicBezTo>
                    <a:pt x="1159199" y="0"/>
                    <a:pt x="1159199" y="72000"/>
                    <a:pt x="1159199" y="72000"/>
                  </a:cubicBezTo>
                  <a:cubicBezTo>
                    <a:pt x="1159199" y="0"/>
                    <a:pt x="1303199" y="0"/>
                    <a:pt x="1303199" y="0"/>
                  </a:cubicBezTo>
                  <a:cubicBezTo>
                    <a:pt x="1447199" y="0"/>
                    <a:pt x="1447199" y="72000"/>
                    <a:pt x="1447199" y="72000"/>
                  </a:cubicBezTo>
                  <a:cubicBezTo>
                    <a:pt x="1447199" y="0"/>
                    <a:pt x="1591199" y="0"/>
                    <a:pt x="1591199" y="0"/>
                  </a:cubicBezTo>
                  <a:cubicBezTo>
                    <a:pt x="1735199" y="0"/>
                    <a:pt x="1735199" y="72000"/>
                    <a:pt x="1735199" y="72000"/>
                  </a:cubicBezTo>
                  <a:cubicBezTo>
                    <a:pt x="1735199" y="0"/>
                    <a:pt x="1879199" y="0"/>
                    <a:pt x="1879199" y="0"/>
                  </a:cubicBezTo>
                  <a:cubicBezTo>
                    <a:pt x="2023199" y="0"/>
                    <a:pt x="2023199" y="72000"/>
                    <a:pt x="2023199" y="72000"/>
                  </a:cubicBezTo>
                  <a:cubicBezTo>
                    <a:pt x="2023199" y="0"/>
                    <a:pt x="2167199" y="0"/>
                    <a:pt x="2167199" y="0"/>
                  </a:cubicBezTo>
                  <a:cubicBezTo>
                    <a:pt x="2311199" y="0"/>
                    <a:pt x="2311199" y="72000"/>
                    <a:pt x="2311199" y="72000"/>
                  </a:cubicBezTo>
                  <a:cubicBezTo>
                    <a:pt x="2311199" y="0"/>
                    <a:pt x="2455199" y="0"/>
                    <a:pt x="2455199" y="0"/>
                  </a:cubicBezTo>
                  <a:cubicBezTo>
                    <a:pt x="2599200" y="0"/>
                    <a:pt x="2599200" y="72000"/>
                    <a:pt x="2599200" y="72000"/>
                  </a:cubicBezTo>
                  <a:cubicBezTo>
                    <a:pt x="2599200" y="0"/>
                    <a:pt x="2743199" y="0"/>
                    <a:pt x="2743199" y="0"/>
                  </a:cubicBezTo>
                  <a:cubicBezTo>
                    <a:pt x="2887200" y="0"/>
                    <a:pt x="2887200" y="72000"/>
                    <a:pt x="2887200" y="72000"/>
                  </a:cubicBezTo>
                  <a:cubicBezTo>
                    <a:pt x="2887200" y="0"/>
                    <a:pt x="3031200" y="0"/>
                    <a:pt x="3031200" y="0"/>
                  </a:cubicBezTo>
                  <a:cubicBezTo>
                    <a:pt x="3175200" y="0"/>
                    <a:pt x="3175200" y="72000"/>
                    <a:pt x="3175200" y="72000"/>
                  </a:cubicBezTo>
                  <a:cubicBezTo>
                    <a:pt x="3175200" y="0"/>
                    <a:pt x="3319200" y="0"/>
                    <a:pt x="3319200" y="0"/>
                  </a:cubicBezTo>
                  <a:cubicBezTo>
                    <a:pt x="3463200" y="0"/>
                    <a:pt x="3463200" y="72000"/>
                    <a:pt x="3463200" y="72000"/>
                  </a:cubicBezTo>
                  <a:cubicBezTo>
                    <a:pt x="3463200" y="0"/>
                    <a:pt x="3607200" y="0"/>
                    <a:pt x="3607200" y="0"/>
                  </a:cubicBezTo>
                  <a:cubicBezTo>
                    <a:pt x="3751201" y="0"/>
                    <a:pt x="3751201" y="72000"/>
                    <a:pt x="3751201" y="72000"/>
                  </a:cubicBezTo>
                  <a:cubicBezTo>
                    <a:pt x="3751201" y="0"/>
                    <a:pt x="3895200" y="0"/>
                    <a:pt x="3895200" y="0"/>
                  </a:cubicBezTo>
                  <a:cubicBezTo>
                    <a:pt x="4039201" y="0"/>
                    <a:pt x="4039201" y="72000"/>
                    <a:pt x="4039201" y="72000"/>
                  </a:cubicBezTo>
                  <a:cubicBezTo>
                    <a:pt x="4039201" y="0"/>
                    <a:pt x="4183201" y="0"/>
                    <a:pt x="4183201" y="0"/>
                  </a:cubicBezTo>
                  <a:cubicBezTo>
                    <a:pt x="4327201" y="0"/>
                    <a:pt x="4327201" y="72000"/>
                    <a:pt x="4327201" y="72000"/>
                  </a:cubicBezTo>
                  <a:cubicBezTo>
                    <a:pt x="4327201" y="0"/>
                    <a:pt x="4471201" y="0"/>
                    <a:pt x="4471201" y="0"/>
                  </a:cubicBezTo>
                  <a:cubicBezTo>
                    <a:pt x="4615201" y="0"/>
                    <a:pt x="4615201" y="72000"/>
                    <a:pt x="4615201" y="72000"/>
                  </a:cubicBezTo>
                  <a:cubicBezTo>
                    <a:pt x="4615201" y="0"/>
                    <a:pt x="4759201" y="0"/>
                    <a:pt x="4759201" y="0"/>
                  </a:cubicBezTo>
                  <a:cubicBezTo>
                    <a:pt x="4903202" y="0"/>
                    <a:pt x="4903202" y="72000"/>
                    <a:pt x="4903202" y="72000"/>
                  </a:cubicBezTo>
                  <a:cubicBezTo>
                    <a:pt x="4903202" y="0"/>
                    <a:pt x="5047201" y="0"/>
                    <a:pt x="5047201" y="0"/>
                  </a:cubicBezTo>
                  <a:cubicBezTo>
                    <a:pt x="5191202" y="0"/>
                    <a:pt x="5191202" y="72000"/>
                    <a:pt x="5191202" y="72000"/>
                  </a:cubicBezTo>
                  <a:cubicBezTo>
                    <a:pt x="5191202" y="0"/>
                    <a:pt x="5335202" y="0"/>
                    <a:pt x="5335202" y="0"/>
                  </a:cubicBezTo>
                  <a:cubicBezTo>
                    <a:pt x="5479202" y="0"/>
                    <a:pt x="5479202" y="72000"/>
                    <a:pt x="5479202" y="72000"/>
                  </a:cubicBezTo>
                  <a:cubicBezTo>
                    <a:pt x="5479202" y="0"/>
                    <a:pt x="5623202" y="0"/>
                    <a:pt x="5623202" y="0"/>
                  </a:cubicBezTo>
                  <a:cubicBezTo>
                    <a:pt x="5767202" y="0"/>
                    <a:pt x="5767202" y="72000"/>
                    <a:pt x="5767202" y="72000"/>
                  </a:cubicBezTo>
                  <a:cubicBezTo>
                    <a:pt x="5767202" y="0"/>
                    <a:pt x="5911202" y="0"/>
                    <a:pt x="5911202" y="0"/>
                  </a:cubicBezTo>
                  <a:cubicBezTo>
                    <a:pt x="6055203" y="0"/>
                    <a:pt x="6055203" y="72000"/>
                    <a:pt x="6055203" y="72000"/>
                  </a:cubicBezTo>
                  <a:cubicBezTo>
                    <a:pt x="6062402" y="144000"/>
                    <a:pt x="6062402" y="144000"/>
                    <a:pt x="6062402" y="144000"/>
                  </a:cubicBezTo>
                  <a:cubicBezTo>
                    <a:pt x="6055203" y="288000"/>
                    <a:pt x="5983202" y="288000"/>
                    <a:pt x="5983202" y="288000"/>
                  </a:cubicBezTo>
                  <a:cubicBezTo>
                    <a:pt x="6055203" y="288000"/>
                    <a:pt x="6055203" y="432000"/>
                    <a:pt x="6055203" y="432000"/>
                  </a:cubicBezTo>
                  <a:cubicBezTo>
                    <a:pt x="6055203" y="576000"/>
                    <a:pt x="5983202" y="576000"/>
                    <a:pt x="5983202" y="576000"/>
                  </a:cubicBezTo>
                  <a:cubicBezTo>
                    <a:pt x="6055203" y="576000"/>
                    <a:pt x="6055203" y="720000"/>
                    <a:pt x="6055203" y="720000"/>
                  </a:cubicBezTo>
                  <a:cubicBezTo>
                    <a:pt x="6055203" y="864000"/>
                    <a:pt x="5983202" y="864000"/>
                    <a:pt x="5983202" y="864000"/>
                  </a:cubicBezTo>
                  <a:cubicBezTo>
                    <a:pt x="6055203" y="864000"/>
                    <a:pt x="6055203" y="1008000"/>
                    <a:pt x="6055203" y="1008000"/>
                  </a:cubicBezTo>
                  <a:cubicBezTo>
                    <a:pt x="6055203" y="1152000"/>
                    <a:pt x="5983202" y="1152000"/>
                    <a:pt x="5983202" y="1152000"/>
                  </a:cubicBezTo>
                  <a:cubicBezTo>
                    <a:pt x="6055203" y="1152000"/>
                    <a:pt x="6055203" y="1296000"/>
                    <a:pt x="6055203" y="1296000"/>
                  </a:cubicBezTo>
                  <a:cubicBezTo>
                    <a:pt x="6055203" y="1440000"/>
                    <a:pt x="5983202" y="1440000"/>
                    <a:pt x="5983202" y="1440000"/>
                  </a:cubicBezTo>
                  <a:cubicBezTo>
                    <a:pt x="5911202" y="1447200"/>
                    <a:pt x="5911202" y="1447200"/>
                    <a:pt x="5911202" y="1447200"/>
                  </a:cubicBezTo>
                  <a:cubicBezTo>
                    <a:pt x="5767202" y="1440000"/>
                    <a:pt x="5767202" y="1368000"/>
                    <a:pt x="5767202" y="1368000"/>
                  </a:cubicBezTo>
                  <a:cubicBezTo>
                    <a:pt x="5767202" y="1440000"/>
                    <a:pt x="5623203" y="1440000"/>
                    <a:pt x="5623203" y="1440000"/>
                  </a:cubicBezTo>
                  <a:cubicBezTo>
                    <a:pt x="5479202" y="1440000"/>
                    <a:pt x="5479202" y="1368000"/>
                    <a:pt x="5479202" y="1368000"/>
                  </a:cubicBezTo>
                  <a:cubicBezTo>
                    <a:pt x="5479202" y="1440000"/>
                    <a:pt x="5335202" y="1440000"/>
                    <a:pt x="5335202" y="1440000"/>
                  </a:cubicBezTo>
                  <a:cubicBezTo>
                    <a:pt x="5191202" y="1440000"/>
                    <a:pt x="5191202" y="1368000"/>
                    <a:pt x="5191202" y="1368000"/>
                  </a:cubicBezTo>
                  <a:cubicBezTo>
                    <a:pt x="5191202" y="1440000"/>
                    <a:pt x="5047202" y="1440000"/>
                    <a:pt x="5047202" y="1440000"/>
                  </a:cubicBezTo>
                  <a:cubicBezTo>
                    <a:pt x="4903202" y="1440000"/>
                    <a:pt x="4903202" y="1368000"/>
                    <a:pt x="4903202" y="1368000"/>
                  </a:cubicBezTo>
                  <a:cubicBezTo>
                    <a:pt x="4903202" y="1440000"/>
                    <a:pt x="4759202" y="1440000"/>
                    <a:pt x="4759202" y="1440000"/>
                  </a:cubicBezTo>
                  <a:cubicBezTo>
                    <a:pt x="4615201" y="1440000"/>
                    <a:pt x="4615201" y="1368000"/>
                    <a:pt x="4615201" y="1368000"/>
                  </a:cubicBezTo>
                  <a:cubicBezTo>
                    <a:pt x="4615201" y="1440000"/>
                    <a:pt x="4471202" y="1440000"/>
                    <a:pt x="4471202" y="1440000"/>
                  </a:cubicBezTo>
                  <a:cubicBezTo>
                    <a:pt x="4327201" y="1440000"/>
                    <a:pt x="4327201" y="1368000"/>
                    <a:pt x="4327201" y="1368000"/>
                  </a:cubicBezTo>
                  <a:cubicBezTo>
                    <a:pt x="4327201" y="1440000"/>
                    <a:pt x="4183201" y="1440000"/>
                    <a:pt x="4183201" y="1440000"/>
                  </a:cubicBezTo>
                  <a:cubicBezTo>
                    <a:pt x="4039201" y="1440000"/>
                    <a:pt x="4039201" y="1368000"/>
                    <a:pt x="4039201" y="1368000"/>
                  </a:cubicBezTo>
                  <a:cubicBezTo>
                    <a:pt x="4039201" y="1440000"/>
                    <a:pt x="3895201" y="1440000"/>
                    <a:pt x="3895201" y="1440000"/>
                  </a:cubicBezTo>
                  <a:cubicBezTo>
                    <a:pt x="3751201" y="1440000"/>
                    <a:pt x="3751201" y="1368000"/>
                    <a:pt x="3751201" y="1368000"/>
                  </a:cubicBezTo>
                  <a:cubicBezTo>
                    <a:pt x="3751201" y="1440000"/>
                    <a:pt x="3607201" y="1440000"/>
                    <a:pt x="3607201" y="1440000"/>
                  </a:cubicBezTo>
                  <a:cubicBezTo>
                    <a:pt x="3463200" y="1440000"/>
                    <a:pt x="3463200" y="1368000"/>
                    <a:pt x="3463200" y="1368000"/>
                  </a:cubicBezTo>
                  <a:cubicBezTo>
                    <a:pt x="3463200" y="1440000"/>
                    <a:pt x="3319201" y="1440000"/>
                    <a:pt x="3319201" y="1440000"/>
                  </a:cubicBezTo>
                  <a:cubicBezTo>
                    <a:pt x="3175200" y="1440000"/>
                    <a:pt x="3175200" y="1368000"/>
                    <a:pt x="3175200" y="1368000"/>
                  </a:cubicBezTo>
                  <a:cubicBezTo>
                    <a:pt x="3175200" y="1440000"/>
                    <a:pt x="3031200" y="1440000"/>
                    <a:pt x="3031200" y="1440000"/>
                  </a:cubicBezTo>
                  <a:cubicBezTo>
                    <a:pt x="2887200" y="1440000"/>
                    <a:pt x="2887200" y="1368000"/>
                    <a:pt x="2887200" y="1368000"/>
                  </a:cubicBezTo>
                  <a:cubicBezTo>
                    <a:pt x="2887200" y="1440000"/>
                    <a:pt x="2743200" y="1440000"/>
                    <a:pt x="2743200" y="1440000"/>
                  </a:cubicBezTo>
                  <a:cubicBezTo>
                    <a:pt x="2599200" y="1440000"/>
                    <a:pt x="2599200" y="1368000"/>
                    <a:pt x="2599200" y="1368000"/>
                  </a:cubicBezTo>
                  <a:cubicBezTo>
                    <a:pt x="2599200" y="1440000"/>
                    <a:pt x="2455200" y="1440000"/>
                    <a:pt x="2455200" y="1440000"/>
                  </a:cubicBezTo>
                  <a:cubicBezTo>
                    <a:pt x="2311199" y="1440000"/>
                    <a:pt x="2311199" y="1368000"/>
                    <a:pt x="2311199" y="1368000"/>
                  </a:cubicBezTo>
                  <a:cubicBezTo>
                    <a:pt x="2311199" y="1440000"/>
                    <a:pt x="2167200" y="1440000"/>
                    <a:pt x="2167200" y="1440000"/>
                  </a:cubicBezTo>
                  <a:cubicBezTo>
                    <a:pt x="2023199" y="1440000"/>
                    <a:pt x="2023199" y="1368000"/>
                    <a:pt x="2023199" y="1368000"/>
                  </a:cubicBezTo>
                  <a:cubicBezTo>
                    <a:pt x="2023199" y="1440000"/>
                    <a:pt x="1879199" y="1440000"/>
                    <a:pt x="1879199" y="1440000"/>
                  </a:cubicBezTo>
                  <a:cubicBezTo>
                    <a:pt x="1735199" y="1440000"/>
                    <a:pt x="1735199" y="1368000"/>
                    <a:pt x="1735199" y="1368000"/>
                  </a:cubicBezTo>
                  <a:cubicBezTo>
                    <a:pt x="1735199" y="1440000"/>
                    <a:pt x="1591199" y="1440000"/>
                    <a:pt x="1591199" y="1440000"/>
                  </a:cubicBezTo>
                  <a:cubicBezTo>
                    <a:pt x="1447199" y="1440000"/>
                    <a:pt x="1447199" y="1368000"/>
                    <a:pt x="1447199" y="1368000"/>
                  </a:cubicBezTo>
                  <a:cubicBezTo>
                    <a:pt x="1447199" y="1440000"/>
                    <a:pt x="1303199" y="1440000"/>
                    <a:pt x="1303199" y="1440000"/>
                  </a:cubicBezTo>
                  <a:cubicBezTo>
                    <a:pt x="1159199" y="1440000"/>
                    <a:pt x="1159199" y="1368000"/>
                    <a:pt x="1159199" y="1368000"/>
                  </a:cubicBezTo>
                  <a:cubicBezTo>
                    <a:pt x="1159199" y="1440000"/>
                    <a:pt x="1015199" y="1440000"/>
                    <a:pt x="1015199" y="1440000"/>
                  </a:cubicBezTo>
                  <a:cubicBezTo>
                    <a:pt x="871199" y="1440000"/>
                    <a:pt x="871199" y="1368000"/>
                    <a:pt x="871199" y="1368000"/>
                  </a:cubicBezTo>
                  <a:cubicBezTo>
                    <a:pt x="871199" y="1440000"/>
                    <a:pt x="727199" y="1440000"/>
                    <a:pt x="727199" y="1440000"/>
                  </a:cubicBezTo>
                  <a:cubicBezTo>
                    <a:pt x="583199" y="1440000"/>
                    <a:pt x="583199" y="1368000"/>
                    <a:pt x="583199" y="1368000"/>
                  </a:cubicBezTo>
                  <a:cubicBezTo>
                    <a:pt x="583199" y="1440000"/>
                    <a:pt x="439199" y="1440000"/>
                    <a:pt x="439199" y="1440000"/>
                  </a:cubicBezTo>
                  <a:cubicBezTo>
                    <a:pt x="295200" y="1440000"/>
                    <a:pt x="295200" y="1368000"/>
                    <a:pt x="295200" y="1368000"/>
                  </a:cubicBezTo>
                  <a:cubicBezTo>
                    <a:pt x="295200" y="1440000"/>
                    <a:pt x="151199" y="1440000"/>
                    <a:pt x="151199" y="1440000"/>
                  </a:cubicBezTo>
                  <a:cubicBezTo>
                    <a:pt x="7200" y="1440000"/>
                    <a:pt x="7200" y="1368000"/>
                    <a:pt x="7200" y="1368000"/>
                  </a:cubicBezTo>
                  <a:cubicBezTo>
                    <a:pt x="0" y="1296000"/>
                    <a:pt x="0" y="1296000"/>
                    <a:pt x="0" y="1296000"/>
                  </a:cubicBezTo>
                  <a:cubicBezTo>
                    <a:pt x="7200" y="1152000"/>
                    <a:pt x="79200" y="1152000"/>
                    <a:pt x="79200" y="1152000"/>
                  </a:cubicBezTo>
                  <a:cubicBezTo>
                    <a:pt x="7200" y="1152000"/>
                    <a:pt x="7200" y="1008000"/>
                    <a:pt x="7200" y="1008000"/>
                  </a:cubicBezTo>
                  <a:cubicBezTo>
                    <a:pt x="7200" y="864000"/>
                    <a:pt x="79200" y="864000"/>
                    <a:pt x="79200" y="864000"/>
                  </a:cubicBezTo>
                  <a:cubicBezTo>
                    <a:pt x="7200" y="864000"/>
                    <a:pt x="7200" y="720000"/>
                    <a:pt x="720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199" y="0"/>
                    <a:pt x="151199" y="0"/>
                    <a:pt x="151199" y="0"/>
                  </a:cubicBezTo>
                  <a:cubicBezTo>
                    <a:pt x="295199" y="0"/>
                    <a:pt x="295199" y="72000"/>
                    <a:pt x="295199" y="72000"/>
                  </a:cubicBezTo>
                  <a:close/>
                </a:path>
              </a:pathLst>
            </a:custGeom>
            <a:noFill/>
            <a:ln w="12700" cap="flat" cmpd="sng" algn="ctr">
              <a:solidFill>
                <a:srgbClr val="0000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9E356295-7957-9192-A300-6A9664EE6933}"/>
                </a:ext>
              </a:extLst>
            </p:cNvPr>
            <p:cNvSpPr txBox="1"/>
            <p:nvPr/>
          </p:nvSpPr>
          <p:spPr>
            <a:xfrm>
              <a:off x="9470061" y="1816495"/>
              <a:ext cx="877164" cy="646331"/>
            </a:xfrm>
            <a:prstGeom prst="rect">
              <a:avLst/>
            </a:prstGeom>
            <a:noFill/>
          </p:spPr>
          <p:txBody>
            <a:bodyPr wrap="none" rtlCol="0">
              <a:spAutoFit/>
            </a:bodyPr>
            <a:lstStyle/>
            <a:p>
              <a:pPr algn="ctr"/>
              <a:r>
                <a:rPr kumimoji="1" lang="ja-JP" altLang="en-US" b="1" u="sng" dirty="0">
                  <a:solidFill>
                    <a:srgbClr val="0000FF"/>
                  </a:solidFill>
                </a:rPr>
                <a:t>ビーム</a:t>
              </a:r>
              <a:endParaRPr kumimoji="1" lang="en-US" altLang="ja-JP" b="1" u="sng" dirty="0">
                <a:solidFill>
                  <a:srgbClr val="0000FF"/>
                </a:solidFill>
              </a:endParaRPr>
            </a:p>
            <a:p>
              <a:pPr algn="ctr"/>
              <a:r>
                <a:rPr kumimoji="1" lang="ja-JP" altLang="en-US" b="1" u="sng" dirty="0">
                  <a:solidFill>
                    <a:srgbClr val="0000FF"/>
                  </a:solidFill>
                </a:rPr>
                <a:t>強度</a:t>
              </a:r>
            </a:p>
          </p:txBody>
        </p:sp>
        <p:sp>
          <p:nvSpPr>
            <p:cNvPr id="10" name="テキスト ボックス 9">
              <a:extLst>
                <a:ext uri="{FF2B5EF4-FFF2-40B4-BE49-F238E27FC236}">
                  <a16:creationId xmlns:a16="http://schemas.microsoft.com/office/drawing/2014/main" id="{C7D2EB5B-0387-CDB1-368F-878C38D12F9B}"/>
                </a:ext>
              </a:extLst>
            </p:cNvPr>
            <p:cNvSpPr txBox="1"/>
            <p:nvPr/>
          </p:nvSpPr>
          <p:spPr>
            <a:xfrm>
              <a:off x="9833725" y="2546621"/>
              <a:ext cx="266420" cy="461665"/>
            </a:xfrm>
            <a:prstGeom prst="rect">
              <a:avLst/>
            </a:prstGeom>
            <a:noFill/>
          </p:spPr>
          <p:txBody>
            <a:bodyPr wrap="none" rtlCol="0">
              <a:spAutoFit/>
            </a:bodyPr>
            <a:lstStyle/>
            <a:p>
              <a:r>
                <a:rPr kumimoji="1" lang="en-US" altLang="ja-JP" sz="2400" b="1" dirty="0">
                  <a:solidFill>
                    <a:srgbClr val="0000FF"/>
                  </a:solidFill>
                </a:rPr>
                <a:t>I</a:t>
              </a:r>
              <a:endParaRPr kumimoji="1" lang="ja-JP" altLang="en-US" sz="2400" b="1" dirty="0">
                <a:solidFill>
                  <a:srgbClr val="0000FF"/>
                </a:solidFill>
              </a:endParaRPr>
            </a:p>
          </p:txBody>
        </p:sp>
        <p:sp>
          <p:nvSpPr>
            <p:cNvPr id="11" name="テキスト ボックス 10">
              <a:extLst>
                <a:ext uri="{FF2B5EF4-FFF2-40B4-BE49-F238E27FC236}">
                  <a16:creationId xmlns:a16="http://schemas.microsoft.com/office/drawing/2014/main" id="{6312E9D8-1BAE-68E0-3470-A16137EF0D2F}"/>
                </a:ext>
              </a:extLst>
            </p:cNvPr>
            <p:cNvSpPr txBox="1"/>
            <p:nvPr/>
          </p:nvSpPr>
          <p:spPr>
            <a:xfrm>
              <a:off x="10834794" y="1894056"/>
              <a:ext cx="646331" cy="369332"/>
            </a:xfrm>
            <a:prstGeom prst="rect">
              <a:avLst/>
            </a:prstGeom>
            <a:noFill/>
          </p:spPr>
          <p:txBody>
            <a:bodyPr wrap="none" rtlCol="0">
              <a:spAutoFit/>
            </a:bodyPr>
            <a:lstStyle/>
            <a:p>
              <a:pPr algn="ctr"/>
              <a:r>
                <a:rPr lang="ja-JP" altLang="en-US" b="1" u="sng" dirty="0">
                  <a:solidFill>
                    <a:srgbClr val="0000FF"/>
                  </a:solidFill>
                </a:rPr>
                <a:t>標的</a:t>
              </a:r>
              <a:endParaRPr kumimoji="1" lang="ja-JP" altLang="en-US" b="1" u="sng" dirty="0">
                <a:solidFill>
                  <a:srgbClr val="0000FF"/>
                </a:solidFill>
              </a:endParaRPr>
            </a:p>
          </p:txBody>
        </p:sp>
        <p:sp>
          <p:nvSpPr>
            <p:cNvPr id="12" name="テキスト ボックス 11">
              <a:extLst>
                <a:ext uri="{FF2B5EF4-FFF2-40B4-BE49-F238E27FC236}">
                  <a16:creationId xmlns:a16="http://schemas.microsoft.com/office/drawing/2014/main" id="{4BB91EEF-5E96-DD7D-CF00-45363149DD7B}"/>
                </a:ext>
              </a:extLst>
            </p:cNvPr>
            <p:cNvSpPr txBox="1"/>
            <p:nvPr/>
          </p:nvSpPr>
          <p:spPr>
            <a:xfrm>
              <a:off x="10160630" y="2497922"/>
              <a:ext cx="2137124" cy="646331"/>
            </a:xfrm>
            <a:prstGeom prst="rect">
              <a:avLst/>
            </a:prstGeom>
            <a:noFill/>
          </p:spPr>
          <p:txBody>
            <a:bodyPr wrap="none" rtlCol="0">
              <a:spAutoFit/>
            </a:bodyPr>
            <a:lstStyle/>
            <a:p>
              <a:r>
                <a:rPr lang="ja-JP" altLang="en-US" b="1" u="sng" dirty="0">
                  <a:solidFill>
                    <a:srgbClr val="0000FF"/>
                  </a:solidFill>
                </a:rPr>
                <a:t>② トリチウム生成</a:t>
              </a:r>
              <a:endParaRPr lang="en-US" altLang="ja-JP" b="1" u="sng" dirty="0">
                <a:solidFill>
                  <a:srgbClr val="0000FF"/>
                </a:solidFill>
              </a:endParaRPr>
            </a:p>
            <a:p>
              <a:r>
                <a:rPr kumimoji="1" lang="ja-JP" altLang="en-US" b="1" u="sng" dirty="0">
                  <a:solidFill>
                    <a:srgbClr val="0000FF"/>
                  </a:solidFill>
                </a:rPr>
                <a:t>⑤ 核変換</a:t>
              </a:r>
            </a:p>
          </p:txBody>
        </p:sp>
      </p:grpSp>
      <p:sp>
        <p:nvSpPr>
          <p:cNvPr id="7" name="MokuMokuShape">
            <a:extLst>
              <a:ext uri="{FF2B5EF4-FFF2-40B4-BE49-F238E27FC236}">
                <a16:creationId xmlns:a16="http://schemas.microsoft.com/office/drawing/2014/main" id="{13235039-BC28-D5E4-EE6A-E1DC221A9386}"/>
              </a:ext>
            </a:extLst>
          </p:cNvPr>
          <p:cNvSpPr/>
          <p:nvPr/>
        </p:nvSpPr>
        <p:spPr>
          <a:xfrm>
            <a:off x="4207475" y="3287345"/>
            <a:ext cx="5301086" cy="1158924"/>
          </a:xfrm>
          <a:custGeom>
            <a:avLst/>
            <a:gdLst/>
            <a:ahLst/>
            <a:cxnLst/>
            <a:rect l="0" t="0" r="0" b="0"/>
            <a:pathLst>
              <a:path w="6062403" h="1447201">
                <a:moveTo>
                  <a:pt x="295199" y="72000"/>
                </a:moveTo>
                <a:cubicBezTo>
                  <a:pt x="295199" y="0"/>
                  <a:pt x="439199" y="0"/>
                  <a:pt x="439199" y="0"/>
                </a:cubicBezTo>
                <a:cubicBezTo>
                  <a:pt x="583199" y="0"/>
                  <a:pt x="583199" y="72000"/>
                  <a:pt x="583199" y="72000"/>
                </a:cubicBezTo>
                <a:cubicBezTo>
                  <a:pt x="583199" y="0"/>
                  <a:pt x="727199" y="0"/>
                  <a:pt x="727199" y="0"/>
                </a:cubicBezTo>
                <a:cubicBezTo>
                  <a:pt x="871199" y="0"/>
                  <a:pt x="871199" y="72000"/>
                  <a:pt x="871199" y="72000"/>
                </a:cubicBezTo>
                <a:cubicBezTo>
                  <a:pt x="871199" y="0"/>
                  <a:pt x="1015199" y="0"/>
                  <a:pt x="1015199" y="0"/>
                </a:cubicBezTo>
                <a:cubicBezTo>
                  <a:pt x="1159199" y="0"/>
                  <a:pt x="1159199" y="72000"/>
                  <a:pt x="1159199" y="72000"/>
                </a:cubicBezTo>
                <a:cubicBezTo>
                  <a:pt x="1159199" y="0"/>
                  <a:pt x="1303199" y="0"/>
                  <a:pt x="1303199" y="0"/>
                </a:cubicBezTo>
                <a:cubicBezTo>
                  <a:pt x="1447199" y="0"/>
                  <a:pt x="1447199" y="72000"/>
                  <a:pt x="1447199" y="72000"/>
                </a:cubicBezTo>
                <a:cubicBezTo>
                  <a:pt x="1447199" y="0"/>
                  <a:pt x="1591199" y="0"/>
                  <a:pt x="1591199" y="0"/>
                </a:cubicBezTo>
                <a:cubicBezTo>
                  <a:pt x="1735199" y="0"/>
                  <a:pt x="1735199" y="72000"/>
                  <a:pt x="1735199" y="72000"/>
                </a:cubicBezTo>
                <a:cubicBezTo>
                  <a:pt x="1735199" y="0"/>
                  <a:pt x="1879199" y="0"/>
                  <a:pt x="1879199" y="0"/>
                </a:cubicBezTo>
                <a:cubicBezTo>
                  <a:pt x="2023199" y="0"/>
                  <a:pt x="2023199" y="72000"/>
                  <a:pt x="2023199" y="72000"/>
                </a:cubicBezTo>
                <a:cubicBezTo>
                  <a:pt x="2023199" y="0"/>
                  <a:pt x="2167199" y="0"/>
                  <a:pt x="2167199" y="0"/>
                </a:cubicBezTo>
                <a:cubicBezTo>
                  <a:pt x="2311199" y="0"/>
                  <a:pt x="2311199" y="72000"/>
                  <a:pt x="2311199" y="72000"/>
                </a:cubicBezTo>
                <a:cubicBezTo>
                  <a:pt x="2311199" y="0"/>
                  <a:pt x="2455199" y="0"/>
                  <a:pt x="2455199" y="0"/>
                </a:cubicBezTo>
                <a:cubicBezTo>
                  <a:pt x="2599200" y="0"/>
                  <a:pt x="2599200" y="72000"/>
                  <a:pt x="2599200" y="72000"/>
                </a:cubicBezTo>
                <a:cubicBezTo>
                  <a:pt x="2599200" y="0"/>
                  <a:pt x="2743199" y="0"/>
                  <a:pt x="2743199" y="0"/>
                </a:cubicBezTo>
                <a:cubicBezTo>
                  <a:pt x="2887200" y="0"/>
                  <a:pt x="2887200" y="72000"/>
                  <a:pt x="2887200" y="72000"/>
                </a:cubicBezTo>
                <a:cubicBezTo>
                  <a:pt x="2887200" y="0"/>
                  <a:pt x="3031200" y="0"/>
                  <a:pt x="3031200" y="0"/>
                </a:cubicBezTo>
                <a:cubicBezTo>
                  <a:pt x="3175200" y="0"/>
                  <a:pt x="3175200" y="72000"/>
                  <a:pt x="3175200" y="72000"/>
                </a:cubicBezTo>
                <a:cubicBezTo>
                  <a:pt x="3175200" y="0"/>
                  <a:pt x="3319200" y="0"/>
                  <a:pt x="3319200" y="0"/>
                </a:cubicBezTo>
                <a:cubicBezTo>
                  <a:pt x="3463200" y="0"/>
                  <a:pt x="3463200" y="72000"/>
                  <a:pt x="3463200" y="72000"/>
                </a:cubicBezTo>
                <a:cubicBezTo>
                  <a:pt x="3463200" y="0"/>
                  <a:pt x="3607200" y="0"/>
                  <a:pt x="3607200" y="0"/>
                </a:cubicBezTo>
                <a:cubicBezTo>
                  <a:pt x="3751201" y="0"/>
                  <a:pt x="3751201" y="72000"/>
                  <a:pt x="3751201" y="72000"/>
                </a:cubicBezTo>
                <a:cubicBezTo>
                  <a:pt x="3751201" y="0"/>
                  <a:pt x="3895200" y="0"/>
                  <a:pt x="3895200" y="0"/>
                </a:cubicBezTo>
                <a:cubicBezTo>
                  <a:pt x="4039201" y="0"/>
                  <a:pt x="4039201" y="72000"/>
                  <a:pt x="4039201" y="72000"/>
                </a:cubicBezTo>
                <a:cubicBezTo>
                  <a:pt x="4039201" y="0"/>
                  <a:pt x="4183201" y="0"/>
                  <a:pt x="4183201" y="0"/>
                </a:cubicBezTo>
                <a:cubicBezTo>
                  <a:pt x="4327201" y="0"/>
                  <a:pt x="4327201" y="72000"/>
                  <a:pt x="4327201" y="72000"/>
                </a:cubicBezTo>
                <a:cubicBezTo>
                  <a:pt x="4327201" y="0"/>
                  <a:pt x="4471201" y="0"/>
                  <a:pt x="4471201" y="0"/>
                </a:cubicBezTo>
                <a:cubicBezTo>
                  <a:pt x="4615201" y="0"/>
                  <a:pt x="4615201" y="72000"/>
                  <a:pt x="4615201" y="72000"/>
                </a:cubicBezTo>
                <a:cubicBezTo>
                  <a:pt x="4615201" y="0"/>
                  <a:pt x="4759201" y="0"/>
                  <a:pt x="4759201" y="0"/>
                </a:cubicBezTo>
                <a:cubicBezTo>
                  <a:pt x="4903202" y="0"/>
                  <a:pt x="4903202" y="72000"/>
                  <a:pt x="4903202" y="72000"/>
                </a:cubicBezTo>
                <a:cubicBezTo>
                  <a:pt x="4903202" y="0"/>
                  <a:pt x="5047201" y="0"/>
                  <a:pt x="5047201" y="0"/>
                </a:cubicBezTo>
                <a:cubicBezTo>
                  <a:pt x="5191202" y="0"/>
                  <a:pt x="5191202" y="72000"/>
                  <a:pt x="5191202" y="72000"/>
                </a:cubicBezTo>
                <a:cubicBezTo>
                  <a:pt x="5191202" y="0"/>
                  <a:pt x="5335202" y="0"/>
                  <a:pt x="5335202" y="0"/>
                </a:cubicBezTo>
                <a:cubicBezTo>
                  <a:pt x="5479202" y="0"/>
                  <a:pt x="5479202" y="72000"/>
                  <a:pt x="5479202" y="72000"/>
                </a:cubicBezTo>
                <a:cubicBezTo>
                  <a:pt x="5479202" y="0"/>
                  <a:pt x="5623202" y="0"/>
                  <a:pt x="5623202" y="0"/>
                </a:cubicBezTo>
                <a:cubicBezTo>
                  <a:pt x="5767202" y="0"/>
                  <a:pt x="5767202" y="72000"/>
                  <a:pt x="5767202" y="72000"/>
                </a:cubicBezTo>
                <a:cubicBezTo>
                  <a:pt x="5767202" y="0"/>
                  <a:pt x="5911202" y="0"/>
                  <a:pt x="5911202" y="0"/>
                </a:cubicBezTo>
                <a:cubicBezTo>
                  <a:pt x="6055203" y="0"/>
                  <a:pt x="6055203" y="72000"/>
                  <a:pt x="6055203" y="72000"/>
                </a:cubicBezTo>
                <a:cubicBezTo>
                  <a:pt x="6062402" y="144000"/>
                  <a:pt x="6062402" y="144000"/>
                  <a:pt x="6062402" y="144000"/>
                </a:cubicBezTo>
                <a:cubicBezTo>
                  <a:pt x="6055203" y="288000"/>
                  <a:pt x="5983202" y="288000"/>
                  <a:pt x="5983202" y="288000"/>
                </a:cubicBezTo>
                <a:cubicBezTo>
                  <a:pt x="6055203" y="288000"/>
                  <a:pt x="6055203" y="432000"/>
                  <a:pt x="6055203" y="432000"/>
                </a:cubicBezTo>
                <a:cubicBezTo>
                  <a:pt x="6055203" y="576000"/>
                  <a:pt x="5983202" y="576000"/>
                  <a:pt x="5983202" y="576000"/>
                </a:cubicBezTo>
                <a:cubicBezTo>
                  <a:pt x="6055203" y="576000"/>
                  <a:pt x="6055203" y="720000"/>
                  <a:pt x="6055203" y="720000"/>
                </a:cubicBezTo>
                <a:cubicBezTo>
                  <a:pt x="6055203" y="864000"/>
                  <a:pt x="5983202" y="864000"/>
                  <a:pt x="5983202" y="864000"/>
                </a:cubicBezTo>
                <a:cubicBezTo>
                  <a:pt x="6055203" y="864000"/>
                  <a:pt x="6055203" y="1008000"/>
                  <a:pt x="6055203" y="1008000"/>
                </a:cubicBezTo>
                <a:cubicBezTo>
                  <a:pt x="6055203" y="1152000"/>
                  <a:pt x="5983202" y="1152000"/>
                  <a:pt x="5983202" y="1152000"/>
                </a:cubicBezTo>
                <a:cubicBezTo>
                  <a:pt x="6055203" y="1152000"/>
                  <a:pt x="6055203" y="1296000"/>
                  <a:pt x="6055203" y="1296000"/>
                </a:cubicBezTo>
                <a:cubicBezTo>
                  <a:pt x="6055203" y="1440000"/>
                  <a:pt x="5983202" y="1440000"/>
                  <a:pt x="5983202" y="1440000"/>
                </a:cubicBezTo>
                <a:cubicBezTo>
                  <a:pt x="5911202" y="1447200"/>
                  <a:pt x="5911202" y="1447200"/>
                  <a:pt x="5911202" y="1447200"/>
                </a:cubicBezTo>
                <a:cubicBezTo>
                  <a:pt x="5767202" y="1440000"/>
                  <a:pt x="5767202" y="1368000"/>
                  <a:pt x="5767202" y="1368000"/>
                </a:cubicBezTo>
                <a:cubicBezTo>
                  <a:pt x="5767202" y="1440000"/>
                  <a:pt x="5623203" y="1440000"/>
                  <a:pt x="5623203" y="1440000"/>
                </a:cubicBezTo>
                <a:cubicBezTo>
                  <a:pt x="5479202" y="1440000"/>
                  <a:pt x="5479202" y="1368000"/>
                  <a:pt x="5479202" y="1368000"/>
                </a:cubicBezTo>
                <a:cubicBezTo>
                  <a:pt x="5479202" y="1440000"/>
                  <a:pt x="5335202" y="1440000"/>
                  <a:pt x="5335202" y="1440000"/>
                </a:cubicBezTo>
                <a:cubicBezTo>
                  <a:pt x="5191202" y="1440000"/>
                  <a:pt x="5191202" y="1368000"/>
                  <a:pt x="5191202" y="1368000"/>
                </a:cubicBezTo>
                <a:cubicBezTo>
                  <a:pt x="5191202" y="1440000"/>
                  <a:pt x="5047202" y="1440000"/>
                  <a:pt x="5047202" y="1440000"/>
                </a:cubicBezTo>
                <a:cubicBezTo>
                  <a:pt x="4903202" y="1440000"/>
                  <a:pt x="4903202" y="1368000"/>
                  <a:pt x="4903202" y="1368000"/>
                </a:cubicBezTo>
                <a:cubicBezTo>
                  <a:pt x="4903202" y="1440000"/>
                  <a:pt x="4759202" y="1440000"/>
                  <a:pt x="4759202" y="1440000"/>
                </a:cubicBezTo>
                <a:cubicBezTo>
                  <a:pt x="4615201" y="1440000"/>
                  <a:pt x="4615201" y="1368000"/>
                  <a:pt x="4615201" y="1368000"/>
                </a:cubicBezTo>
                <a:cubicBezTo>
                  <a:pt x="4615201" y="1440000"/>
                  <a:pt x="4471202" y="1440000"/>
                  <a:pt x="4471202" y="1440000"/>
                </a:cubicBezTo>
                <a:cubicBezTo>
                  <a:pt x="4327201" y="1440000"/>
                  <a:pt x="4327201" y="1368000"/>
                  <a:pt x="4327201" y="1368000"/>
                </a:cubicBezTo>
                <a:cubicBezTo>
                  <a:pt x="4327201" y="1440000"/>
                  <a:pt x="4183201" y="1440000"/>
                  <a:pt x="4183201" y="1440000"/>
                </a:cubicBezTo>
                <a:cubicBezTo>
                  <a:pt x="4039201" y="1440000"/>
                  <a:pt x="4039201" y="1368000"/>
                  <a:pt x="4039201" y="1368000"/>
                </a:cubicBezTo>
                <a:cubicBezTo>
                  <a:pt x="4039201" y="1440000"/>
                  <a:pt x="3895201" y="1440000"/>
                  <a:pt x="3895201" y="1440000"/>
                </a:cubicBezTo>
                <a:cubicBezTo>
                  <a:pt x="3751201" y="1440000"/>
                  <a:pt x="3751201" y="1368000"/>
                  <a:pt x="3751201" y="1368000"/>
                </a:cubicBezTo>
                <a:cubicBezTo>
                  <a:pt x="3751201" y="1440000"/>
                  <a:pt x="3607201" y="1440000"/>
                  <a:pt x="3607201" y="1440000"/>
                </a:cubicBezTo>
                <a:cubicBezTo>
                  <a:pt x="3463200" y="1440000"/>
                  <a:pt x="3463200" y="1368000"/>
                  <a:pt x="3463200" y="1368000"/>
                </a:cubicBezTo>
                <a:cubicBezTo>
                  <a:pt x="3463200" y="1440000"/>
                  <a:pt x="3319201" y="1440000"/>
                  <a:pt x="3319201" y="1440000"/>
                </a:cubicBezTo>
                <a:cubicBezTo>
                  <a:pt x="3175200" y="1440000"/>
                  <a:pt x="3175200" y="1368000"/>
                  <a:pt x="3175200" y="1368000"/>
                </a:cubicBezTo>
                <a:cubicBezTo>
                  <a:pt x="3175200" y="1440000"/>
                  <a:pt x="3031200" y="1440000"/>
                  <a:pt x="3031200" y="1440000"/>
                </a:cubicBezTo>
                <a:cubicBezTo>
                  <a:pt x="2887200" y="1440000"/>
                  <a:pt x="2887200" y="1368000"/>
                  <a:pt x="2887200" y="1368000"/>
                </a:cubicBezTo>
                <a:cubicBezTo>
                  <a:pt x="2887200" y="1440000"/>
                  <a:pt x="2743200" y="1440000"/>
                  <a:pt x="2743200" y="1440000"/>
                </a:cubicBezTo>
                <a:cubicBezTo>
                  <a:pt x="2599200" y="1440000"/>
                  <a:pt x="2599200" y="1368000"/>
                  <a:pt x="2599200" y="1368000"/>
                </a:cubicBezTo>
                <a:cubicBezTo>
                  <a:pt x="2599200" y="1440000"/>
                  <a:pt x="2455200" y="1440000"/>
                  <a:pt x="2455200" y="1440000"/>
                </a:cubicBezTo>
                <a:cubicBezTo>
                  <a:pt x="2311199" y="1440000"/>
                  <a:pt x="2311199" y="1368000"/>
                  <a:pt x="2311199" y="1368000"/>
                </a:cubicBezTo>
                <a:cubicBezTo>
                  <a:pt x="2311199" y="1440000"/>
                  <a:pt x="2167200" y="1440000"/>
                  <a:pt x="2167200" y="1440000"/>
                </a:cubicBezTo>
                <a:cubicBezTo>
                  <a:pt x="2023199" y="1440000"/>
                  <a:pt x="2023199" y="1368000"/>
                  <a:pt x="2023199" y="1368000"/>
                </a:cubicBezTo>
                <a:cubicBezTo>
                  <a:pt x="2023199" y="1440000"/>
                  <a:pt x="1879199" y="1440000"/>
                  <a:pt x="1879199" y="1440000"/>
                </a:cubicBezTo>
                <a:cubicBezTo>
                  <a:pt x="1735199" y="1440000"/>
                  <a:pt x="1735199" y="1368000"/>
                  <a:pt x="1735199" y="1368000"/>
                </a:cubicBezTo>
                <a:cubicBezTo>
                  <a:pt x="1735199" y="1440000"/>
                  <a:pt x="1591199" y="1440000"/>
                  <a:pt x="1591199" y="1440000"/>
                </a:cubicBezTo>
                <a:cubicBezTo>
                  <a:pt x="1447199" y="1440000"/>
                  <a:pt x="1447199" y="1368000"/>
                  <a:pt x="1447199" y="1368000"/>
                </a:cubicBezTo>
                <a:cubicBezTo>
                  <a:pt x="1447199" y="1440000"/>
                  <a:pt x="1303199" y="1440000"/>
                  <a:pt x="1303199" y="1440000"/>
                </a:cubicBezTo>
                <a:cubicBezTo>
                  <a:pt x="1159199" y="1440000"/>
                  <a:pt x="1159199" y="1368000"/>
                  <a:pt x="1159199" y="1368000"/>
                </a:cubicBezTo>
                <a:cubicBezTo>
                  <a:pt x="1159199" y="1440000"/>
                  <a:pt x="1015199" y="1440000"/>
                  <a:pt x="1015199" y="1440000"/>
                </a:cubicBezTo>
                <a:cubicBezTo>
                  <a:pt x="871199" y="1440000"/>
                  <a:pt x="871199" y="1368000"/>
                  <a:pt x="871199" y="1368000"/>
                </a:cubicBezTo>
                <a:cubicBezTo>
                  <a:pt x="871199" y="1440000"/>
                  <a:pt x="727199" y="1440000"/>
                  <a:pt x="727199" y="1440000"/>
                </a:cubicBezTo>
                <a:cubicBezTo>
                  <a:pt x="583199" y="1440000"/>
                  <a:pt x="583199" y="1368000"/>
                  <a:pt x="583199" y="1368000"/>
                </a:cubicBezTo>
                <a:cubicBezTo>
                  <a:pt x="583199" y="1440000"/>
                  <a:pt x="439199" y="1440000"/>
                  <a:pt x="439199" y="1440000"/>
                </a:cubicBezTo>
                <a:cubicBezTo>
                  <a:pt x="295200" y="1440000"/>
                  <a:pt x="295200" y="1368000"/>
                  <a:pt x="295200" y="1368000"/>
                </a:cubicBezTo>
                <a:cubicBezTo>
                  <a:pt x="295200" y="1440000"/>
                  <a:pt x="151199" y="1440000"/>
                  <a:pt x="151199" y="1440000"/>
                </a:cubicBezTo>
                <a:cubicBezTo>
                  <a:pt x="7200" y="1440000"/>
                  <a:pt x="7200" y="1368000"/>
                  <a:pt x="7200" y="1368000"/>
                </a:cubicBezTo>
                <a:cubicBezTo>
                  <a:pt x="0" y="1296000"/>
                  <a:pt x="0" y="1296000"/>
                  <a:pt x="0" y="1296000"/>
                </a:cubicBezTo>
                <a:cubicBezTo>
                  <a:pt x="7200" y="1152000"/>
                  <a:pt x="79200" y="1152000"/>
                  <a:pt x="79200" y="1152000"/>
                </a:cubicBezTo>
                <a:cubicBezTo>
                  <a:pt x="7200" y="1152000"/>
                  <a:pt x="7200" y="1008000"/>
                  <a:pt x="7200" y="1008000"/>
                </a:cubicBezTo>
                <a:cubicBezTo>
                  <a:pt x="7200" y="864000"/>
                  <a:pt x="79200" y="864000"/>
                  <a:pt x="79200" y="864000"/>
                </a:cubicBezTo>
                <a:cubicBezTo>
                  <a:pt x="7200" y="864000"/>
                  <a:pt x="7200" y="720000"/>
                  <a:pt x="720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199" y="0"/>
                  <a:pt x="151199" y="0"/>
                  <a:pt x="151199" y="0"/>
                </a:cubicBezTo>
                <a:cubicBezTo>
                  <a:pt x="295199" y="0"/>
                  <a:pt x="295199" y="72000"/>
                  <a:pt x="295199" y="72000"/>
                </a:cubicBezTo>
                <a:close/>
              </a:path>
            </a:pathLst>
          </a:custGeom>
          <a:noFill/>
          <a:ln w="38100" cap="flat" cmpd="sng" algn="ctr">
            <a:solidFill>
              <a:srgbClr val="0000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44BAF3E9-131C-0A22-023A-516EB3387DB4}"/>
              </a:ext>
            </a:extLst>
          </p:cNvPr>
          <p:cNvSpPr txBox="1"/>
          <p:nvPr/>
        </p:nvSpPr>
        <p:spPr>
          <a:xfrm>
            <a:off x="9732860" y="3635974"/>
            <a:ext cx="348172" cy="461665"/>
          </a:xfrm>
          <a:prstGeom prst="rect">
            <a:avLst/>
          </a:prstGeom>
          <a:noFill/>
        </p:spPr>
        <p:txBody>
          <a:bodyPr wrap="none" rtlCol="0">
            <a:spAutoFit/>
          </a:bodyPr>
          <a:lstStyle/>
          <a:p>
            <a:r>
              <a:rPr kumimoji="1" lang="en-US" altLang="ja-JP" sz="2400" b="1" dirty="0">
                <a:solidFill>
                  <a:srgbClr val="0000FF"/>
                </a:solidFill>
              </a:rPr>
              <a:t>II</a:t>
            </a:r>
            <a:endParaRPr kumimoji="1" lang="ja-JP" altLang="en-US" sz="2400" b="1" dirty="0">
              <a:solidFill>
                <a:srgbClr val="0000FF"/>
              </a:solidFill>
            </a:endParaRPr>
          </a:p>
        </p:txBody>
      </p:sp>
      <p:sp>
        <p:nvSpPr>
          <p:cNvPr id="14" name="テキスト ボックス 13">
            <a:extLst>
              <a:ext uri="{FF2B5EF4-FFF2-40B4-BE49-F238E27FC236}">
                <a16:creationId xmlns:a16="http://schemas.microsoft.com/office/drawing/2014/main" id="{99CC4CC5-C46F-89A6-4E22-3F358A284F61}"/>
              </a:ext>
            </a:extLst>
          </p:cNvPr>
          <p:cNvSpPr txBox="1"/>
          <p:nvPr/>
        </p:nvSpPr>
        <p:spPr>
          <a:xfrm>
            <a:off x="10160630" y="3567876"/>
            <a:ext cx="2084225" cy="646331"/>
          </a:xfrm>
          <a:prstGeom prst="rect">
            <a:avLst/>
          </a:prstGeom>
          <a:noFill/>
        </p:spPr>
        <p:txBody>
          <a:bodyPr wrap="none" rtlCol="0">
            <a:spAutoFit/>
          </a:bodyPr>
          <a:lstStyle/>
          <a:p>
            <a:r>
              <a:rPr kumimoji="1" lang="ja-JP" altLang="en-US" b="1" u="sng" dirty="0">
                <a:solidFill>
                  <a:srgbClr val="0000FF"/>
                </a:solidFill>
              </a:rPr>
              <a:t>① </a:t>
            </a:r>
            <a:r>
              <a:rPr lang="ja-JP" altLang="en-US" b="1" u="sng" dirty="0">
                <a:solidFill>
                  <a:srgbClr val="0000FF"/>
                </a:solidFill>
              </a:rPr>
              <a:t>材料照射試験</a:t>
            </a:r>
            <a:endParaRPr kumimoji="1" lang="en-US" altLang="ja-JP" b="1" u="sng" dirty="0">
              <a:solidFill>
                <a:srgbClr val="0000FF"/>
              </a:solidFill>
            </a:endParaRPr>
          </a:p>
          <a:p>
            <a:r>
              <a:rPr lang="ja-JP" altLang="en-US" b="1" u="sng" dirty="0">
                <a:solidFill>
                  <a:srgbClr val="0000FF"/>
                </a:solidFill>
              </a:rPr>
              <a:t>③</a:t>
            </a:r>
            <a:r>
              <a:rPr kumimoji="1" lang="en-US" altLang="ja-JP" b="1" u="sng" dirty="0">
                <a:solidFill>
                  <a:srgbClr val="0000FF"/>
                </a:solidFill>
              </a:rPr>
              <a:t> </a:t>
            </a:r>
            <a:r>
              <a:rPr kumimoji="1" lang="ja-JP" altLang="en-US" b="1" u="sng" dirty="0">
                <a:solidFill>
                  <a:srgbClr val="0000FF"/>
                </a:solidFill>
              </a:rPr>
              <a:t>高強度中性子源</a:t>
            </a:r>
            <a:endParaRPr kumimoji="1" lang="en-US" altLang="ja-JP" b="1" u="sng" dirty="0">
              <a:solidFill>
                <a:srgbClr val="0000FF"/>
              </a:solidFill>
            </a:endParaRPr>
          </a:p>
        </p:txBody>
      </p:sp>
    </p:spTree>
    <p:extLst>
      <p:ext uri="{BB962C8B-B14F-4D97-AF65-F5344CB8AC3E}">
        <p14:creationId xmlns:p14="http://schemas.microsoft.com/office/powerpoint/2010/main" val="1710175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A506B-5177-DC81-4CE4-851F220D76A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8AB1D26-D762-EFE7-DDCE-11EF23B6952C}"/>
              </a:ext>
            </a:extLst>
          </p:cNvPr>
          <p:cNvSpPr>
            <a:spLocks noGrp="1"/>
          </p:cNvSpPr>
          <p:nvPr>
            <p:ph type="title"/>
          </p:nvPr>
        </p:nvSpPr>
        <p:spPr/>
        <p:txBody>
          <a:bodyPr/>
          <a:lstStyle/>
          <a:p>
            <a:r>
              <a:rPr lang="ja-JP" altLang="en-US" dirty="0"/>
              <a:t>期待される成果を実現するビームと標的</a:t>
            </a:r>
            <a:endParaRPr kumimoji="1" lang="ja-JP" altLang="en-US" dirty="0"/>
          </a:p>
        </p:txBody>
      </p:sp>
      <p:pic>
        <p:nvPicPr>
          <p:cNvPr id="3" name="図 2">
            <a:extLst>
              <a:ext uri="{FF2B5EF4-FFF2-40B4-BE49-F238E27FC236}">
                <a16:creationId xmlns:a16="http://schemas.microsoft.com/office/drawing/2014/main" id="{7BC0C652-1679-D8A0-A772-B89DDBBA8F0C}"/>
              </a:ext>
            </a:extLst>
          </p:cNvPr>
          <p:cNvPicPr>
            <a:picLocks noChangeAspect="1"/>
          </p:cNvPicPr>
          <p:nvPr/>
        </p:nvPicPr>
        <p:blipFill>
          <a:blip r:embed="rId2"/>
          <a:stretch>
            <a:fillRect/>
          </a:stretch>
        </p:blipFill>
        <p:spPr>
          <a:xfrm>
            <a:off x="138402" y="1121948"/>
            <a:ext cx="9331659" cy="5578258"/>
          </a:xfrm>
          <a:prstGeom prst="rect">
            <a:avLst/>
          </a:prstGeom>
          <a:ln>
            <a:solidFill>
              <a:schemeClr val="tx1"/>
            </a:solidFill>
          </a:ln>
        </p:spPr>
      </p:pic>
      <p:sp>
        <p:nvSpPr>
          <p:cNvPr id="4" name="テキスト ボックス 3">
            <a:extLst>
              <a:ext uri="{FF2B5EF4-FFF2-40B4-BE49-F238E27FC236}">
                <a16:creationId xmlns:a16="http://schemas.microsoft.com/office/drawing/2014/main" id="{D2562E3B-CCD8-6017-FE27-0655B8E1888F}"/>
              </a:ext>
            </a:extLst>
          </p:cNvPr>
          <p:cNvSpPr txBox="1"/>
          <p:nvPr/>
        </p:nvSpPr>
        <p:spPr>
          <a:xfrm>
            <a:off x="9716311" y="5525855"/>
            <a:ext cx="2262245" cy="1061829"/>
          </a:xfrm>
          <a:prstGeom prst="rect">
            <a:avLst/>
          </a:prstGeom>
          <a:noFill/>
        </p:spPr>
        <p:txBody>
          <a:bodyPr wrap="square" rtlCol="0">
            <a:spAutoFit/>
          </a:bodyPr>
          <a:lstStyle/>
          <a:p>
            <a:r>
              <a:rPr lang="ja-JP" altLang="en-US" sz="1050" dirty="0"/>
              <a:t>奥野広樹</a:t>
            </a:r>
            <a:r>
              <a:rPr lang="en-US" altLang="ja-JP" sz="1050" dirty="0"/>
              <a:t>, </a:t>
            </a:r>
            <a:r>
              <a:rPr lang="ja-JP" altLang="en-US" sz="1050" dirty="0"/>
              <a:t>プロジェクトの概要説明</a:t>
            </a:r>
            <a:r>
              <a:rPr lang="en-US" altLang="ja-JP" sz="1050" dirty="0"/>
              <a:t>, </a:t>
            </a:r>
            <a:r>
              <a:rPr lang="ja-JP" altLang="en-US" sz="1050" dirty="0"/>
              <a:t>核融合分野に貢献する加速器の仕様と実現可能性ワークショップ（ムーンショット目標</a:t>
            </a:r>
            <a:r>
              <a:rPr lang="en-US" altLang="ja-JP" sz="1050" dirty="0"/>
              <a:t>10</a:t>
            </a:r>
            <a:r>
              <a:rPr lang="ja-JP" altLang="en-US" sz="1050" dirty="0"/>
              <a:t>奥野プロジェクトキックオフワークショップ）</a:t>
            </a:r>
            <a:r>
              <a:rPr lang="en-US" altLang="ja-JP" sz="1050" dirty="0"/>
              <a:t>, 2025</a:t>
            </a:r>
            <a:r>
              <a:rPr lang="ja-JP" altLang="en-US" sz="1050" dirty="0"/>
              <a:t>年</a:t>
            </a:r>
            <a:r>
              <a:rPr lang="en-US" altLang="ja-JP" sz="1050" dirty="0"/>
              <a:t>4</a:t>
            </a:r>
            <a:r>
              <a:rPr lang="ja-JP" altLang="en-US" sz="1050" dirty="0"/>
              <a:t>月</a:t>
            </a:r>
            <a:r>
              <a:rPr lang="en-US" altLang="ja-JP" sz="1050" dirty="0"/>
              <a:t>17</a:t>
            </a:r>
            <a:r>
              <a:rPr lang="ja-JP" altLang="en-US" sz="1050" dirty="0"/>
              <a:t>日</a:t>
            </a:r>
            <a:endParaRPr lang="en-US" altLang="ja-JP" sz="1050" dirty="0"/>
          </a:p>
        </p:txBody>
      </p:sp>
      <p:sp>
        <p:nvSpPr>
          <p:cNvPr id="5" name="テキスト ボックス 4">
            <a:extLst>
              <a:ext uri="{FF2B5EF4-FFF2-40B4-BE49-F238E27FC236}">
                <a16:creationId xmlns:a16="http://schemas.microsoft.com/office/drawing/2014/main" id="{32CBA921-C87B-E7F9-4BC9-60F24CD6FCF7}"/>
              </a:ext>
            </a:extLst>
          </p:cNvPr>
          <p:cNvSpPr txBox="1"/>
          <p:nvPr/>
        </p:nvSpPr>
        <p:spPr>
          <a:xfrm>
            <a:off x="5638801" y="2024743"/>
            <a:ext cx="609462" cy="369332"/>
          </a:xfrm>
          <a:prstGeom prst="rect">
            <a:avLst/>
          </a:prstGeom>
          <a:noFill/>
        </p:spPr>
        <p:txBody>
          <a:bodyPr wrap="none" rtlCol="0">
            <a:spAutoFit/>
          </a:bodyPr>
          <a:lstStyle/>
          <a:p>
            <a:r>
              <a:rPr kumimoji="1" lang="en-US" altLang="ja-JP" dirty="0">
                <a:solidFill>
                  <a:srgbClr val="FF0000"/>
                </a:solidFill>
              </a:rPr>
              <a:t>0.1A</a:t>
            </a:r>
            <a:endParaRPr kumimoji="1" lang="ja-JP" altLang="en-US" dirty="0">
              <a:solidFill>
                <a:srgbClr val="FF0000"/>
              </a:solidFill>
            </a:endParaRPr>
          </a:p>
        </p:txBody>
      </p:sp>
      <p:grpSp>
        <p:nvGrpSpPr>
          <p:cNvPr id="13" name="グループ化 12">
            <a:extLst>
              <a:ext uri="{FF2B5EF4-FFF2-40B4-BE49-F238E27FC236}">
                <a16:creationId xmlns:a16="http://schemas.microsoft.com/office/drawing/2014/main" id="{A4DE1B81-EDE7-87E8-49B1-C779B4D79FC0}"/>
              </a:ext>
            </a:extLst>
          </p:cNvPr>
          <p:cNvGrpSpPr/>
          <p:nvPr/>
        </p:nvGrpSpPr>
        <p:grpSpPr>
          <a:xfrm>
            <a:off x="4245975" y="1816495"/>
            <a:ext cx="8051779" cy="1534762"/>
            <a:chOff x="4245975" y="1816495"/>
            <a:chExt cx="8051779" cy="1534762"/>
          </a:xfrm>
        </p:grpSpPr>
        <p:sp>
          <p:nvSpPr>
            <p:cNvPr id="6" name="MokuMokuShape">
              <a:extLst>
                <a:ext uri="{FF2B5EF4-FFF2-40B4-BE49-F238E27FC236}">
                  <a16:creationId xmlns:a16="http://schemas.microsoft.com/office/drawing/2014/main" id="{2A31C117-7317-4CBB-E766-8739276095FD}"/>
                </a:ext>
              </a:extLst>
            </p:cNvPr>
            <p:cNvSpPr/>
            <p:nvPr/>
          </p:nvSpPr>
          <p:spPr>
            <a:xfrm>
              <a:off x="4245975" y="2192333"/>
              <a:ext cx="5301086" cy="1158924"/>
            </a:xfrm>
            <a:custGeom>
              <a:avLst/>
              <a:gdLst/>
              <a:ahLst/>
              <a:cxnLst/>
              <a:rect l="0" t="0" r="0" b="0"/>
              <a:pathLst>
                <a:path w="6062403" h="1447201">
                  <a:moveTo>
                    <a:pt x="295199" y="72000"/>
                  </a:moveTo>
                  <a:cubicBezTo>
                    <a:pt x="295199" y="0"/>
                    <a:pt x="439199" y="0"/>
                    <a:pt x="439199" y="0"/>
                  </a:cubicBezTo>
                  <a:cubicBezTo>
                    <a:pt x="583199" y="0"/>
                    <a:pt x="583199" y="72000"/>
                    <a:pt x="583199" y="72000"/>
                  </a:cubicBezTo>
                  <a:cubicBezTo>
                    <a:pt x="583199" y="0"/>
                    <a:pt x="727199" y="0"/>
                    <a:pt x="727199" y="0"/>
                  </a:cubicBezTo>
                  <a:cubicBezTo>
                    <a:pt x="871199" y="0"/>
                    <a:pt x="871199" y="72000"/>
                    <a:pt x="871199" y="72000"/>
                  </a:cubicBezTo>
                  <a:cubicBezTo>
                    <a:pt x="871199" y="0"/>
                    <a:pt x="1015199" y="0"/>
                    <a:pt x="1015199" y="0"/>
                  </a:cubicBezTo>
                  <a:cubicBezTo>
                    <a:pt x="1159199" y="0"/>
                    <a:pt x="1159199" y="72000"/>
                    <a:pt x="1159199" y="72000"/>
                  </a:cubicBezTo>
                  <a:cubicBezTo>
                    <a:pt x="1159199" y="0"/>
                    <a:pt x="1303199" y="0"/>
                    <a:pt x="1303199" y="0"/>
                  </a:cubicBezTo>
                  <a:cubicBezTo>
                    <a:pt x="1447199" y="0"/>
                    <a:pt x="1447199" y="72000"/>
                    <a:pt x="1447199" y="72000"/>
                  </a:cubicBezTo>
                  <a:cubicBezTo>
                    <a:pt x="1447199" y="0"/>
                    <a:pt x="1591199" y="0"/>
                    <a:pt x="1591199" y="0"/>
                  </a:cubicBezTo>
                  <a:cubicBezTo>
                    <a:pt x="1735199" y="0"/>
                    <a:pt x="1735199" y="72000"/>
                    <a:pt x="1735199" y="72000"/>
                  </a:cubicBezTo>
                  <a:cubicBezTo>
                    <a:pt x="1735199" y="0"/>
                    <a:pt x="1879199" y="0"/>
                    <a:pt x="1879199" y="0"/>
                  </a:cubicBezTo>
                  <a:cubicBezTo>
                    <a:pt x="2023199" y="0"/>
                    <a:pt x="2023199" y="72000"/>
                    <a:pt x="2023199" y="72000"/>
                  </a:cubicBezTo>
                  <a:cubicBezTo>
                    <a:pt x="2023199" y="0"/>
                    <a:pt x="2167199" y="0"/>
                    <a:pt x="2167199" y="0"/>
                  </a:cubicBezTo>
                  <a:cubicBezTo>
                    <a:pt x="2311199" y="0"/>
                    <a:pt x="2311199" y="72000"/>
                    <a:pt x="2311199" y="72000"/>
                  </a:cubicBezTo>
                  <a:cubicBezTo>
                    <a:pt x="2311199" y="0"/>
                    <a:pt x="2455199" y="0"/>
                    <a:pt x="2455199" y="0"/>
                  </a:cubicBezTo>
                  <a:cubicBezTo>
                    <a:pt x="2599200" y="0"/>
                    <a:pt x="2599200" y="72000"/>
                    <a:pt x="2599200" y="72000"/>
                  </a:cubicBezTo>
                  <a:cubicBezTo>
                    <a:pt x="2599200" y="0"/>
                    <a:pt x="2743199" y="0"/>
                    <a:pt x="2743199" y="0"/>
                  </a:cubicBezTo>
                  <a:cubicBezTo>
                    <a:pt x="2887200" y="0"/>
                    <a:pt x="2887200" y="72000"/>
                    <a:pt x="2887200" y="72000"/>
                  </a:cubicBezTo>
                  <a:cubicBezTo>
                    <a:pt x="2887200" y="0"/>
                    <a:pt x="3031200" y="0"/>
                    <a:pt x="3031200" y="0"/>
                  </a:cubicBezTo>
                  <a:cubicBezTo>
                    <a:pt x="3175200" y="0"/>
                    <a:pt x="3175200" y="72000"/>
                    <a:pt x="3175200" y="72000"/>
                  </a:cubicBezTo>
                  <a:cubicBezTo>
                    <a:pt x="3175200" y="0"/>
                    <a:pt x="3319200" y="0"/>
                    <a:pt x="3319200" y="0"/>
                  </a:cubicBezTo>
                  <a:cubicBezTo>
                    <a:pt x="3463200" y="0"/>
                    <a:pt x="3463200" y="72000"/>
                    <a:pt x="3463200" y="72000"/>
                  </a:cubicBezTo>
                  <a:cubicBezTo>
                    <a:pt x="3463200" y="0"/>
                    <a:pt x="3607200" y="0"/>
                    <a:pt x="3607200" y="0"/>
                  </a:cubicBezTo>
                  <a:cubicBezTo>
                    <a:pt x="3751201" y="0"/>
                    <a:pt x="3751201" y="72000"/>
                    <a:pt x="3751201" y="72000"/>
                  </a:cubicBezTo>
                  <a:cubicBezTo>
                    <a:pt x="3751201" y="0"/>
                    <a:pt x="3895200" y="0"/>
                    <a:pt x="3895200" y="0"/>
                  </a:cubicBezTo>
                  <a:cubicBezTo>
                    <a:pt x="4039201" y="0"/>
                    <a:pt x="4039201" y="72000"/>
                    <a:pt x="4039201" y="72000"/>
                  </a:cubicBezTo>
                  <a:cubicBezTo>
                    <a:pt x="4039201" y="0"/>
                    <a:pt x="4183201" y="0"/>
                    <a:pt x="4183201" y="0"/>
                  </a:cubicBezTo>
                  <a:cubicBezTo>
                    <a:pt x="4327201" y="0"/>
                    <a:pt x="4327201" y="72000"/>
                    <a:pt x="4327201" y="72000"/>
                  </a:cubicBezTo>
                  <a:cubicBezTo>
                    <a:pt x="4327201" y="0"/>
                    <a:pt x="4471201" y="0"/>
                    <a:pt x="4471201" y="0"/>
                  </a:cubicBezTo>
                  <a:cubicBezTo>
                    <a:pt x="4615201" y="0"/>
                    <a:pt x="4615201" y="72000"/>
                    <a:pt x="4615201" y="72000"/>
                  </a:cubicBezTo>
                  <a:cubicBezTo>
                    <a:pt x="4615201" y="0"/>
                    <a:pt x="4759201" y="0"/>
                    <a:pt x="4759201" y="0"/>
                  </a:cubicBezTo>
                  <a:cubicBezTo>
                    <a:pt x="4903202" y="0"/>
                    <a:pt x="4903202" y="72000"/>
                    <a:pt x="4903202" y="72000"/>
                  </a:cubicBezTo>
                  <a:cubicBezTo>
                    <a:pt x="4903202" y="0"/>
                    <a:pt x="5047201" y="0"/>
                    <a:pt x="5047201" y="0"/>
                  </a:cubicBezTo>
                  <a:cubicBezTo>
                    <a:pt x="5191202" y="0"/>
                    <a:pt x="5191202" y="72000"/>
                    <a:pt x="5191202" y="72000"/>
                  </a:cubicBezTo>
                  <a:cubicBezTo>
                    <a:pt x="5191202" y="0"/>
                    <a:pt x="5335202" y="0"/>
                    <a:pt x="5335202" y="0"/>
                  </a:cubicBezTo>
                  <a:cubicBezTo>
                    <a:pt x="5479202" y="0"/>
                    <a:pt x="5479202" y="72000"/>
                    <a:pt x="5479202" y="72000"/>
                  </a:cubicBezTo>
                  <a:cubicBezTo>
                    <a:pt x="5479202" y="0"/>
                    <a:pt x="5623202" y="0"/>
                    <a:pt x="5623202" y="0"/>
                  </a:cubicBezTo>
                  <a:cubicBezTo>
                    <a:pt x="5767202" y="0"/>
                    <a:pt x="5767202" y="72000"/>
                    <a:pt x="5767202" y="72000"/>
                  </a:cubicBezTo>
                  <a:cubicBezTo>
                    <a:pt x="5767202" y="0"/>
                    <a:pt x="5911202" y="0"/>
                    <a:pt x="5911202" y="0"/>
                  </a:cubicBezTo>
                  <a:cubicBezTo>
                    <a:pt x="6055203" y="0"/>
                    <a:pt x="6055203" y="72000"/>
                    <a:pt x="6055203" y="72000"/>
                  </a:cubicBezTo>
                  <a:cubicBezTo>
                    <a:pt x="6062402" y="144000"/>
                    <a:pt x="6062402" y="144000"/>
                    <a:pt x="6062402" y="144000"/>
                  </a:cubicBezTo>
                  <a:cubicBezTo>
                    <a:pt x="6055203" y="288000"/>
                    <a:pt x="5983202" y="288000"/>
                    <a:pt x="5983202" y="288000"/>
                  </a:cubicBezTo>
                  <a:cubicBezTo>
                    <a:pt x="6055203" y="288000"/>
                    <a:pt x="6055203" y="432000"/>
                    <a:pt x="6055203" y="432000"/>
                  </a:cubicBezTo>
                  <a:cubicBezTo>
                    <a:pt x="6055203" y="576000"/>
                    <a:pt x="5983202" y="576000"/>
                    <a:pt x="5983202" y="576000"/>
                  </a:cubicBezTo>
                  <a:cubicBezTo>
                    <a:pt x="6055203" y="576000"/>
                    <a:pt x="6055203" y="720000"/>
                    <a:pt x="6055203" y="720000"/>
                  </a:cubicBezTo>
                  <a:cubicBezTo>
                    <a:pt x="6055203" y="864000"/>
                    <a:pt x="5983202" y="864000"/>
                    <a:pt x="5983202" y="864000"/>
                  </a:cubicBezTo>
                  <a:cubicBezTo>
                    <a:pt x="6055203" y="864000"/>
                    <a:pt x="6055203" y="1008000"/>
                    <a:pt x="6055203" y="1008000"/>
                  </a:cubicBezTo>
                  <a:cubicBezTo>
                    <a:pt x="6055203" y="1152000"/>
                    <a:pt x="5983202" y="1152000"/>
                    <a:pt x="5983202" y="1152000"/>
                  </a:cubicBezTo>
                  <a:cubicBezTo>
                    <a:pt x="6055203" y="1152000"/>
                    <a:pt x="6055203" y="1296000"/>
                    <a:pt x="6055203" y="1296000"/>
                  </a:cubicBezTo>
                  <a:cubicBezTo>
                    <a:pt x="6055203" y="1440000"/>
                    <a:pt x="5983202" y="1440000"/>
                    <a:pt x="5983202" y="1440000"/>
                  </a:cubicBezTo>
                  <a:cubicBezTo>
                    <a:pt x="5911202" y="1447200"/>
                    <a:pt x="5911202" y="1447200"/>
                    <a:pt x="5911202" y="1447200"/>
                  </a:cubicBezTo>
                  <a:cubicBezTo>
                    <a:pt x="5767202" y="1440000"/>
                    <a:pt x="5767202" y="1368000"/>
                    <a:pt x="5767202" y="1368000"/>
                  </a:cubicBezTo>
                  <a:cubicBezTo>
                    <a:pt x="5767202" y="1440000"/>
                    <a:pt x="5623203" y="1440000"/>
                    <a:pt x="5623203" y="1440000"/>
                  </a:cubicBezTo>
                  <a:cubicBezTo>
                    <a:pt x="5479202" y="1440000"/>
                    <a:pt x="5479202" y="1368000"/>
                    <a:pt x="5479202" y="1368000"/>
                  </a:cubicBezTo>
                  <a:cubicBezTo>
                    <a:pt x="5479202" y="1440000"/>
                    <a:pt x="5335202" y="1440000"/>
                    <a:pt x="5335202" y="1440000"/>
                  </a:cubicBezTo>
                  <a:cubicBezTo>
                    <a:pt x="5191202" y="1440000"/>
                    <a:pt x="5191202" y="1368000"/>
                    <a:pt x="5191202" y="1368000"/>
                  </a:cubicBezTo>
                  <a:cubicBezTo>
                    <a:pt x="5191202" y="1440000"/>
                    <a:pt x="5047202" y="1440000"/>
                    <a:pt x="5047202" y="1440000"/>
                  </a:cubicBezTo>
                  <a:cubicBezTo>
                    <a:pt x="4903202" y="1440000"/>
                    <a:pt x="4903202" y="1368000"/>
                    <a:pt x="4903202" y="1368000"/>
                  </a:cubicBezTo>
                  <a:cubicBezTo>
                    <a:pt x="4903202" y="1440000"/>
                    <a:pt x="4759202" y="1440000"/>
                    <a:pt x="4759202" y="1440000"/>
                  </a:cubicBezTo>
                  <a:cubicBezTo>
                    <a:pt x="4615201" y="1440000"/>
                    <a:pt x="4615201" y="1368000"/>
                    <a:pt x="4615201" y="1368000"/>
                  </a:cubicBezTo>
                  <a:cubicBezTo>
                    <a:pt x="4615201" y="1440000"/>
                    <a:pt x="4471202" y="1440000"/>
                    <a:pt x="4471202" y="1440000"/>
                  </a:cubicBezTo>
                  <a:cubicBezTo>
                    <a:pt x="4327201" y="1440000"/>
                    <a:pt x="4327201" y="1368000"/>
                    <a:pt x="4327201" y="1368000"/>
                  </a:cubicBezTo>
                  <a:cubicBezTo>
                    <a:pt x="4327201" y="1440000"/>
                    <a:pt x="4183201" y="1440000"/>
                    <a:pt x="4183201" y="1440000"/>
                  </a:cubicBezTo>
                  <a:cubicBezTo>
                    <a:pt x="4039201" y="1440000"/>
                    <a:pt x="4039201" y="1368000"/>
                    <a:pt x="4039201" y="1368000"/>
                  </a:cubicBezTo>
                  <a:cubicBezTo>
                    <a:pt x="4039201" y="1440000"/>
                    <a:pt x="3895201" y="1440000"/>
                    <a:pt x="3895201" y="1440000"/>
                  </a:cubicBezTo>
                  <a:cubicBezTo>
                    <a:pt x="3751201" y="1440000"/>
                    <a:pt x="3751201" y="1368000"/>
                    <a:pt x="3751201" y="1368000"/>
                  </a:cubicBezTo>
                  <a:cubicBezTo>
                    <a:pt x="3751201" y="1440000"/>
                    <a:pt x="3607201" y="1440000"/>
                    <a:pt x="3607201" y="1440000"/>
                  </a:cubicBezTo>
                  <a:cubicBezTo>
                    <a:pt x="3463200" y="1440000"/>
                    <a:pt x="3463200" y="1368000"/>
                    <a:pt x="3463200" y="1368000"/>
                  </a:cubicBezTo>
                  <a:cubicBezTo>
                    <a:pt x="3463200" y="1440000"/>
                    <a:pt x="3319201" y="1440000"/>
                    <a:pt x="3319201" y="1440000"/>
                  </a:cubicBezTo>
                  <a:cubicBezTo>
                    <a:pt x="3175200" y="1440000"/>
                    <a:pt x="3175200" y="1368000"/>
                    <a:pt x="3175200" y="1368000"/>
                  </a:cubicBezTo>
                  <a:cubicBezTo>
                    <a:pt x="3175200" y="1440000"/>
                    <a:pt x="3031200" y="1440000"/>
                    <a:pt x="3031200" y="1440000"/>
                  </a:cubicBezTo>
                  <a:cubicBezTo>
                    <a:pt x="2887200" y="1440000"/>
                    <a:pt x="2887200" y="1368000"/>
                    <a:pt x="2887200" y="1368000"/>
                  </a:cubicBezTo>
                  <a:cubicBezTo>
                    <a:pt x="2887200" y="1440000"/>
                    <a:pt x="2743200" y="1440000"/>
                    <a:pt x="2743200" y="1440000"/>
                  </a:cubicBezTo>
                  <a:cubicBezTo>
                    <a:pt x="2599200" y="1440000"/>
                    <a:pt x="2599200" y="1368000"/>
                    <a:pt x="2599200" y="1368000"/>
                  </a:cubicBezTo>
                  <a:cubicBezTo>
                    <a:pt x="2599200" y="1440000"/>
                    <a:pt x="2455200" y="1440000"/>
                    <a:pt x="2455200" y="1440000"/>
                  </a:cubicBezTo>
                  <a:cubicBezTo>
                    <a:pt x="2311199" y="1440000"/>
                    <a:pt x="2311199" y="1368000"/>
                    <a:pt x="2311199" y="1368000"/>
                  </a:cubicBezTo>
                  <a:cubicBezTo>
                    <a:pt x="2311199" y="1440000"/>
                    <a:pt x="2167200" y="1440000"/>
                    <a:pt x="2167200" y="1440000"/>
                  </a:cubicBezTo>
                  <a:cubicBezTo>
                    <a:pt x="2023199" y="1440000"/>
                    <a:pt x="2023199" y="1368000"/>
                    <a:pt x="2023199" y="1368000"/>
                  </a:cubicBezTo>
                  <a:cubicBezTo>
                    <a:pt x="2023199" y="1440000"/>
                    <a:pt x="1879199" y="1440000"/>
                    <a:pt x="1879199" y="1440000"/>
                  </a:cubicBezTo>
                  <a:cubicBezTo>
                    <a:pt x="1735199" y="1440000"/>
                    <a:pt x="1735199" y="1368000"/>
                    <a:pt x="1735199" y="1368000"/>
                  </a:cubicBezTo>
                  <a:cubicBezTo>
                    <a:pt x="1735199" y="1440000"/>
                    <a:pt x="1591199" y="1440000"/>
                    <a:pt x="1591199" y="1440000"/>
                  </a:cubicBezTo>
                  <a:cubicBezTo>
                    <a:pt x="1447199" y="1440000"/>
                    <a:pt x="1447199" y="1368000"/>
                    <a:pt x="1447199" y="1368000"/>
                  </a:cubicBezTo>
                  <a:cubicBezTo>
                    <a:pt x="1447199" y="1440000"/>
                    <a:pt x="1303199" y="1440000"/>
                    <a:pt x="1303199" y="1440000"/>
                  </a:cubicBezTo>
                  <a:cubicBezTo>
                    <a:pt x="1159199" y="1440000"/>
                    <a:pt x="1159199" y="1368000"/>
                    <a:pt x="1159199" y="1368000"/>
                  </a:cubicBezTo>
                  <a:cubicBezTo>
                    <a:pt x="1159199" y="1440000"/>
                    <a:pt x="1015199" y="1440000"/>
                    <a:pt x="1015199" y="1440000"/>
                  </a:cubicBezTo>
                  <a:cubicBezTo>
                    <a:pt x="871199" y="1440000"/>
                    <a:pt x="871199" y="1368000"/>
                    <a:pt x="871199" y="1368000"/>
                  </a:cubicBezTo>
                  <a:cubicBezTo>
                    <a:pt x="871199" y="1440000"/>
                    <a:pt x="727199" y="1440000"/>
                    <a:pt x="727199" y="1440000"/>
                  </a:cubicBezTo>
                  <a:cubicBezTo>
                    <a:pt x="583199" y="1440000"/>
                    <a:pt x="583199" y="1368000"/>
                    <a:pt x="583199" y="1368000"/>
                  </a:cubicBezTo>
                  <a:cubicBezTo>
                    <a:pt x="583199" y="1440000"/>
                    <a:pt x="439199" y="1440000"/>
                    <a:pt x="439199" y="1440000"/>
                  </a:cubicBezTo>
                  <a:cubicBezTo>
                    <a:pt x="295200" y="1440000"/>
                    <a:pt x="295200" y="1368000"/>
                    <a:pt x="295200" y="1368000"/>
                  </a:cubicBezTo>
                  <a:cubicBezTo>
                    <a:pt x="295200" y="1440000"/>
                    <a:pt x="151199" y="1440000"/>
                    <a:pt x="151199" y="1440000"/>
                  </a:cubicBezTo>
                  <a:cubicBezTo>
                    <a:pt x="7200" y="1440000"/>
                    <a:pt x="7200" y="1368000"/>
                    <a:pt x="7200" y="1368000"/>
                  </a:cubicBezTo>
                  <a:cubicBezTo>
                    <a:pt x="0" y="1296000"/>
                    <a:pt x="0" y="1296000"/>
                    <a:pt x="0" y="1296000"/>
                  </a:cubicBezTo>
                  <a:cubicBezTo>
                    <a:pt x="7200" y="1152000"/>
                    <a:pt x="79200" y="1152000"/>
                    <a:pt x="79200" y="1152000"/>
                  </a:cubicBezTo>
                  <a:cubicBezTo>
                    <a:pt x="7200" y="1152000"/>
                    <a:pt x="7200" y="1008000"/>
                    <a:pt x="7200" y="1008000"/>
                  </a:cubicBezTo>
                  <a:cubicBezTo>
                    <a:pt x="7200" y="864000"/>
                    <a:pt x="79200" y="864000"/>
                    <a:pt x="79200" y="864000"/>
                  </a:cubicBezTo>
                  <a:cubicBezTo>
                    <a:pt x="7200" y="864000"/>
                    <a:pt x="7200" y="720000"/>
                    <a:pt x="720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199" y="0"/>
                    <a:pt x="151199" y="0"/>
                    <a:pt x="151199" y="0"/>
                  </a:cubicBezTo>
                  <a:cubicBezTo>
                    <a:pt x="295199" y="0"/>
                    <a:pt x="295199" y="72000"/>
                    <a:pt x="295199" y="72000"/>
                  </a:cubicBezTo>
                  <a:close/>
                </a:path>
              </a:pathLst>
            </a:custGeom>
            <a:noFill/>
            <a:ln w="12700" cap="flat" cmpd="sng" algn="ctr">
              <a:solidFill>
                <a:srgbClr val="0000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7CCB26EF-7C77-4428-61D1-613046527A14}"/>
                </a:ext>
              </a:extLst>
            </p:cNvPr>
            <p:cNvSpPr txBox="1"/>
            <p:nvPr/>
          </p:nvSpPr>
          <p:spPr>
            <a:xfrm>
              <a:off x="9470061" y="1816495"/>
              <a:ext cx="877164" cy="646331"/>
            </a:xfrm>
            <a:prstGeom prst="rect">
              <a:avLst/>
            </a:prstGeom>
            <a:noFill/>
          </p:spPr>
          <p:txBody>
            <a:bodyPr wrap="none" rtlCol="0">
              <a:spAutoFit/>
            </a:bodyPr>
            <a:lstStyle/>
            <a:p>
              <a:pPr algn="ctr"/>
              <a:r>
                <a:rPr kumimoji="1" lang="ja-JP" altLang="en-US" b="1" u="sng" dirty="0">
                  <a:solidFill>
                    <a:srgbClr val="0000FF"/>
                  </a:solidFill>
                </a:rPr>
                <a:t>ビーム</a:t>
              </a:r>
              <a:endParaRPr kumimoji="1" lang="en-US" altLang="ja-JP" b="1" u="sng" dirty="0">
                <a:solidFill>
                  <a:srgbClr val="0000FF"/>
                </a:solidFill>
              </a:endParaRPr>
            </a:p>
            <a:p>
              <a:pPr algn="ctr"/>
              <a:r>
                <a:rPr kumimoji="1" lang="ja-JP" altLang="en-US" b="1" u="sng" dirty="0">
                  <a:solidFill>
                    <a:srgbClr val="0000FF"/>
                  </a:solidFill>
                </a:rPr>
                <a:t>強度</a:t>
              </a:r>
            </a:p>
          </p:txBody>
        </p:sp>
        <p:sp>
          <p:nvSpPr>
            <p:cNvPr id="10" name="テキスト ボックス 9">
              <a:extLst>
                <a:ext uri="{FF2B5EF4-FFF2-40B4-BE49-F238E27FC236}">
                  <a16:creationId xmlns:a16="http://schemas.microsoft.com/office/drawing/2014/main" id="{8E974D20-EC60-F537-8EC7-4439EF5CD462}"/>
                </a:ext>
              </a:extLst>
            </p:cNvPr>
            <p:cNvSpPr txBox="1"/>
            <p:nvPr/>
          </p:nvSpPr>
          <p:spPr>
            <a:xfrm>
              <a:off x="9833725" y="2546621"/>
              <a:ext cx="266420" cy="461665"/>
            </a:xfrm>
            <a:prstGeom prst="rect">
              <a:avLst/>
            </a:prstGeom>
            <a:noFill/>
          </p:spPr>
          <p:txBody>
            <a:bodyPr wrap="none" rtlCol="0">
              <a:spAutoFit/>
            </a:bodyPr>
            <a:lstStyle/>
            <a:p>
              <a:r>
                <a:rPr kumimoji="1" lang="en-US" altLang="ja-JP" sz="2400" b="1" dirty="0">
                  <a:solidFill>
                    <a:srgbClr val="0000FF"/>
                  </a:solidFill>
                </a:rPr>
                <a:t>I</a:t>
              </a:r>
              <a:endParaRPr kumimoji="1" lang="ja-JP" altLang="en-US" sz="2400" b="1" dirty="0">
                <a:solidFill>
                  <a:srgbClr val="0000FF"/>
                </a:solidFill>
              </a:endParaRPr>
            </a:p>
          </p:txBody>
        </p:sp>
        <p:sp>
          <p:nvSpPr>
            <p:cNvPr id="11" name="テキスト ボックス 10">
              <a:extLst>
                <a:ext uri="{FF2B5EF4-FFF2-40B4-BE49-F238E27FC236}">
                  <a16:creationId xmlns:a16="http://schemas.microsoft.com/office/drawing/2014/main" id="{1C39D88C-A624-FE48-9047-83DD8229AE32}"/>
                </a:ext>
              </a:extLst>
            </p:cNvPr>
            <p:cNvSpPr txBox="1"/>
            <p:nvPr/>
          </p:nvSpPr>
          <p:spPr>
            <a:xfrm>
              <a:off x="10834794" y="1894056"/>
              <a:ext cx="646331" cy="369332"/>
            </a:xfrm>
            <a:prstGeom prst="rect">
              <a:avLst/>
            </a:prstGeom>
            <a:noFill/>
          </p:spPr>
          <p:txBody>
            <a:bodyPr wrap="none" rtlCol="0">
              <a:spAutoFit/>
            </a:bodyPr>
            <a:lstStyle/>
            <a:p>
              <a:pPr algn="ctr"/>
              <a:r>
                <a:rPr lang="ja-JP" altLang="en-US" b="1" u="sng" dirty="0">
                  <a:solidFill>
                    <a:srgbClr val="0000FF"/>
                  </a:solidFill>
                </a:rPr>
                <a:t>標的</a:t>
              </a:r>
              <a:endParaRPr kumimoji="1" lang="ja-JP" altLang="en-US" b="1" u="sng" dirty="0">
                <a:solidFill>
                  <a:srgbClr val="0000FF"/>
                </a:solidFill>
              </a:endParaRPr>
            </a:p>
          </p:txBody>
        </p:sp>
        <p:sp>
          <p:nvSpPr>
            <p:cNvPr id="12" name="テキスト ボックス 11">
              <a:extLst>
                <a:ext uri="{FF2B5EF4-FFF2-40B4-BE49-F238E27FC236}">
                  <a16:creationId xmlns:a16="http://schemas.microsoft.com/office/drawing/2014/main" id="{E6653CB4-B59E-2E19-F21B-668A08009C9B}"/>
                </a:ext>
              </a:extLst>
            </p:cNvPr>
            <p:cNvSpPr txBox="1"/>
            <p:nvPr/>
          </p:nvSpPr>
          <p:spPr>
            <a:xfrm>
              <a:off x="10160630" y="2497922"/>
              <a:ext cx="2137124" cy="646331"/>
            </a:xfrm>
            <a:prstGeom prst="rect">
              <a:avLst/>
            </a:prstGeom>
            <a:noFill/>
          </p:spPr>
          <p:txBody>
            <a:bodyPr wrap="none" rtlCol="0">
              <a:spAutoFit/>
            </a:bodyPr>
            <a:lstStyle/>
            <a:p>
              <a:r>
                <a:rPr lang="ja-JP" altLang="en-US" b="1" u="sng" dirty="0">
                  <a:solidFill>
                    <a:srgbClr val="0000FF"/>
                  </a:solidFill>
                </a:rPr>
                <a:t>② トリチウム生成</a:t>
              </a:r>
              <a:endParaRPr lang="en-US" altLang="ja-JP" b="1" u="sng" dirty="0">
                <a:solidFill>
                  <a:srgbClr val="0000FF"/>
                </a:solidFill>
              </a:endParaRPr>
            </a:p>
            <a:p>
              <a:r>
                <a:rPr kumimoji="1" lang="ja-JP" altLang="en-US" b="1" u="sng" dirty="0">
                  <a:solidFill>
                    <a:srgbClr val="0000FF"/>
                  </a:solidFill>
                </a:rPr>
                <a:t>⑤ 核変換</a:t>
              </a:r>
            </a:p>
          </p:txBody>
        </p:sp>
      </p:grpSp>
      <p:sp>
        <p:nvSpPr>
          <p:cNvPr id="7" name="MokuMokuShape">
            <a:extLst>
              <a:ext uri="{FF2B5EF4-FFF2-40B4-BE49-F238E27FC236}">
                <a16:creationId xmlns:a16="http://schemas.microsoft.com/office/drawing/2014/main" id="{F50045DC-04CE-023B-F3A7-2471FFEE8AF2}"/>
              </a:ext>
            </a:extLst>
          </p:cNvPr>
          <p:cNvSpPr/>
          <p:nvPr/>
        </p:nvSpPr>
        <p:spPr>
          <a:xfrm>
            <a:off x="4207475" y="3287345"/>
            <a:ext cx="5301086" cy="1158924"/>
          </a:xfrm>
          <a:custGeom>
            <a:avLst/>
            <a:gdLst/>
            <a:ahLst/>
            <a:cxnLst/>
            <a:rect l="0" t="0" r="0" b="0"/>
            <a:pathLst>
              <a:path w="6062403" h="1447201">
                <a:moveTo>
                  <a:pt x="295199" y="72000"/>
                </a:moveTo>
                <a:cubicBezTo>
                  <a:pt x="295199" y="0"/>
                  <a:pt x="439199" y="0"/>
                  <a:pt x="439199" y="0"/>
                </a:cubicBezTo>
                <a:cubicBezTo>
                  <a:pt x="583199" y="0"/>
                  <a:pt x="583199" y="72000"/>
                  <a:pt x="583199" y="72000"/>
                </a:cubicBezTo>
                <a:cubicBezTo>
                  <a:pt x="583199" y="0"/>
                  <a:pt x="727199" y="0"/>
                  <a:pt x="727199" y="0"/>
                </a:cubicBezTo>
                <a:cubicBezTo>
                  <a:pt x="871199" y="0"/>
                  <a:pt x="871199" y="72000"/>
                  <a:pt x="871199" y="72000"/>
                </a:cubicBezTo>
                <a:cubicBezTo>
                  <a:pt x="871199" y="0"/>
                  <a:pt x="1015199" y="0"/>
                  <a:pt x="1015199" y="0"/>
                </a:cubicBezTo>
                <a:cubicBezTo>
                  <a:pt x="1159199" y="0"/>
                  <a:pt x="1159199" y="72000"/>
                  <a:pt x="1159199" y="72000"/>
                </a:cubicBezTo>
                <a:cubicBezTo>
                  <a:pt x="1159199" y="0"/>
                  <a:pt x="1303199" y="0"/>
                  <a:pt x="1303199" y="0"/>
                </a:cubicBezTo>
                <a:cubicBezTo>
                  <a:pt x="1447199" y="0"/>
                  <a:pt x="1447199" y="72000"/>
                  <a:pt x="1447199" y="72000"/>
                </a:cubicBezTo>
                <a:cubicBezTo>
                  <a:pt x="1447199" y="0"/>
                  <a:pt x="1591199" y="0"/>
                  <a:pt x="1591199" y="0"/>
                </a:cubicBezTo>
                <a:cubicBezTo>
                  <a:pt x="1735199" y="0"/>
                  <a:pt x="1735199" y="72000"/>
                  <a:pt x="1735199" y="72000"/>
                </a:cubicBezTo>
                <a:cubicBezTo>
                  <a:pt x="1735199" y="0"/>
                  <a:pt x="1879199" y="0"/>
                  <a:pt x="1879199" y="0"/>
                </a:cubicBezTo>
                <a:cubicBezTo>
                  <a:pt x="2023199" y="0"/>
                  <a:pt x="2023199" y="72000"/>
                  <a:pt x="2023199" y="72000"/>
                </a:cubicBezTo>
                <a:cubicBezTo>
                  <a:pt x="2023199" y="0"/>
                  <a:pt x="2167199" y="0"/>
                  <a:pt x="2167199" y="0"/>
                </a:cubicBezTo>
                <a:cubicBezTo>
                  <a:pt x="2311199" y="0"/>
                  <a:pt x="2311199" y="72000"/>
                  <a:pt x="2311199" y="72000"/>
                </a:cubicBezTo>
                <a:cubicBezTo>
                  <a:pt x="2311199" y="0"/>
                  <a:pt x="2455199" y="0"/>
                  <a:pt x="2455199" y="0"/>
                </a:cubicBezTo>
                <a:cubicBezTo>
                  <a:pt x="2599200" y="0"/>
                  <a:pt x="2599200" y="72000"/>
                  <a:pt x="2599200" y="72000"/>
                </a:cubicBezTo>
                <a:cubicBezTo>
                  <a:pt x="2599200" y="0"/>
                  <a:pt x="2743199" y="0"/>
                  <a:pt x="2743199" y="0"/>
                </a:cubicBezTo>
                <a:cubicBezTo>
                  <a:pt x="2887200" y="0"/>
                  <a:pt x="2887200" y="72000"/>
                  <a:pt x="2887200" y="72000"/>
                </a:cubicBezTo>
                <a:cubicBezTo>
                  <a:pt x="2887200" y="0"/>
                  <a:pt x="3031200" y="0"/>
                  <a:pt x="3031200" y="0"/>
                </a:cubicBezTo>
                <a:cubicBezTo>
                  <a:pt x="3175200" y="0"/>
                  <a:pt x="3175200" y="72000"/>
                  <a:pt x="3175200" y="72000"/>
                </a:cubicBezTo>
                <a:cubicBezTo>
                  <a:pt x="3175200" y="0"/>
                  <a:pt x="3319200" y="0"/>
                  <a:pt x="3319200" y="0"/>
                </a:cubicBezTo>
                <a:cubicBezTo>
                  <a:pt x="3463200" y="0"/>
                  <a:pt x="3463200" y="72000"/>
                  <a:pt x="3463200" y="72000"/>
                </a:cubicBezTo>
                <a:cubicBezTo>
                  <a:pt x="3463200" y="0"/>
                  <a:pt x="3607200" y="0"/>
                  <a:pt x="3607200" y="0"/>
                </a:cubicBezTo>
                <a:cubicBezTo>
                  <a:pt x="3751201" y="0"/>
                  <a:pt x="3751201" y="72000"/>
                  <a:pt x="3751201" y="72000"/>
                </a:cubicBezTo>
                <a:cubicBezTo>
                  <a:pt x="3751201" y="0"/>
                  <a:pt x="3895200" y="0"/>
                  <a:pt x="3895200" y="0"/>
                </a:cubicBezTo>
                <a:cubicBezTo>
                  <a:pt x="4039201" y="0"/>
                  <a:pt x="4039201" y="72000"/>
                  <a:pt x="4039201" y="72000"/>
                </a:cubicBezTo>
                <a:cubicBezTo>
                  <a:pt x="4039201" y="0"/>
                  <a:pt x="4183201" y="0"/>
                  <a:pt x="4183201" y="0"/>
                </a:cubicBezTo>
                <a:cubicBezTo>
                  <a:pt x="4327201" y="0"/>
                  <a:pt x="4327201" y="72000"/>
                  <a:pt x="4327201" y="72000"/>
                </a:cubicBezTo>
                <a:cubicBezTo>
                  <a:pt x="4327201" y="0"/>
                  <a:pt x="4471201" y="0"/>
                  <a:pt x="4471201" y="0"/>
                </a:cubicBezTo>
                <a:cubicBezTo>
                  <a:pt x="4615201" y="0"/>
                  <a:pt x="4615201" y="72000"/>
                  <a:pt x="4615201" y="72000"/>
                </a:cubicBezTo>
                <a:cubicBezTo>
                  <a:pt x="4615201" y="0"/>
                  <a:pt x="4759201" y="0"/>
                  <a:pt x="4759201" y="0"/>
                </a:cubicBezTo>
                <a:cubicBezTo>
                  <a:pt x="4903202" y="0"/>
                  <a:pt x="4903202" y="72000"/>
                  <a:pt x="4903202" y="72000"/>
                </a:cubicBezTo>
                <a:cubicBezTo>
                  <a:pt x="4903202" y="0"/>
                  <a:pt x="5047201" y="0"/>
                  <a:pt x="5047201" y="0"/>
                </a:cubicBezTo>
                <a:cubicBezTo>
                  <a:pt x="5191202" y="0"/>
                  <a:pt x="5191202" y="72000"/>
                  <a:pt x="5191202" y="72000"/>
                </a:cubicBezTo>
                <a:cubicBezTo>
                  <a:pt x="5191202" y="0"/>
                  <a:pt x="5335202" y="0"/>
                  <a:pt x="5335202" y="0"/>
                </a:cubicBezTo>
                <a:cubicBezTo>
                  <a:pt x="5479202" y="0"/>
                  <a:pt x="5479202" y="72000"/>
                  <a:pt x="5479202" y="72000"/>
                </a:cubicBezTo>
                <a:cubicBezTo>
                  <a:pt x="5479202" y="0"/>
                  <a:pt x="5623202" y="0"/>
                  <a:pt x="5623202" y="0"/>
                </a:cubicBezTo>
                <a:cubicBezTo>
                  <a:pt x="5767202" y="0"/>
                  <a:pt x="5767202" y="72000"/>
                  <a:pt x="5767202" y="72000"/>
                </a:cubicBezTo>
                <a:cubicBezTo>
                  <a:pt x="5767202" y="0"/>
                  <a:pt x="5911202" y="0"/>
                  <a:pt x="5911202" y="0"/>
                </a:cubicBezTo>
                <a:cubicBezTo>
                  <a:pt x="6055203" y="0"/>
                  <a:pt x="6055203" y="72000"/>
                  <a:pt x="6055203" y="72000"/>
                </a:cubicBezTo>
                <a:cubicBezTo>
                  <a:pt x="6062402" y="144000"/>
                  <a:pt x="6062402" y="144000"/>
                  <a:pt x="6062402" y="144000"/>
                </a:cubicBezTo>
                <a:cubicBezTo>
                  <a:pt x="6055203" y="288000"/>
                  <a:pt x="5983202" y="288000"/>
                  <a:pt x="5983202" y="288000"/>
                </a:cubicBezTo>
                <a:cubicBezTo>
                  <a:pt x="6055203" y="288000"/>
                  <a:pt x="6055203" y="432000"/>
                  <a:pt x="6055203" y="432000"/>
                </a:cubicBezTo>
                <a:cubicBezTo>
                  <a:pt x="6055203" y="576000"/>
                  <a:pt x="5983202" y="576000"/>
                  <a:pt x="5983202" y="576000"/>
                </a:cubicBezTo>
                <a:cubicBezTo>
                  <a:pt x="6055203" y="576000"/>
                  <a:pt x="6055203" y="720000"/>
                  <a:pt x="6055203" y="720000"/>
                </a:cubicBezTo>
                <a:cubicBezTo>
                  <a:pt x="6055203" y="864000"/>
                  <a:pt x="5983202" y="864000"/>
                  <a:pt x="5983202" y="864000"/>
                </a:cubicBezTo>
                <a:cubicBezTo>
                  <a:pt x="6055203" y="864000"/>
                  <a:pt x="6055203" y="1008000"/>
                  <a:pt x="6055203" y="1008000"/>
                </a:cubicBezTo>
                <a:cubicBezTo>
                  <a:pt x="6055203" y="1152000"/>
                  <a:pt x="5983202" y="1152000"/>
                  <a:pt x="5983202" y="1152000"/>
                </a:cubicBezTo>
                <a:cubicBezTo>
                  <a:pt x="6055203" y="1152000"/>
                  <a:pt x="6055203" y="1296000"/>
                  <a:pt x="6055203" y="1296000"/>
                </a:cubicBezTo>
                <a:cubicBezTo>
                  <a:pt x="6055203" y="1440000"/>
                  <a:pt x="5983202" y="1440000"/>
                  <a:pt x="5983202" y="1440000"/>
                </a:cubicBezTo>
                <a:cubicBezTo>
                  <a:pt x="5911202" y="1447200"/>
                  <a:pt x="5911202" y="1447200"/>
                  <a:pt x="5911202" y="1447200"/>
                </a:cubicBezTo>
                <a:cubicBezTo>
                  <a:pt x="5767202" y="1440000"/>
                  <a:pt x="5767202" y="1368000"/>
                  <a:pt x="5767202" y="1368000"/>
                </a:cubicBezTo>
                <a:cubicBezTo>
                  <a:pt x="5767202" y="1440000"/>
                  <a:pt x="5623203" y="1440000"/>
                  <a:pt x="5623203" y="1440000"/>
                </a:cubicBezTo>
                <a:cubicBezTo>
                  <a:pt x="5479202" y="1440000"/>
                  <a:pt x="5479202" y="1368000"/>
                  <a:pt x="5479202" y="1368000"/>
                </a:cubicBezTo>
                <a:cubicBezTo>
                  <a:pt x="5479202" y="1440000"/>
                  <a:pt x="5335202" y="1440000"/>
                  <a:pt x="5335202" y="1440000"/>
                </a:cubicBezTo>
                <a:cubicBezTo>
                  <a:pt x="5191202" y="1440000"/>
                  <a:pt x="5191202" y="1368000"/>
                  <a:pt x="5191202" y="1368000"/>
                </a:cubicBezTo>
                <a:cubicBezTo>
                  <a:pt x="5191202" y="1440000"/>
                  <a:pt x="5047202" y="1440000"/>
                  <a:pt x="5047202" y="1440000"/>
                </a:cubicBezTo>
                <a:cubicBezTo>
                  <a:pt x="4903202" y="1440000"/>
                  <a:pt x="4903202" y="1368000"/>
                  <a:pt x="4903202" y="1368000"/>
                </a:cubicBezTo>
                <a:cubicBezTo>
                  <a:pt x="4903202" y="1440000"/>
                  <a:pt x="4759202" y="1440000"/>
                  <a:pt x="4759202" y="1440000"/>
                </a:cubicBezTo>
                <a:cubicBezTo>
                  <a:pt x="4615201" y="1440000"/>
                  <a:pt x="4615201" y="1368000"/>
                  <a:pt x="4615201" y="1368000"/>
                </a:cubicBezTo>
                <a:cubicBezTo>
                  <a:pt x="4615201" y="1440000"/>
                  <a:pt x="4471202" y="1440000"/>
                  <a:pt x="4471202" y="1440000"/>
                </a:cubicBezTo>
                <a:cubicBezTo>
                  <a:pt x="4327201" y="1440000"/>
                  <a:pt x="4327201" y="1368000"/>
                  <a:pt x="4327201" y="1368000"/>
                </a:cubicBezTo>
                <a:cubicBezTo>
                  <a:pt x="4327201" y="1440000"/>
                  <a:pt x="4183201" y="1440000"/>
                  <a:pt x="4183201" y="1440000"/>
                </a:cubicBezTo>
                <a:cubicBezTo>
                  <a:pt x="4039201" y="1440000"/>
                  <a:pt x="4039201" y="1368000"/>
                  <a:pt x="4039201" y="1368000"/>
                </a:cubicBezTo>
                <a:cubicBezTo>
                  <a:pt x="4039201" y="1440000"/>
                  <a:pt x="3895201" y="1440000"/>
                  <a:pt x="3895201" y="1440000"/>
                </a:cubicBezTo>
                <a:cubicBezTo>
                  <a:pt x="3751201" y="1440000"/>
                  <a:pt x="3751201" y="1368000"/>
                  <a:pt x="3751201" y="1368000"/>
                </a:cubicBezTo>
                <a:cubicBezTo>
                  <a:pt x="3751201" y="1440000"/>
                  <a:pt x="3607201" y="1440000"/>
                  <a:pt x="3607201" y="1440000"/>
                </a:cubicBezTo>
                <a:cubicBezTo>
                  <a:pt x="3463200" y="1440000"/>
                  <a:pt x="3463200" y="1368000"/>
                  <a:pt x="3463200" y="1368000"/>
                </a:cubicBezTo>
                <a:cubicBezTo>
                  <a:pt x="3463200" y="1440000"/>
                  <a:pt x="3319201" y="1440000"/>
                  <a:pt x="3319201" y="1440000"/>
                </a:cubicBezTo>
                <a:cubicBezTo>
                  <a:pt x="3175200" y="1440000"/>
                  <a:pt x="3175200" y="1368000"/>
                  <a:pt x="3175200" y="1368000"/>
                </a:cubicBezTo>
                <a:cubicBezTo>
                  <a:pt x="3175200" y="1440000"/>
                  <a:pt x="3031200" y="1440000"/>
                  <a:pt x="3031200" y="1440000"/>
                </a:cubicBezTo>
                <a:cubicBezTo>
                  <a:pt x="2887200" y="1440000"/>
                  <a:pt x="2887200" y="1368000"/>
                  <a:pt x="2887200" y="1368000"/>
                </a:cubicBezTo>
                <a:cubicBezTo>
                  <a:pt x="2887200" y="1440000"/>
                  <a:pt x="2743200" y="1440000"/>
                  <a:pt x="2743200" y="1440000"/>
                </a:cubicBezTo>
                <a:cubicBezTo>
                  <a:pt x="2599200" y="1440000"/>
                  <a:pt x="2599200" y="1368000"/>
                  <a:pt x="2599200" y="1368000"/>
                </a:cubicBezTo>
                <a:cubicBezTo>
                  <a:pt x="2599200" y="1440000"/>
                  <a:pt x="2455200" y="1440000"/>
                  <a:pt x="2455200" y="1440000"/>
                </a:cubicBezTo>
                <a:cubicBezTo>
                  <a:pt x="2311199" y="1440000"/>
                  <a:pt x="2311199" y="1368000"/>
                  <a:pt x="2311199" y="1368000"/>
                </a:cubicBezTo>
                <a:cubicBezTo>
                  <a:pt x="2311199" y="1440000"/>
                  <a:pt x="2167200" y="1440000"/>
                  <a:pt x="2167200" y="1440000"/>
                </a:cubicBezTo>
                <a:cubicBezTo>
                  <a:pt x="2023199" y="1440000"/>
                  <a:pt x="2023199" y="1368000"/>
                  <a:pt x="2023199" y="1368000"/>
                </a:cubicBezTo>
                <a:cubicBezTo>
                  <a:pt x="2023199" y="1440000"/>
                  <a:pt x="1879199" y="1440000"/>
                  <a:pt x="1879199" y="1440000"/>
                </a:cubicBezTo>
                <a:cubicBezTo>
                  <a:pt x="1735199" y="1440000"/>
                  <a:pt x="1735199" y="1368000"/>
                  <a:pt x="1735199" y="1368000"/>
                </a:cubicBezTo>
                <a:cubicBezTo>
                  <a:pt x="1735199" y="1440000"/>
                  <a:pt x="1591199" y="1440000"/>
                  <a:pt x="1591199" y="1440000"/>
                </a:cubicBezTo>
                <a:cubicBezTo>
                  <a:pt x="1447199" y="1440000"/>
                  <a:pt x="1447199" y="1368000"/>
                  <a:pt x="1447199" y="1368000"/>
                </a:cubicBezTo>
                <a:cubicBezTo>
                  <a:pt x="1447199" y="1440000"/>
                  <a:pt x="1303199" y="1440000"/>
                  <a:pt x="1303199" y="1440000"/>
                </a:cubicBezTo>
                <a:cubicBezTo>
                  <a:pt x="1159199" y="1440000"/>
                  <a:pt x="1159199" y="1368000"/>
                  <a:pt x="1159199" y="1368000"/>
                </a:cubicBezTo>
                <a:cubicBezTo>
                  <a:pt x="1159199" y="1440000"/>
                  <a:pt x="1015199" y="1440000"/>
                  <a:pt x="1015199" y="1440000"/>
                </a:cubicBezTo>
                <a:cubicBezTo>
                  <a:pt x="871199" y="1440000"/>
                  <a:pt x="871199" y="1368000"/>
                  <a:pt x="871199" y="1368000"/>
                </a:cubicBezTo>
                <a:cubicBezTo>
                  <a:pt x="871199" y="1440000"/>
                  <a:pt x="727199" y="1440000"/>
                  <a:pt x="727199" y="1440000"/>
                </a:cubicBezTo>
                <a:cubicBezTo>
                  <a:pt x="583199" y="1440000"/>
                  <a:pt x="583199" y="1368000"/>
                  <a:pt x="583199" y="1368000"/>
                </a:cubicBezTo>
                <a:cubicBezTo>
                  <a:pt x="583199" y="1440000"/>
                  <a:pt x="439199" y="1440000"/>
                  <a:pt x="439199" y="1440000"/>
                </a:cubicBezTo>
                <a:cubicBezTo>
                  <a:pt x="295200" y="1440000"/>
                  <a:pt x="295200" y="1368000"/>
                  <a:pt x="295200" y="1368000"/>
                </a:cubicBezTo>
                <a:cubicBezTo>
                  <a:pt x="295200" y="1440000"/>
                  <a:pt x="151199" y="1440000"/>
                  <a:pt x="151199" y="1440000"/>
                </a:cubicBezTo>
                <a:cubicBezTo>
                  <a:pt x="7200" y="1440000"/>
                  <a:pt x="7200" y="1368000"/>
                  <a:pt x="7200" y="1368000"/>
                </a:cubicBezTo>
                <a:cubicBezTo>
                  <a:pt x="0" y="1296000"/>
                  <a:pt x="0" y="1296000"/>
                  <a:pt x="0" y="1296000"/>
                </a:cubicBezTo>
                <a:cubicBezTo>
                  <a:pt x="7200" y="1152000"/>
                  <a:pt x="79200" y="1152000"/>
                  <a:pt x="79200" y="1152000"/>
                </a:cubicBezTo>
                <a:cubicBezTo>
                  <a:pt x="7200" y="1152000"/>
                  <a:pt x="7200" y="1008000"/>
                  <a:pt x="7200" y="1008000"/>
                </a:cubicBezTo>
                <a:cubicBezTo>
                  <a:pt x="7200" y="864000"/>
                  <a:pt x="79200" y="864000"/>
                  <a:pt x="79200" y="864000"/>
                </a:cubicBezTo>
                <a:cubicBezTo>
                  <a:pt x="7200" y="864000"/>
                  <a:pt x="7200" y="720000"/>
                  <a:pt x="7200" y="720000"/>
                </a:cubicBezTo>
                <a:cubicBezTo>
                  <a:pt x="7200" y="576000"/>
                  <a:pt x="79200" y="576000"/>
                  <a:pt x="79200" y="576000"/>
                </a:cubicBezTo>
                <a:cubicBezTo>
                  <a:pt x="7200" y="576000"/>
                  <a:pt x="7200" y="432000"/>
                  <a:pt x="7200" y="432000"/>
                </a:cubicBezTo>
                <a:cubicBezTo>
                  <a:pt x="7200" y="288000"/>
                  <a:pt x="79200" y="288000"/>
                  <a:pt x="79200" y="288000"/>
                </a:cubicBezTo>
                <a:cubicBezTo>
                  <a:pt x="7200" y="288000"/>
                  <a:pt x="7200" y="144000"/>
                  <a:pt x="7200" y="144000"/>
                </a:cubicBezTo>
                <a:cubicBezTo>
                  <a:pt x="7199" y="0"/>
                  <a:pt x="151199" y="0"/>
                  <a:pt x="151199" y="0"/>
                </a:cubicBezTo>
                <a:cubicBezTo>
                  <a:pt x="295199" y="0"/>
                  <a:pt x="295199" y="72000"/>
                  <a:pt x="295199" y="72000"/>
                </a:cubicBezTo>
                <a:close/>
              </a:path>
            </a:pathLst>
          </a:custGeom>
          <a:noFill/>
          <a:ln w="12700" cap="flat" cmpd="sng" algn="ctr">
            <a:solidFill>
              <a:srgbClr val="0000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F2588EF1-0C8B-8A27-F887-6CAD2A8031C2}"/>
              </a:ext>
            </a:extLst>
          </p:cNvPr>
          <p:cNvSpPr txBox="1"/>
          <p:nvPr/>
        </p:nvSpPr>
        <p:spPr>
          <a:xfrm>
            <a:off x="9732860" y="3635974"/>
            <a:ext cx="348172" cy="461665"/>
          </a:xfrm>
          <a:prstGeom prst="rect">
            <a:avLst/>
          </a:prstGeom>
          <a:noFill/>
        </p:spPr>
        <p:txBody>
          <a:bodyPr wrap="none" rtlCol="0">
            <a:spAutoFit/>
          </a:bodyPr>
          <a:lstStyle/>
          <a:p>
            <a:r>
              <a:rPr kumimoji="1" lang="en-US" altLang="ja-JP" sz="2400" b="1" dirty="0">
                <a:solidFill>
                  <a:srgbClr val="0000FF"/>
                </a:solidFill>
              </a:rPr>
              <a:t>II</a:t>
            </a:r>
            <a:endParaRPr kumimoji="1" lang="ja-JP" altLang="en-US" sz="2400" b="1" dirty="0">
              <a:solidFill>
                <a:srgbClr val="0000FF"/>
              </a:solidFill>
            </a:endParaRPr>
          </a:p>
        </p:txBody>
      </p:sp>
      <p:sp>
        <p:nvSpPr>
          <p:cNvPr id="14" name="テキスト ボックス 13">
            <a:extLst>
              <a:ext uri="{FF2B5EF4-FFF2-40B4-BE49-F238E27FC236}">
                <a16:creationId xmlns:a16="http://schemas.microsoft.com/office/drawing/2014/main" id="{ACF2E9AB-FCF4-DD7D-FE27-DA3D3E0D6591}"/>
              </a:ext>
            </a:extLst>
          </p:cNvPr>
          <p:cNvSpPr txBox="1"/>
          <p:nvPr/>
        </p:nvSpPr>
        <p:spPr>
          <a:xfrm>
            <a:off x="10160630" y="3567876"/>
            <a:ext cx="2084225" cy="646331"/>
          </a:xfrm>
          <a:prstGeom prst="rect">
            <a:avLst/>
          </a:prstGeom>
          <a:noFill/>
        </p:spPr>
        <p:txBody>
          <a:bodyPr wrap="none" rtlCol="0">
            <a:spAutoFit/>
          </a:bodyPr>
          <a:lstStyle/>
          <a:p>
            <a:r>
              <a:rPr kumimoji="1" lang="ja-JP" altLang="en-US" b="1" u="sng" dirty="0">
                <a:solidFill>
                  <a:srgbClr val="0000FF"/>
                </a:solidFill>
              </a:rPr>
              <a:t>① </a:t>
            </a:r>
            <a:r>
              <a:rPr lang="ja-JP" altLang="en-US" b="1" u="sng" dirty="0">
                <a:solidFill>
                  <a:srgbClr val="0000FF"/>
                </a:solidFill>
              </a:rPr>
              <a:t>材料照射試験</a:t>
            </a:r>
            <a:endParaRPr kumimoji="1" lang="en-US" altLang="ja-JP" b="1" u="sng" dirty="0">
              <a:solidFill>
                <a:srgbClr val="0000FF"/>
              </a:solidFill>
            </a:endParaRPr>
          </a:p>
          <a:p>
            <a:r>
              <a:rPr lang="ja-JP" altLang="en-US" b="1" u="sng" dirty="0">
                <a:solidFill>
                  <a:srgbClr val="0000FF"/>
                </a:solidFill>
              </a:rPr>
              <a:t>③</a:t>
            </a:r>
            <a:r>
              <a:rPr kumimoji="1" lang="en-US" altLang="ja-JP" b="1" u="sng" dirty="0">
                <a:solidFill>
                  <a:srgbClr val="0000FF"/>
                </a:solidFill>
              </a:rPr>
              <a:t> </a:t>
            </a:r>
            <a:r>
              <a:rPr kumimoji="1" lang="ja-JP" altLang="en-US" b="1" u="sng" dirty="0">
                <a:solidFill>
                  <a:srgbClr val="0000FF"/>
                </a:solidFill>
              </a:rPr>
              <a:t>高強度中性子源</a:t>
            </a:r>
            <a:endParaRPr kumimoji="1" lang="en-US" altLang="ja-JP" b="1" u="sng" dirty="0">
              <a:solidFill>
                <a:srgbClr val="0000FF"/>
              </a:solidFill>
            </a:endParaRPr>
          </a:p>
        </p:txBody>
      </p:sp>
      <p:sp>
        <p:nvSpPr>
          <p:cNvPr id="16" name="MokuMokuShape">
            <a:extLst>
              <a:ext uri="{FF2B5EF4-FFF2-40B4-BE49-F238E27FC236}">
                <a16:creationId xmlns:a16="http://schemas.microsoft.com/office/drawing/2014/main" id="{6E4341C6-4BB7-5DA6-BEAF-83B02841339A}"/>
              </a:ext>
            </a:extLst>
          </p:cNvPr>
          <p:cNvSpPr/>
          <p:nvPr/>
        </p:nvSpPr>
        <p:spPr>
          <a:xfrm>
            <a:off x="532338" y="6139534"/>
            <a:ext cx="1895175" cy="448150"/>
          </a:xfrm>
          <a:custGeom>
            <a:avLst/>
            <a:gdLst/>
            <a:ahLst/>
            <a:cxnLst/>
            <a:rect l="0" t="0" r="0" b="0"/>
            <a:pathLst>
              <a:path w="1166401" h="871201">
                <a:moveTo>
                  <a:pt x="295200" y="72000"/>
                </a:moveTo>
                <a:cubicBezTo>
                  <a:pt x="295200" y="0"/>
                  <a:pt x="439200" y="0"/>
                  <a:pt x="439200" y="0"/>
                </a:cubicBezTo>
                <a:cubicBezTo>
                  <a:pt x="583200" y="0"/>
                  <a:pt x="583200" y="72000"/>
                  <a:pt x="583200" y="72000"/>
                </a:cubicBezTo>
                <a:cubicBezTo>
                  <a:pt x="583200" y="0"/>
                  <a:pt x="727200" y="0"/>
                  <a:pt x="727200" y="0"/>
                </a:cubicBezTo>
                <a:cubicBezTo>
                  <a:pt x="871200" y="0"/>
                  <a:pt x="871200" y="72000"/>
                  <a:pt x="871200" y="72000"/>
                </a:cubicBezTo>
                <a:cubicBezTo>
                  <a:pt x="871200" y="0"/>
                  <a:pt x="1015200" y="0"/>
                  <a:pt x="1015200" y="0"/>
                </a:cubicBezTo>
                <a:cubicBezTo>
                  <a:pt x="1159200" y="0"/>
                  <a:pt x="1159200" y="72000"/>
                  <a:pt x="1159200" y="72000"/>
                </a:cubicBezTo>
                <a:cubicBezTo>
                  <a:pt x="1166400" y="144000"/>
                  <a:pt x="1166400" y="144000"/>
                  <a:pt x="1166400" y="144000"/>
                </a:cubicBezTo>
                <a:cubicBezTo>
                  <a:pt x="1159200" y="288000"/>
                  <a:pt x="1087200" y="288000"/>
                  <a:pt x="1087200" y="288000"/>
                </a:cubicBezTo>
                <a:cubicBezTo>
                  <a:pt x="1159200" y="288000"/>
                  <a:pt x="1159200" y="432000"/>
                  <a:pt x="1159200" y="432000"/>
                </a:cubicBezTo>
                <a:cubicBezTo>
                  <a:pt x="1159200" y="576000"/>
                  <a:pt x="1087200" y="576000"/>
                  <a:pt x="1087200" y="576000"/>
                </a:cubicBezTo>
                <a:cubicBezTo>
                  <a:pt x="1159200" y="576000"/>
                  <a:pt x="1159200" y="720000"/>
                  <a:pt x="1159200" y="720000"/>
                </a:cubicBezTo>
                <a:cubicBezTo>
                  <a:pt x="1159200" y="864001"/>
                  <a:pt x="1087200" y="864001"/>
                  <a:pt x="1087200" y="864001"/>
                </a:cubicBezTo>
                <a:cubicBezTo>
                  <a:pt x="1015200" y="871200"/>
                  <a:pt x="1015200" y="871200"/>
                  <a:pt x="1015200" y="871200"/>
                </a:cubicBezTo>
                <a:cubicBezTo>
                  <a:pt x="871200" y="864001"/>
                  <a:pt x="871200" y="792000"/>
                  <a:pt x="871200" y="792000"/>
                </a:cubicBezTo>
                <a:cubicBezTo>
                  <a:pt x="871200" y="864001"/>
                  <a:pt x="727200" y="864001"/>
                  <a:pt x="727200" y="864001"/>
                </a:cubicBezTo>
                <a:cubicBezTo>
                  <a:pt x="583200" y="864001"/>
                  <a:pt x="583200" y="792000"/>
                  <a:pt x="583200" y="792000"/>
                </a:cubicBezTo>
                <a:cubicBezTo>
                  <a:pt x="583200" y="864001"/>
                  <a:pt x="439200" y="864001"/>
                  <a:pt x="439200" y="864001"/>
                </a:cubicBezTo>
                <a:cubicBezTo>
                  <a:pt x="295200" y="864001"/>
                  <a:pt x="295200" y="792000"/>
                  <a:pt x="295200" y="792000"/>
                </a:cubicBezTo>
                <a:cubicBezTo>
                  <a:pt x="295200" y="864001"/>
                  <a:pt x="151200" y="864001"/>
                  <a:pt x="151200" y="864001"/>
                </a:cubicBezTo>
                <a:cubicBezTo>
                  <a:pt x="7200" y="864001"/>
                  <a:pt x="7200" y="792000"/>
                  <a:pt x="7200" y="792000"/>
                </a:cubicBezTo>
                <a:cubicBezTo>
                  <a:pt x="0" y="720000"/>
                  <a:pt x="0" y="720000"/>
                  <a:pt x="0" y="720000"/>
                </a:cubicBezTo>
                <a:cubicBezTo>
                  <a:pt x="7200" y="576000"/>
                  <a:pt x="79200" y="576000"/>
                  <a:pt x="79200" y="576000"/>
                </a:cubicBezTo>
                <a:cubicBezTo>
                  <a:pt x="7200" y="576000"/>
                  <a:pt x="7200" y="432001"/>
                  <a:pt x="7200" y="432001"/>
                </a:cubicBezTo>
                <a:cubicBezTo>
                  <a:pt x="7200" y="288001"/>
                  <a:pt x="79200" y="288001"/>
                  <a:pt x="79200" y="288001"/>
                </a:cubicBezTo>
                <a:cubicBezTo>
                  <a:pt x="7200" y="288001"/>
                  <a:pt x="7200" y="144000"/>
                  <a:pt x="7200" y="144000"/>
                </a:cubicBezTo>
                <a:cubicBezTo>
                  <a:pt x="7200" y="0"/>
                  <a:pt x="151200" y="0"/>
                  <a:pt x="151200" y="0"/>
                </a:cubicBezTo>
                <a:cubicBezTo>
                  <a:pt x="295200" y="0"/>
                  <a:pt x="295200" y="72000"/>
                  <a:pt x="295200" y="72000"/>
                </a:cubicBezTo>
                <a:close/>
              </a:path>
            </a:pathLst>
          </a:custGeom>
          <a:noFill/>
          <a:ln w="38100" cap="flat" cmpd="sng" algn="ctr">
            <a:solidFill>
              <a:srgbClr val="0000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17" name="テキスト ボックス 16">
            <a:extLst>
              <a:ext uri="{FF2B5EF4-FFF2-40B4-BE49-F238E27FC236}">
                <a16:creationId xmlns:a16="http://schemas.microsoft.com/office/drawing/2014/main" id="{A9F65383-89BB-E777-0FBB-0DAB51DBA342}"/>
              </a:ext>
            </a:extLst>
          </p:cNvPr>
          <p:cNvSpPr txBox="1"/>
          <p:nvPr/>
        </p:nvSpPr>
        <p:spPr>
          <a:xfrm>
            <a:off x="9691983" y="4725327"/>
            <a:ext cx="429926" cy="461665"/>
          </a:xfrm>
          <a:prstGeom prst="rect">
            <a:avLst/>
          </a:prstGeom>
          <a:noFill/>
        </p:spPr>
        <p:txBody>
          <a:bodyPr wrap="none" rtlCol="0">
            <a:spAutoFit/>
          </a:bodyPr>
          <a:lstStyle/>
          <a:p>
            <a:r>
              <a:rPr kumimoji="1" lang="en-US" altLang="ja-JP" sz="2400" b="1" dirty="0">
                <a:solidFill>
                  <a:srgbClr val="0000FF"/>
                </a:solidFill>
              </a:rPr>
              <a:t>III</a:t>
            </a:r>
            <a:endParaRPr kumimoji="1" lang="ja-JP" altLang="en-US" sz="2400" b="1" dirty="0">
              <a:solidFill>
                <a:srgbClr val="0000FF"/>
              </a:solidFill>
            </a:endParaRPr>
          </a:p>
        </p:txBody>
      </p:sp>
      <p:sp>
        <p:nvSpPr>
          <p:cNvPr id="18" name="テキスト ボックス 17">
            <a:extLst>
              <a:ext uri="{FF2B5EF4-FFF2-40B4-BE49-F238E27FC236}">
                <a16:creationId xmlns:a16="http://schemas.microsoft.com/office/drawing/2014/main" id="{9072404F-BC7E-A840-66EC-1C35C016407B}"/>
              </a:ext>
            </a:extLst>
          </p:cNvPr>
          <p:cNvSpPr txBox="1"/>
          <p:nvPr/>
        </p:nvSpPr>
        <p:spPr>
          <a:xfrm>
            <a:off x="10160629" y="4680086"/>
            <a:ext cx="2084225" cy="646331"/>
          </a:xfrm>
          <a:prstGeom prst="rect">
            <a:avLst/>
          </a:prstGeom>
          <a:noFill/>
        </p:spPr>
        <p:txBody>
          <a:bodyPr wrap="none" rtlCol="0">
            <a:spAutoFit/>
          </a:bodyPr>
          <a:lstStyle/>
          <a:p>
            <a:r>
              <a:rPr lang="ja-JP" altLang="en-US" b="1" u="sng" dirty="0">
                <a:solidFill>
                  <a:srgbClr val="0000FF"/>
                </a:solidFill>
              </a:rPr>
              <a:t>③</a:t>
            </a:r>
            <a:r>
              <a:rPr kumimoji="1" lang="en-US" altLang="ja-JP" b="1" u="sng" dirty="0">
                <a:solidFill>
                  <a:srgbClr val="0000FF"/>
                </a:solidFill>
              </a:rPr>
              <a:t> </a:t>
            </a:r>
            <a:r>
              <a:rPr kumimoji="1" lang="ja-JP" altLang="en-US" b="1" u="sng" dirty="0">
                <a:solidFill>
                  <a:srgbClr val="0000FF"/>
                </a:solidFill>
              </a:rPr>
              <a:t>高強度中性子源</a:t>
            </a:r>
            <a:endParaRPr kumimoji="1" lang="en-US" altLang="ja-JP" b="1" u="sng" dirty="0">
              <a:solidFill>
                <a:srgbClr val="0000FF"/>
              </a:solidFill>
            </a:endParaRPr>
          </a:p>
          <a:p>
            <a:r>
              <a:rPr lang="ja-JP" altLang="en-US" b="1" u="sng" dirty="0">
                <a:solidFill>
                  <a:srgbClr val="0000FF"/>
                </a:solidFill>
              </a:rPr>
              <a:t>④ </a:t>
            </a:r>
            <a:r>
              <a:rPr lang="en-US" altLang="ja-JP" b="1" u="sng" dirty="0">
                <a:solidFill>
                  <a:srgbClr val="0000FF"/>
                </a:solidFill>
              </a:rPr>
              <a:t>RI</a:t>
            </a:r>
            <a:r>
              <a:rPr lang="ja-JP" altLang="en-US" b="1" u="sng" dirty="0">
                <a:solidFill>
                  <a:srgbClr val="0000FF"/>
                </a:solidFill>
              </a:rPr>
              <a:t>製造</a:t>
            </a:r>
            <a:endParaRPr lang="en-US" altLang="ja-JP" b="1" u="sng" dirty="0">
              <a:solidFill>
                <a:srgbClr val="0000FF"/>
              </a:solidFill>
            </a:endParaRPr>
          </a:p>
        </p:txBody>
      </p:sp>
    </p:spTree>
    <p:extLst>
      <p:ext uri="{BB962C8B-B14F-4D97-AF65-F5344CB8AC3E}">
        <p14:creationId xmlns:p14="http://schemas.microsoft.com/office/powerpoint/2010/main" val="1702800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77F930-6E3E-700B-9740-766FD164FAEE}"/>
              </a:ext>
            </a:extLst>
          </p:cNvPr>
          <p:cNvSpPr>
            <a:spLocks noGrp="1"/>
          </p:cNvSpPr>
          <p:nvPr>
            <p:ph type="title"/>
          </p:nvPr>
        </p:nvSpPr>
        <p:spPr/>
        <p:txBody>
          <a:bodyPr/>
          <a:lstStyle/>
          <a:p>
            <a:r>
              <a:rPr kumimoji="1" lang="ja-JP" altLang="en-US"/>
              <a:t>標的の種類の整理</a:t>
            </a:r>
          </a:p>
        </p:txBody>
      </p:sp>
      <p:graphicFrame>
        <p:nvGraphicFramePr>
          <p:cNvPr id="35" name="表 34">
            <a:extLst>
              <a:ext uri="{FF2B5EF4-FFF2-40B4-BE49-F238E27FC236}">
                <a16:creationId xmlns:a16="http://schemas.microsoft.com/office/drawing/2014/main" id="{E5378C44-58FF-F5B3-14BB-6CFA83B247EB}"/>
              </a:ext>
            </a:extLst>
          </p:cNvPr>
          <p:cNvGraphicFramePr>
            <a:graphicFrameLocks noGrp="1"/>
          </p:cNvGraphicFramePr>
          <p:nvPr>
            <p:extLst>
              <p:ext uri="{D42A27DB-BD31-4B8C-83A1-F6EECF244321}">
                <p14:modId xmlns:p14="http://schemas.microsoft.com/office/powerpoint/2010/main" val="3675586013"/>
              </p:ext>
            </p:extLst>
          </p:nvPr>
        </p:nvGraphicFramePr>
        <p:xfrm>
          <a:off x="270163" y="1597775"/>
          <a:ext cx="11651673" cy="4580139"/>
        </p:xfrm>
        <a:graphic>
          <a:graphicData uri="http://schemas.openxmlformats.org/drawingml/2006/table">
            <a:tbl>
              <a:tblPr bandRow="1">
                <a:tableStyleId>{5C22544A-7EE6-4342-B048-85BDC9FD1C3A}</a:tableStyleId>
              </a:tblPr>
              <a:tblGrid>
                <a:gridCol w="2034621">
                  <a:extLst>
                    <a:ext uri="{9D8B030D-6E8A-4147-A177-3AD203B41FA5}">
                      <a16:colId xmlns:a16="http://schemas.microsoft.com/office/drawing/2014/main" val="3570287331"/>
                    </a:ext>
                  </a:extLst>
                </a:gridCol>
                <a:gridCol w="2139292">
                  <a:extLst>
                    <a:ext uri="{9D8B030D-6E8A-4147-A177-3AD203B41FA5}">
                      <a16:colId xmlns:a16="http://schemas.microsoft.com/office/drawing/2014/main" val="1818658492"/>
                    </a:ext>
                  </a:extLst>
                </a:gridCol>
                <a:gridCol w="2174240">
                  <a:extLst>
                    <a:ext uri="{9D8B030D-6E8A-4147-A177-3AD203B41FA5}">
                      <a16:colId xmlns:a16="http://schemas.microsoft.com/office/drawing/2014/main" val="3845646142"/>
                    </a:ext>
                  </a:extLst>
                </a:gridCol>
                <a:gridCol w="1788160">
                  <a:extLst>
                    <a:ext uri="{9D8B030D-6E8A-4147-A177-3AD203B41FA5}">
                      <a16:colId xmlns:a16="http://schemas.microsoft.com/office/drawing/2014/main" val="1149902455"/>
                    </a:ext>
                  </a:extLst>
                </a:gridCol>
                <a:gridCol w="1473200">
                  <a:extLst>
                    <a:ext uri="{9D8B030D-6E8A-4147-A177-3AD203B41FA5}">
                      <a16:colId xmlns:a16="http://schemas.microsoft.com/office/drawing/2014/main" val="872588742"/>
                    </a:ext>
                  </a:extLst>
                </a:gridCol>
                <a:gridCol w="2042160">
                  <a:extLst>
                    <a:ext uri="{9D8B030D-6E8A-4147-A177-3AD203B41FA5}">
                      <a16:colId xmlns:a16="http://schemas.microsoft.com/office/drawing/2014/main" val="2702018454"/>
                    </a:ext>
                  </a:extLst>
                </a:gridCol>
              </a:tblGrid>
              <a:tr h="1440961">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標的①</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材料照射試験</a:t>
                      </a:r>
                    </a:p>
                    <a:p>
                      <a:pPr algn="ctr"/>
                      <a:r>
                        <a:rPr kumimoji="1" lang="en-US" altLang="ja-JP" sz="1800" dirty="0"/>
                        <a:t>10×IFMIF</a:t>
                      </a:r>
                    </a:p>
                  </a:txBody>
                  <a:tcPr anchor="ctr"/>
                </a:tc>
                <a:tc>
                  <a:txBody>
                    <a:bodyPr/>
                    <a:lstStyle/>
                    <a:p>
                      <a:pPr algn="ctr"/>
                      <a:r>
                        <a:rPr kumimoji="1" lang="ja-JP" altLang="en-US" sz="1800" dirty="0"/>
                        <a:t>標的②</a:t>
                      </a:r>
                      <a:endParaRPr kumimoji="1" lang="en-US" altLang="ja-JP" sz="1800" dirty="0"/>
                    </a:p>
                    <a:p>
                      <a:pPr algn="ctr"/>
                      <a:r>
                        <a:rPr kumimoji="1" lang="ja-JP" altLang="en-US" sz="1800" dirty="0"/>
                        <a:t>トリチウム生成</a:t>
                      </a:r>
                    </a:p>
                  </a:txBody>
                  <a:tcPr anchor="ctr"/>
                </a:tc>
                <a:tc>
                  <a:txBody>
                    <a:bodyPr/>
                    <a:lstStyle/>
                    <a:p>
                      <a:pPr algn="ctr"/>
                      <a:r>
                        <a:rPr kumimoji="1" lang="ja-JP" altLang="en-US" sz="1800" dirty="0"/>
                        <a:t>標的③</a:t>
                      </a:r>
                      <a:endParaRPr kumimoji="1" lang="en-US" altLang="ja-JP" sz="1800" dirty="0"/>
                    </a:p>
                    <a:p>
                      <a:pPr algn="ctr"/>
                      <a:r>
                        <a:rPr kumimoji="1" lang="ja-JP" altLang="en-US" sz="1800" dirty="0"/>
                        <a:t>高強度中性子源</a:t>
                      </a:r>
                    </a:p>
                  </a:txBody>
                  <a:tcPr anchor="ctr"/>
                </a:tc>
                <a:tc>
                  <a:txBody>
                    <a:bodyPr/>
                    <a:lstStyle/>
                    <a:p>
                      <a:pPr algn="ctr"/>
                      <a:r>
                        <a:rPr kumimoji="1" lang="ja-JP" altLang="en-US" sz="1800" dirty="0"/>
                        <a:t>標的④</a:t>
                      </a:r>
                      <a:endParaRPr kumimoji="1" lang="en-US" altLang="ja-JP" sz="1800" dirty="0"/>
                    </a:p>
                    <a:p>
                      <a:pPr algn="ctr"/>
                      <a:r>
                        <a:rPr kumimoji="1" lang="ja-JP" altLang="en-US" sz="1800" dirty="0"/>
                        <a:t>医療用</a:t>
                      </a:r>
                      <a:r>
                        <a:rPr kumimoji="1" lang="en-US" altLang="ja-JP" sz="1800" dirty="0"/>
                        <a:t>RI</a:t>
                      </a:r>
                      <a:endParaRPr kumimoji="1" lang="ja-JP" altLang="en-US" sz="1800" dirty="0"/>
                    </a:p>
                  </a:txBody>
                  <a:tcPr anchor="ctr"/>
                </a:tc>
                <a:tc>
                  <a:txBody>
                    <a:bodyPr/>
                    <a:lstStyle/>
                    <a:p>
                      <a:pPr algn="ctr"/>
                      <a:r>
                        <a:rPr kumimoji="1" lang="ja-JP" altLang="en-US" sz="1800" dirty="0"/>
                        <a:t>標的⑤</a:t>
                      </a:r>
                      <a:endParaRPr kumimoji="1" lang="en-US" altLang="ja-JP" sz="1800" dirty="0"/>
                    </a:p>
                    <a:p>
                      <a:pPr algn="ctr"/>
                      <a:r>
                        <a:rPr kumimoji="1" lang="ja-JP" altLang="en-US" sz="1800" dirty="0"/>
                        <a:t>核廃棄物消滅処理</a:t>
                      </a:r>
                    </a:p>
                  </a:txBody>
                  <a:tcPr anchor="ctr"/>
                </a:tc>
                <a:extLst>
                  <a:ext uri="{0D108BD9-81ED-4DB2-BD59-A6C34878D82A}">
                    <a16:rowId xmlns:a16="http://schemas.microsoft.com/office/drawing/2014/main" val="836818559"/>
                  </a:ext>
                </a:extLst>
              </a:tr>
              <a:tr h="1160589">
                <a:tc>
                  <a:txBody>
                    <a:bodyPr/>
                    <a:lstStyle/>
                    <a:p>
                      <a:pPr algn="ctr"/>
                      <a:r>
                        <a:rPr kumimoji="1" lang="en-US" altLang="ja-JP" sz="1800" b="1" dirty="0"/>
                        <a:t>I </a:t>
                      </a:r>
                      <a:r>
                        <a:rPr kumimoji="1" lang="ja-JP" altLang="en-US" sz="1800" b="1" dirty="0"/>
                        <a:t>高速部</a:t>
                      </a:r>
                      <a:endParaRPr kumimoji="1" lang="en-US" altLang="ja-JP" sz="1800" b="1" dirty="0"/>
                    </a:p>
                    <a:p>
                      <a:pPr algn="ctr"/>
                      <a:r>
                        <a:rPr kumimoji="1" lang="en-US" altLang="ja-JP" sz="1800" dirty="0"/>
                        <a:t>(400 MeV, 0.1A, D)</a:t>
                      </a: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ERIT</a:t>
                      </a:r>
                      <a:r>
                        <a:rPr kumimoji="1" lang="ja-JP" altLang="en-US" sz="1800" dirty="0"/>
                        <a:t>型標的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rPr>
                        <a:t>トルネード型標的</a:t>
                      </a:r>
                    </a:p>
                  </a:txBody>
                  <a:tcPr anchor="ctr"/>
                </a:tc>
                <a:tc>
                  <a:txBody>
                    <a:bodyPr/>
                    <a:lstStyle/>
                    <a:p>
                      <a:pPr algn="ct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rPr>
                        <a:t>トルネード型標的</a:t>
                      </a:r>
                    </a:p>
                  </a:txBody>
                  <a:tcPr anchor="ctr"/>
                </a:tc>
                <a:extLst>
                  <a:ext uri="{0D108BD9-81ED-4DB2-BD59-A6C34878D82A}">
                    <a16:rowId xmlns:a16="http://schemas.microsoft.com/office/drawing/2014/main" val="119534010"/>
                  </a:ext>
                </a:extLst>
              </a:tr>
              <a:tr h="1160589">
                <a:tc>
                  <a:txBody>
                    <a:bodyPr/>
                    <a:lstStyle/>
                    <a:p>
                      <a:pPr algn="ctr"/>
                      <a:r>
                        <a:rPr kumimoji="1" lang="en-US" altLang="ja-JP" sz="1800" b="1" dirty="0"/>
                        <a:t>II </a:t>
                      </a:r>
                      <a:r>
                        <a:rPr kumimoji="1" lang="ja-JP" altLang="en-US" sz="1800" b="1" dirty="0"/>
                        <a:t>中速部</a:t>
                      </a:r>
                      <a:endParaRPr kumimoji="1" lang="en-US" altLang="ja-JP" sz="1800" b="1" dirty="0"/>
                    </a:p>
                    <a:p>
                      <a:pPr algn="ctr"/>
                      <a:r>
                        <a:rPr kumimoji="1" lang="en-US" altLang="ja-JP" sz="1800" dirty="0"/>
                        <a:t>(40 MeV, 1A, D)</a:t>
                      </a:r>
                      <a:endParaRPr kumimoji="1" lang="ja-JP" altLang="en-US" sz="1800" dirty="0"/>
                    </a:p>
                  </a:txBody>
                  <a:tcPr anchor="ctr"/>
                </a:tc>
                <a:tc>
                  <a:txBody>
                    <a:bodyPr/>
                    <a:lstStyle/>
                    <a:p>
                      <a:pPr algn="ctr"/>
                      <a:r>
                        <a:rPr kumimoji="1" lang="en-US" altLang="ja-JP" sz="1800" dirty="0"/>
                        <a:t>IFMIF</a:t>
                      </a:r>
                      <a:r>
                        <a:rPr kumimoji="1" lang="ja-JP" altLang="en-US" sz="1800" dirty="0"/>
                        <a:t>型標的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rPr>
                        <a:t>トルネード型標的</a:t>
                      </a:r>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RI</a:t>
                      </a:r>
                      <a:r>
                        <a:rPr kumimoji="1" lang="ja-JP" altLang="en-US" sz="1800" dirty="0"/>
                        <a:t>製造標的</a:t>
                      </a:r>
                    </a:p>
                    <a:p>
                      <a:pPr algn="ctr"/>
                      <a:r>
                        <a:rPr kumimoji="1" lang="en-US" altLang="ja-JP" sz="1800" dirty="0"/>
                        <a:t>(Mo)</a:t>
                      </a:r>
                      <a:endParaRPr kumimoji="1" lang="ja-JP" altLang="en-US" sz="1800" dirty="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dirty="0"/>
                    </a:p>
                  </a:txBody>
                  <a:tcPr anchor="ctr"/>
                </a:tc>
                <a:extLst>
                  <a:ext uri="{0D108BD9-81ED-4DB2-BD59-A6C34878D82A}">
                    <a16:rowId xmlns:a16="http://schemas.microsoft.com/office/drawing/2014/main" val="301688901"/>
                  </a:ext>
                </a:extLst>
              </a:tr>
              <a:tr h="818000">
                <a:tc>
                  <a:txBody>
                    <a:bodyPr/>
                    <a:lstStyle/>
                    <a:p>
                      <a:pPr algn="ctr"/>
                      <a:r>
                        <a:rPr kumimoji="1" lang="en-US" altLang="ja-JP" sz="2400" b="1" dirty="0"/>
                        <a:t>III CARA</a:t>
                      </a:r>
                      <a:endParaRPr kumimoji="1" lang="ja-JP" altLang="en-US" sz="2400" b="1" dirty="0"/>
                    </a:p>
                  </a:txBody>
                  <a:tcPr anchor="ctr"/>
                </a:tc>
                <a:tc>
                  <a:txBody>
                    <a:bodyPr/>
                    <a:lstStyle/>
                    <a:p>
                      <a:pPr algn="ctr"/>
                      <a:endParaRPr kumimoji="1" lang="ja-JP" altLang="en-US" sz="1800"/>
                    </a:p>
                  </a:txBody>
                  <a:tcPr anchor="ctr"/>
                </a:tc>
                <a:tc>
                  <a:txBody>
                    <a:bodyPr/>
                    <a:lstStyle/>
                    <a:p>
                      <a:pPr algn="ctr"/>
                      <a:endParaRPr kumimoji="1" lang="ja-JP" alt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BNCT</a:t>
                      </a:r>
                      <a:r>
                        <a:rPr kumimoji="1" lang="ja-JP" altLang="en-US" sz="1800" dirty="0"/>
                        <a:t>標的</a:t>
                      </a:r>
                      <a:endParaRPr kumimoji="1" lang="en-US" altLang="ja-JP"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RI</a:t>
                      </a:r>
                      <a:r>
                        <a:rPr kumimoji="1" lang="ja-JP" altLang="en-US" sz="1800" dirty="0"/>
                        <a:t>製造標的</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a:t>
                      </a:r>
                      <a:r>
                        <a:rPr kumimoji="1" lang="en-US" altLang="ja-JP" sz="1800" dirty="0"/>
                        <a:t>At</a:t>
                      </a:r>
                      <a:r>
                        <a:rPr kumimoji="1" lang="ja-JP" altLang="en-US" sz="1800" dirty="0"/>
                        <a:t>）</a:t>
                      </a:r>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3065124692"/>
                  </a:ext>
                </a:extLst>
              </a:tr>
            </a:tbl>
          </a:graphicData>
        </a:graphic>
      </p:graphicFrame>
    </p:spTree>
    <p:extLst>
      <p:ext uri="{BB962C8B-B14F-4D97-AF65-F5344CB8AC3E}">
        <p14:creationId xmlns:p14="http://schemas.microsoft.com/office/powerpoint/2010/main" val="384732667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535</TotalTime>
  <Words>2574</Words>
  <Application>Microsoft Office PowerPoint</Application>
  <PresentationFormat>ワイド画面</PresentationFormat>
  <Paragraphs>353</Paragraphs>
  <Slides>24</Slides>
  <Notes>16</Notes>
  <HiddenSlides>0</HiddenSlides>
  <MMClips>1</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24</vt:i4>
      </vt:variant>
    </vt:vector>
  </HeadingPairs>
  <TitlesOfParts>
    <vt:vector size="35" baseType="lpstr">
      <vt:lpstr>ElsevierGulliver</vt:lpstr>
      <vt:lpstr>ＭＳ Ｐゴシック</vt:lpstr>
      <vt:lpstr>ＭＳ 明朝</vt:lpstr>
      <vt:lpstr>メイリオ</vt:lpstr>
      <vt:lpstr>游ゴシック</vt:lpstr>
      <vt:lpstr>游明朝</vt:lpstr>
      <vt:lpstr>Arial</vt:lpstr>
      <vt:lpstr>Calibri</vt:lpstr>
      <vt:lpstr>Wingdings</vt:lpstr>
      <vt:lpstr>Office テーマ</vt:lpstr>
      <vt:lpstr>Drawing</vt:lpstr>
      <vt:lpstr>標的に関する問題意識</vt:lpstr>
      <vt:lpstr>リチウム標的に関する研究1</vt:lpstr>
      <vt:lpstr>リチウム標的に関する研究2</vt:lpstr>
      <vt:lpstr>リチウムの特徴</vt:lpstr>
      <vt:lpstr>PJが狙うアウトプット＆アウトカム</vt:lpstr>
      <vt:lpstr>期待される成果を実現するビームと標的</vt:lpstr>
      <vt:lpstr>期待される成果を実現するビームと標的</vt:lpstr>
      <vt:lpstr>期待される成果を実現するビームと標的</vt:lpstr>
      <vt:lpstr>標的の種類の整理</vt:lpstr>
      <vt:lpstr>標的の種類の整理</vt:lpstr>
      <vt:lpstr>I.② ⇒ ERIT型（ビーム通過型）標的</vt:lpstr>
      <vt:lpstr>I.②, ⑤ ⇒トルネード標的</vt:lpstr>
      <vt:lpstr>標的の種類の整理</vt:lpstr>
      <vt:lpstr>II.① ⇒ IFMIF型（ビーム停止型）標的</vt:lpstr>
      <vt:lpstr>液体リチウム流れ</vt:lpstr>
      <vt:lpstr>II.③⇒RI製造標的（モリブデン）</vt:lpstr>
      <vt:lpstr>標的の種類の整理</vt:lpstr>
      <vt:lpstr>III.③⇒BNCT標的</vt:lpstr>
      <vt:lpstr>III.④⇒RI製造標的（アスタチン）</vt:lpstr>
      <vt:lpstr>まとめ</vt:lpstr>
      <vt:lpstr>高強度中性子源を用いたBNCTの実用性</vt:lpstr>
      <vt:lpstr>高速中性子により発生する核種の評価</vt:lpstr>
      <vt:lpstr>Dビームエネルギーを変化させた時のスペクトル</vt:lpstr>
      <vt:lpstr>期待される成果を実現するビームと標的</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標的に関する問題意識</dc:title>
  <dc:creator>YOSHIHASHI Sachiko</dc:creator>
  <cp:lastModifiedBy>YOSHIHASHI Sachiko</cp:lastModifiedBy>
  <cp:revision>6</cp:revision>
  <dcterms:created xsi:type="dcterms:W3CDTF">2025-07-03T23:45:57Z</dcterms:created>
  <dcterms:modified xsi:type="dcterms:W3CDTF">2025-07-10T23:20:00Z</dcterms:modified>
</cp:coreProperties>
</file>