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936" r:id="rId3"/>
    <p:sldId id="938" r:id="rId4"/>
    <p:sldId id="939" r:id="rId5"/>
    <p:sldId id="940" r:id="rId6"/>
    <p:sldId id="941" r:id="rId7"/>
    <p:sldId id="942" r:id="rId8"/>
    <p:sldId id="943" r:id="rId9"/>
    <p:sldId id="858" r:id="rId10"/>
    <p:sldId id="934" r:id="rId11"/>
    <p:sldId id="926" r:id="rId12"/>
    <p:sldId id="929" r:id="rId13"/>
    <p:sldId id="930" r:id="rId14"/>
    <p:sldId id="927" r:id="rId15"/>
    <p:sldId id="947" r:id="rId16"/>
    <p:sldId id="925" r:id="rId17"/>
    <p:sldId id="931" r:id="rId18"/>
    <p:sldId id="933" r:id="rId19"/>
    <p:sldId id="932" r:id="rId20"/>
    <p:sldId id="945" r:id="rId21"/>
    <p:sldId id="948" r:id="rId22"/>
    <p:sldId id="949" r:id="rId23"/>
    <p:sldId id="935" r:id="rId24"/>
    <p:sldId id="344" r:id="rId25"/>
    <p:sldId id="258" r:id="rId26"/>
    <p:sldId id="944" r:id="rId27"/>
    <p:sldId id="259" r:id="rId2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701"/>
  </p:normalViewPr>
  <p:slideViewPr>
    <p:cSldViewPr snapToGrid="0">
      <p:cViewPr>
        <p:scale>
          <a:sx n="126" d="100"/>
          <a:sy n="126" d="100"/>
        </p:scale>
        <p:origin x="1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itaru/RHIC/sPHENIX/SiliconVTX/Hardware/BusExtender/&#20253;&#36865;&#29305;&#24615;/sPara_GrandSamm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Insersion Loss [dB]</a:t>
            </a:r>
            <a:endParaRPr lang="ja-JP"/>
          </a:p>
        </c:rich>
      </c:tx>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ja-JP"/>
        </a:p>
      </c:txPr>
    </c:title>
    <c:autoTitleDeleted val="0"/>
    <c:plotArea>
      <c:layout/>
      <c:scatterChart>
        <c:scatterStyle val="smoothMarker"/>
        <c:varyColors val="0"/>
        <c:ser>
          <c:idx val="0"/>
          <c:order val="0"/>
          <c:tx>
            <c:strRef>
              <c:f>'sdd21'!$B$1</c:f>
              <c:strCache>
                <c:ptCount val="1"/>
                <c:pt idx="0">
                  <c:v>40cm FPC</c:v>
                </c:pt>
              </c:strCache>
            </c:strRef>
          </c:tx>
          <c:spPr>
            <a:ln w="22225" cap="rnd">
              <a:solidFill>
                <a:schemeClr val="accent1"/>
              </a:solidFill>
            </a:ln>
            <a:effectLst>
              <a:glow rad="139700">
                <a:schemeClr val="accent1">
                  <a:satMod val="175000"/>
                  <a:alpha val="14000"/>
                </a:schemeClr>
              </a:glow>
            </a:effectLst>
          </c:spPr>
          <c:marker>
            <c:symbol val="none"/>
          </c:marker>
          <c:xVal>
            <c:numRef>
              <c:f>'sdd21'!$A$2:$A$1602</c:f>
              <c:numCache>
                <c:formatCode>General</c:formatCode>
                <c:ptCount val="1601"/>
                <c:pt idx="0">
                  <c:v>2.9999999999999997E-4</c:v>
                </c:pt>
                <c:pt idx="1">
                  <c:v>9.2480000000000004E-4</c:v>
                </c:pt>
                <c:pt idx="2">
                  <c:v>1.5495999999999999E-3</c:v>
                </c:pt>
                <c:pt idx="3">
                  <c:v>2.1743999999999999E-3</c:v>
                </c:pt>
                <c:pt idx="4">
                  <c:v>2.7992E-3</c:v>
                </c:pt>
                <c:pt idx="5">
                  <c:v>3.4240999999999998E-3</c:v>
                </c:pt>
                <c:pt idx="6">
                  <c:v>4.0489000000000002E-3</c:v>
                </c:pt>
                <c:pt idx="7">
                  <c:v>4.6737000000000003E-3</c:v>
                </c:pt>
                <c:pt idx="8">
                  <c:v>5.2985000000000003E-3</c:v>
                </c:pt>
                <c:pt idx="9">
                  <c:v>5.9233000000000003E-3</c:v>
                </c:pt>
                <c:pt idx="10">
                  <c:v>6.5481000000000003E-3</c:v>
                </c:pt>
                <c:pt idx="11">
                  <c:v>7.1729000000000003E-3</c:v>
                </c:pt>
                <c:pt idx="12">
                  <c:v>7.7977999999999997E-3</c:v>
                </c:pt>
                <c:pt idx="13">
                  <c:v>8.4226000000000006E-3</c:v>
                </c:pt>
                <c:pt idx="14">
                  <c:v>9.0474000000000006E-3</c:v>
                </c:pt>
                <c:pt idx="15">
                  <c:v>9.6722000000000006E-3</c:v>
                </c:pt>
                <c:pt idx="16">
                  <c:v>1.0297000000000001E-2</c:v>
                </c:pt>
                <c:pt idx="17">
                  <c:v>1.0921800000000001E-2</c:v>
                </c:pt>
                <c:pt idx="18">
                  <c:v>1.1546600000000001E-2</c:v>
                </c:pt>
                <c:pt idx="19">
                  <c:v>1.2171400000000001E-2</c:v>
                </c:pt>
                <c:pt idx="20">
                  <c:v>1.2796200000000001E-2</c:v>
                </c:pt>
                <c:pt idx="21">
                  <c:v>1.34211E-2</c:v>
                </c:pt>
                <c:pt idx="22">
                  <c:v>1.40459E-2</c:v>
                </c:pt>
                <c:pt idx="23">
                  <c:v>1.46707E-2</c:v>
                </c:pt>
                <c:pt idx="24">
                  <c:v>1.52955E-2</c:v>
                </c:pt>
                <c:pt idx="25">
                  <c:v>1.5920299999999998E-2</c:v>
                </c:pt>
                <c:pt idx="26">
                  <c:v>1.65451E-2</c:v>
                </c:pt>
                <c:pt idx="27">
                  <c:v>1.7169899999999998E-2</c:v>
                </c:pt>
                <c:pt idx="28">
                  <c:v>1.77948E-2</c:v>
                </c:pt>
                <c:pt idx="29">
                  <c:v>1.8419600000000001E-2</c:v>
                </c:pt>
                <c:pt idx="30">
                  <c:v>1.90444E-2</c:v>
                </c:pt>
                <c:pt idx="31">
                  <c:v>1.9669200000000001E-2</c:v>
                </c:pt>
                <c:pt idx="32">
                  <c:v>2.0294E-2</c:v>
                </c:pt>
                <c:pt idx="33">
                  <c:v>2.0918800000000001E-2</c:v>
                </c:pt>
                <c:pt idx="34">
                  <c:v>2.15436E-2</c:v>
                </c:pt>
                <c:pt idx="35">
                  <c:v>2.2168400000000001E-2</c:v>
                </c:pt>
                <c:pt idx="36">
                  <c:v>2.27932E-2</c:v>
                </c:pt>
                <c:pt idx="37">
                  <c:v>2.3418100000000001E-2</c:v>
                </c:pt>
                <c:pt idx="38">
                  <c:v>2.4042899999999999E-2</c:v>
                </c:pt>
                <c:pt idx="39">
                  <c:v>2.4667700000000001E-2</c:v>
                </c:pt>
                <c:pt idx="40">
                  <c:v>2.5292499999999999E-2</c:v>
                </c:pt>
                <c:pt idx="41">
                  <c:v>2.5917300000000001E-2</c:v>
                </c:pt>
                <c:pt idx="42">
                  <c:v>2.6542099999999999E-2</c:v>
                </c:pt>
                <c:pt idx="43">
                  <c:v>2.7166900000000001E-2</c:v>
                </c:pt>
                <c:pt idx="44">
                  <c:v>2.7791799999999998E-2</c:v>
                </c:pt>
                <c:pt idx="45">
                  <c:v>2.84166E-2</c:v>
                </c:pt>
                <c:pt idx="46">
                  <c:v>2.9041399999999998E-2</c:v>
                </c:pt>
                <c:pt idx="47">
                  <c:v>2.96662E-2</c:v>
                </c:pt>
                <c:pt idx="48">
                  <c:v>3.0290999999999998E-2</c:v>
                </c:pt>
                <c:pt idx="49">
                  <c:v>3.09158E-2</c:v>
                </c:pt>
                <c:pt idx="50">
                  <c:v>3.1540600000000002E-2</c:v>
                </c:pt>
                <c:pt idx="51">
                  <c:v>3.2165399999999997E-2</c:v>
                </c:pt>
                <c:pt idx="52">
                  <c:v>3.2790199999999999E-2</c:v>
                </c:pt>
                <c:pt idx="53">
                  <c:v>3.3415100000000003E-2</c:v>
                </c:pt>
                <c:pt idx="54">
                  <c:v>3.4039899999999998E-2</c:v>
                </c:pt>
                <c:pt idx="55">
                  <c:v>3.46647E-2</c:v>
                </c:pt>
                <c:pt idx="56">
                  <c:v>3.5289500000000001E-2</c:v>
                </c:pt>
                <c:pt idx="57">
                  <c:v>3.5914300000000003E-2</c:v>
                </c:pt>
                <c:pt idx="58">
                  <c:v>3.6539099999999998E-2</c:v>
                </c:pt>
                <c:pt idx="59">
                  <c:v>3.71639E-2</c:v>
                </c:pt>
                <c:pt idx="60">
                  <c:v>3.7788799999999997E-2</c:v>
                </c:pt>
                <c:pt idx="61">
                  <c:v>3.8413599999999999E-2</c:v>
                </c:pt>
                <c:pt idx="62">
                  <c:v>3.9038400000000001E-2</c:v>
                </c:pt>
                <c:pt idx="63">
                  <c:v>3.9663200000000003E-2</c:v>
                </c:pt>
                <c:pt idx="64">
                  <c:v>4.0287999999999997E-2</c:v>
                </c:pt>
                <c:pt idx="65">
                  <c:v>4.0912799999999999E-2</c:v>
                </c:pt>
                <c:pt idx="66">
                  <c:v>4.1537600000000001E-2</c:v>
                </c:pt>
                <c:pt idx="67">
                  <c:v>4.2162400000000003E-2</c:v>
                </c:pt>
                <c:pt idx="68">
                  <c:v>4.2787199999999997E-2</c:v>
                </c:pt>
                <c:pt idx="69">
                  <c:v>4.3412100000000002E-2</c:v>
                </c:pt>
                <c:pt idx="70">
                  <c:v>4.4036899999999997E-2</c:v>
                </c:pt>
                <c:pt idx="71">
                  <c:v>4.4661699999999999E-2</c:v>
                </c:pt>
                <c:pt idx="72">
                  <c:v>4.52865E-2</c:v>
                </c:pt>
                <c:pt idx="73">
                  <c:v>4.5911300000000002E-2</c:v>
                </c:pt>
                <c:pt idx="74">
                  <c:v>4.6536099999999997E-2</c:v>
                </c:pt>
                <c:pt idx="75">
                  <c:v>4.7160899999999999E-2</c:v>
                </c:pt>
                <c:pt idx="76">
                  <c:v>4.7785800000000003E-2</c:v>
                </c:pt>
                <c:pt idx="77">
                  <c:v>4.8410599999999998E-2</c:v>
                </c:pt>
                <c:pt idx="78">
                  <c:v>4.90354E-2</c:v>
                </c:pt>
                <c:pt idx="79">
                  <c:v>4.9660200000000002E-2</c:v>
                </c:pt>
                <c:pt idx="80">
                  <c:v>5.0285000000000003E-2</c:v>
                </c:pt>
                <c:pt idx="81">
                  <c:v>5.0909799999999998E-2</c:v>
                </c:pt>
                <c:pt idx="82">
                  <c:v>5.15346E-2</c:v>
                </c:pt>
                <c:pt idx="83">
                  <c:v>5.2159400000000002E-2</c:v>
                </c:pt>
                <c:pt idx="84">
                  <c:v>5.2784200000000003E-2</c:v>
                </c:pt>
                <c:pt idx="85">
                  <c:v>5.3409100000000001E-2</c:v>
                </c:pt>
                <c:pt idx="86">
                  <c:v>5.4033900000000003E-2</c:v>
                </c:pt>
                <c:pt idx="87">
                  <c:v>5.4658699999999998E-2</c:v>
                </c:pt>
                <c:pt idx="88">
                  <c:v>5.5283499999999999E-2</c:v>
                </c:pt>
                <c:pt idx="89">
                  <c:v>5.5908300000000001E-2</c:v>
                </c:pt>
                <c:pt idx="90">
                  <c:v>5.6533100000000003E-2</c:v>
                </c:pt>
                <c:pt idx="91">
                  <c:v>5.7157899999999998E-2</c:v>
                </c:pt>
                <c:pt idx="92">
                  <c:v>5.7782800000000002E-2</c:v>
                </c:pt>
                <c:pt idx="93">
                  <c:v>5.8407599999999997E-2</c:v>
                </c:pt>
                <c:pt idx="94">
                  <c:v>5.9032399999999999E-2</c:v>
                </c:pt>
                <c:pt idx="95">
                  <c:v>5.9657200000000001E-2</c:v>
                </c:pt>
                <c:pt idx="96">
                  <c:v>6.0282000000000002E-2</c:v>
                </c:pt>
                <c:pt idx="97">
                  <c:v>6.0906799999999997E-2</c:v>
                </c:pt>
                <c:pt idx="98">
                  <c:v>6.1531599999999999E-2</c:v>
                </c:pt>
                <c:pt idx="99">
                  <c:v>6.2156400000000001E-2</c:v>
                </c:pt>
                <c:pt idx="100">
                  <c:v>6.2781199999999995E-2</c:v>
                </c:pt>
                <c:pt idx="101">
                  <c:v>6.3406100000000007E-2</c:v>
                </c:pt>
                <c:pt idx="102">
                  <c:v>6.4030900000000002E-2</c:v>
                </c:pt>
                <c:pt idx="103">
                  <c:v>6.4655699999999997E-2</c:v>
                </c:pt>
                <c:pt idx="104">
                  <c:v>6.5280500000000005E-2</c:v>
                </c:pt>
                <c:pt idx="105">
                  <c:v>6.59053E-2</c:v>
                </c:pt>
                <c:pt idx="106">
                  <c:v>6.6530099999999995E-2</c:v>
                </c:pt>
                <c:pt idx="107">
                  <c:v>6.7154900000000003E-2</c:v>
                </c:pt>
                <c:pt idx="108">
                  <c:v>6.7779800000000001E-2</c:v>
                </c:pt>
                <c:pt idx="109">
                  <c:v>6.8404599999999996E-2</c:v>
                </c:pt>
                <c:pt idx="110">
                  <c:v>6.9029400000000005E-2</c:v>
                </c:pt>
                <c:pt idx="111">
                  <c:v>6.9654199999999999E-2</c:v>
                </c:pt>
                <c:pt idx="112">
                  <c:v>7.0278999999999994E-2</c:v>
                </c:pt>
                <c:pt idx="113">
                  <c:v>7.0903800000000003E-2</c:v>
                </c:pt>
                <c:pt idx="114">
                  <c:v>7.1528599999999998E-2</c:v>
                </c:pt>
                <c:pt idx="115">
                  <c:v>7.2153400000000006E-2</c:v>
                </c:pt>
                <c:pt idx="116">
                  <c:v>7.2778200000000001E-2</c:v>
                </c:pt>
                <c:pt idx="117">
                  <c:v>7.3403099999999999E-2</c:v>
                </c:pt>
                <c:pt idx="118">
                  <c:v>7.4027899999999994E-2</c:v>
                </c:pt>
                <c:pt idx="119">
                  <c:v>7.4652700000000002E-2</c:v>
                </c:pt>
                <c:pt idx="120">
                  <c:v>7.5277499999999997E-2</c:v>
                </c:pt>
                <c:pt idx="121">
                  <c:v>7.5902300000000006E-2</c:v>
                </c:pt>
                <c:pt idx="122">
                  <c:v>7.6527100000000001E-2</c:v>
                </c:pt>
                <c:pt idx="123">
                  <c:v>7.7151899999999995E-2</c:v>
                </c:pt>
                <c:pt idx="124">
                  <c:v>7.7776799999999993E-2</c:v>
                </c:pt>
                <c:pt idx="125">
                  <c:v>7.8401600000000002E-2</c:v>
                </c:pt>
                <c:pt idx="126">
                  <c:v>7.9026399999999997E-2</c:v>
                </c:pt>
                <c:pt idx="127">
                  <c:v>7.9651200000000005E-2</c:v>
                </c:pt>
                <c:pt idx="128">
                  <c:v>8.0276E-2</c:v>
                </c:pt>
                <c:pt idx="129">
                  <c:v>8.0900799999999995E-2</c:v>
                </c:pt>
                <c:pt idx="130">
                  <c:v>8.1525600000000004E-2</c:v>
                </c:pt>
                <c:pt idx="131">
                  <c:v>8.2150399999999998E-2</c:v>
                </c:pt>
                <c:pt idx="132">
                  <c:v>8.2775199999999993E-2</c:v>
                </c:pt>
                <c:pt idx="133">
                  <c:v>8.3400100000000005E-2</c:v>
                </c:pt>
                <c:pt idx="134">
                  <c:v>8.40249E-2</c:v>
                </c:pt>
                <c:pt idx="135">
                  <c:v>8.4649699999999994E-2</c:v>
                </c:pt>
                <c:pt idx="136">
                  <c:v>8.5274500000000003E-2</c:v>
                </c:pt>
                <c:pt idx="137">
                  <c:v>8.5899299999999998E-2</c:v>
                </c:pt>
                <c:pt idx="138">
                  <c:v>8.6524100000000007E-2</c:v>
                </c:pt>
                <c:pt idx="139">
                  <c:v>8.7148900000000001E-2</c:v>
                </c:pt>
                <c:pt idx="140">
                  <c:v>8.7773799999999999E-2</c:v>
                </c:pt>
                <c:pt idx="141">
                  <c:v>8.8398599999999994E-2</c:v>
                </c:pt>
                <c:pt idx="142">
                  <c:v>8.9023400000000003E-2</c:v>
                </c:pt>
                <c:pt idx="143">
                  <c:v>8.9648199999999997E-2</c:v>
                </c:pt>
                <c:pt idx="144">
                  <c:v>9.0273000000000006E-2</c:v>
                </c:pt>
                <c:pt idx="145">
                  <c:v>9.0897800000000001E-2</c:v>
                </c:pt>
                <c:pt idx="146">
                  <c:v>9.1522599999999996E-2</c:v>
                </c:pt>
                <c:pt idx="147">
                  <c:v>9.2147400000000004E-2</c:v>
                </c:pt>
                <c:pt idx="148">
                  <c:v>9.2772199999999999E-2</c:v>
                </c:pt>
                <c:pt idx="149">
                  <c:v>9.3397099999999997E-2</c:v>
                </c:pt>
                <c:pt idx="150">
                  <c:v>9.4021900000000005E-2</c:v>
                </c:pt>
                <c:pt idx="151">
                  <c:v>9.46467E-2</c:v>
                </c:pt>
                <c:pt idx="152">
                  <c:v>9.5271499999999995E-2</c:v>
                </c:pt>
                <c:pt idx="153">
                  <c:v>9.5896300000000004E-2</c:v>
                </c:pt>
                <c:pt idx="154">
                  <c:v>9.6521099999999999E-2</c:v>
                </c:pt>
                <c:pt idx="155">
                  <c:v>9.7145899999999993E-2</c:v>
                </c:pt>
                <c:pt idx="156">
                  <c:v>9.7770800000000005E-2</c:v>
                </c:pt>
                <c:pt idx="157">
                  <c:v>9.83956E-2</c:v>
                </c:pt>
                <c:pt idx="158">
                  <c:v>9.9020399999999995E-2</c:v>
                </c:pt>
                <c:pt idx="159">
                  <c:v>9.9645200000000003E-2</c:v>
                </c:pt>
                <c:pt idx="160">
                  <c:v>0.10027</c:v>
                </c:pt>
                <c:pt idx="161">
                  <c:v>0.10089480000000001</c:v>
                </c:pt>
                <c:pt idx="162">
                  <c:v>0.1015196</c:v>
                </c:pt>
                <c:pt idx="163">
                  <c:v>0.1021444</c:v>
                </c:pt>
                <c:pt idx="164">
                  <c:v>0.1027692</c:v>
                </c:pt>
                <c:pt idx="165">
                  <c:v>0.1033941</c:v>
                </c:pt>
                <c:pt idx="166">
                  <c:v>0.1040189</c:v>
                </c:pt>
                <c:pt idx="167">
                  <c:v>0.10464370000000001</c:v>
                </c:pt>
                <c:pt idx="168">
                  <c:v>0.1052685</c:v>
                </c:pt>
                <c:pt idx="169">
                  <c:v>0.1058933</c:v>
                </c:pt>
                <c:pt idx="170">
                  <c:v>0.1065181</c:v>
                </c:pt>
                <c:pt idx="171">
                  <c:v>0.1071429</c:v>
                </c:pt>
                <c:pt idx="172">
                  <c:v>0.1077678</c:v>
                </c:pt>
                <c:pt idx="173">
                  <c:v>0.10839260000000001</c:v>
                </c:pt>
                <c:pt idx="174">
                  <c:v>0.1090174</c:v>
                </c:pt>
                <c:pt idx="175">
                  <c:v>0.1096422</c:v>
                </c:pt>
                <c:pt idx="176">
                  <c:v>0.110267</c:v>
                </c:pt>
                <c:pt idx="177">
                  <c:v>0.1108918</c:v>
                </c:pt>
                <c:pt idx="178">
                  <c:v>0.11151659999999999</c:v>
                </c:pt>
                <c:pt idx="179">
                  <c:v>0.1121414</c:v>
                </c:pt>
                <c:pt idx="180">
                  <c:v>0.1127662</c:v>
                </c:pt>
                <c:pt idx="181">
                  <c:v>0.11339109999999999</c:v>
                </c:pt>
                <c:pt idx="182">
                  <c:v>0.1140159</c:v>
                </c:pt>
                <c:pt idx="183">
                  <c:v>0.1146407</c:v>
                </c:pt>
                <c:pt idx="184">
                  <c:v>0.11526550000000001</c:v>
                </c:pt>
                <c:pt idx="185">
                  <c:v>0.1158903</c:v>
                </c:pt>
                <c:pt idx="186">
                  <c:v>0.1165151</c:v>
                </c:pt>
                <c:pt idx="187">
                  <c:v>0.11713990000000001</c:v>
                </c:pt>
                <c:pt idx="188">
                  <c:v>0.1177648</c:v>
                </c:pt>
                <c:pt idx="189">
                  <c:v>0.1183896</c:v>
                </c:pt>
                <c:pt idx="190">
                  <c:v>0.11901440000000001</c:v>
                </c:pt>
                <c:pt idx="191">
                  <c:v>0.1196392</c:v>
                </c:pt>
                <c:pt idx="192">
                  <c:v>0.120264</c:v>
                </c:pt>
                <c:pt idx="193">
                  <c:v>0.1208888</c:v>
                </c:pt>
                <c:pt idx="194">
                  <c:v>0.1215136</c:v>
                </c:pt>
                <c:pt idx="195">
                  <c:v>0.12213839999999999</c:v>
                </c:pt>
                <c:pt idx="196">
                  <c:v>0.1227632</c:v>
                </c:pt>
                <c:pt idx="197">
                  <c:v>0.1233881</c:v>
                </c:pt>
                <c:pt idx="198">
                  <c:v>0.1240129</c:v>
                </c:pt>
                <c:pt idx="199">
                  <c:v>0.1246377</c:v>
                </c:pt>
                <c:pt idx="200">
                  <c:v>0.1252625</c:v>
                </c:pt>
                <c:pt idx="201">
                  <c:v>0.12588730000000001</c:v>
                </c:pt>
                <c:pt idx="202">
                  <c:v>0.12651209999999999</c:v>
                </c:pt>
                <c:pt idx="203">
                  <c:v>0.1271369</c:v>
                </c:pt>
                <c:pt idx="204">
                  <c:v>0.12776180000000001</c:v>
                </c:pt>
                <c:pt idx="205">
                  <c:v>0.12838659999999999</c:v>
                </c:pt>
                <c:pt idx="206">
                  <c:v>0.1290114</c:v>
                </c:pt>
                <c:pt idx="207">
                  <c:v>0.12963620000000001</c:v>
                </c:pt>
                <c:pt idx="208">
                  <c:v>0.13026099999999999</c:v>
                </c:pt>
                <c:pt idx="209">
                  <c:v>0.1308858</c:v>
                </c:pt>
                <c:pt idx="210">
                  <c:v>0.13151060000000001</c:v>
                </c:pt>
                <c:pt idx="211">
                  <c:v>0.13213539999999999</c:v>
                </c:pt>
                <c:pt idx="212">
                  <c:v>0.13276019999999999</c:v>
                </c:pt>
                <c:pt idx="213">
                  <c:v>0.13338510000000001</c:v>
                </c:pt>
                <c:pt idx="214">
                  <c:v>0.13400989999999999</c:v>
                </c:pt>
                <c:pt idx="215">
                  <c:v>0.1346347</c:v>
                </c:pt>
                <c:pt idx="216">
                  <c:v>0.1352595</c:v>
                </c:pt>
                <c:pt idx="217">
                  <c:v>0.13588430000000001</c:v>
                </c:pt>
                <c:pt idx="218">
                  <c:v>0.13650909999999999</c:v>
                </c:pt>
                <c:pt idx="219">
                  <c:v>0.1371339</c:v>
                </c:pt>
                <c:pt idx="220">
                  <c:v>0.13775879999999999</c:v>
                </c:pt>
                <c:pt idx="221">
                  <c:v>0.1383836</c:v>
                </c:pt>
                <c:pt idx="222">
                  <c:v>0.1390084</c:v>
                </c:pt>
                <c:pt idx="223">
                  <c:v>0.13963320000000001</c:v>
                </c:pt>
                <c:pt idx="224">
                  <c:v>0.14025799999999999</c:v>
                </c:pt>
                <c:pt idx="225">
                  <c:v>0.1408828</c:v>
                </c:pt>
                <c:pt idx="226">
                  <c:v>0.14150760000000001</c:v>
                </c:pt>
                <c:pt idx="227">
                  <c:v>0.14213239999999999</c:v>
                </c:pt>
                <c:pt idx="228">
                  <c:v>0.1427572</c:v>
                </c:pt>
                <c:pt idx="229">
                  <c:v>0.14338210000000001</c:v>
                </c:pt>
                <c:pt idx="230">
                  <c:v>0.14400689999999999</c:v>
                </c:pt>
                <c:pt idx="231">
                  <c:v>0.1446317</c:v>
                </c:pt>
                <c:pt idx="232">
                  <c:v>0.14525650000000001</c:v>
                </c:pt>
                <c:pt idx="233">
                  <c:v>0.14588129999999999</c:v>
                </c:pt>
                <c:pt idx="234">
                  <c:v>0.1465061</c:v>
                </c:pt>
                <c:pt idx="235">
                  <c:v>0.14713090000000001</c:v>
                </c:pt>
                <c:pt idx="236">
                  <c:v>0.14775579999999999</c:v>
                </c:pt>
                <c:pt idx="237">
                  <c:v>0.1483806</c:v>
                </c:pt>
                <c:pt idx="238">
                  <c:v>0.14900540000000001</c:v>
                </c:pt>
                <c:pt idx="239">
                  <c:v>0.14963019999999999</c:v>
                </c:pt>
                <c:pt idx="240">
                  <c:v>0.150255</c:v>
                </c:pt>
                <c:pt idx="241">
                  <c:v>0.15087980000000001</c:v>
                </c:pt>
                <c:pt idx="242">
                  <c:v>0.15150459999999999</c:v>
                </c:pt>
                <c:pt idx="243">
                  <c:v>0.1521294</c:v>
                </c:pt>
                <c:pt idx="244">
                  <c:v>0.15275420000000001</c:v>
                </c:pt>
                <c:pt idx="245">
                  <c:v>0.15337909999999999</c:v>
                </c:pt>
                <c:pt idx="246">
                  <c:v>0.1540039</c:v>
                </c:pt>
                <c:pt idx="247">
                  <c:v>0.15462870000000001</c:v>
                </c:pt>
                <c:pt idx="248">
                  <c:v>0.15525349999999999</c:v>
                </c:pt>
                <c:pt idx="249">
                  <c:v>0.1558783</c:v>
                </c:pt>
                <c:pt idx="250">
                  <c:v>0.15650310000000001</c:v>
                </c:pt>
                <c:pt idx="251">
                  <c:v>0.15712789999999999</c:v>
                </c:pt>
                <c:pt idx="252">
                  <c:v>0.1577528</c:v>
                </c:pt>
                <c:pt idx="253">
                  <c:v>0.15837760000000001</c:v>
                </c:pt>
                <c:pt idx="254">
                  <c:v>0.15900239999999999</c:v>
                </c:pt>
                <c:pt idx="255">
                  <c:v>0.1596272</c:v>
                </c:pt>
                <c:pt idx="256">
                  <c:v>0.16025200000000001</c:v>
                </c:pt>
                <c:pt idx="257">
                  <c:v>0.16087679999999999</c:v>
                </c:pt>
                <c:pt idx="258">
                  <c:v>0.1615016</c:v>
                </c:pt>
                <c:pt idx="259">
                  <c:v>0.1621264</c:v>
                </c:pt>
                <c:pt idx="260">
                  <c:v>0.16275120000000001</c:v>
                </c:pt>
                <c:pt idx="261">
                  <c:v>0.1633761</c:v>
                </c:pt>
                <c:pt idx="262">
                  <c:v>0.16400090000000001</c:v>
                </c:pt>
                <c:pt idx="263">
                  <c:v>0.16462570000000001</c:v>
                </c:pt>
                <c:pt idx="264">
                  <c:v>0.16525049999999999</c:v>
                </c:pt>
                <c:pt idx="265">
                  <c:v>0.1658753</c:v>
                </c:pt>
                <c:pt idx="266">
                  <c:v>0.16650010000000001</c:v>
                </c:pt>
                <c:pt idx="267">
                  <c:v>0.16712489999999999</c:v>
                </c:pt>
                <c:pt idx="268">
                  <c:v>0.1677498</c:v>
                </c:pt>
                <c:pt idx="269">
                  <c:v>0.16837460000000001</c:v>
                </c:pt>
                <c:pt idx="270">
                  <c:v>0.16899939999999999</c:v>
                </c:pt>
                <c:pt idx="271">
                  <c:v>0.1696242</c:v>
                </c:pt>
                <c:pt idx="272">
                  <c:v>0.17024900000000001</c:v>
                </c:pt>
                <c:pt idx="273">
                  <c:v>0.17087379999999999</c:v>
                </c:pt>
                <c:pt idx="274">
                  <c:v>0.1714986</c:v>
                </c:pt>
                <c:pt idx="275">
                  <c:v>0.17212340000000001</c:v>
                </c:pt>
                <c:pt idx="276">
                  <c:v>0.17274819999999999</c:v>
                </c:pt>
                <c:pt idx="277">
                  <c:v>0.1733731</c:v>
                </c:pt>
                <c:pt idx="278">
                  <c:v>0.17399790000000001</c:v>
                </c:pt>
                <c:pt idx="279">
                  <c:v>0.17462269999999999</c:v>
                </c:pt>
                <c:pt idx="280">
                  <c:v>0.1752475</c:v>
                </c:pt>
                <c:pt idx="281">
                  <c:v>0.17587230000000001</c:v>
                </c:pt>
                <c:pt idx="282">
                  <c:v>0.17649709999999999</c:v>
                </c:pt>
                <c:pt idx="283">
                  <c:v>0.1771219</c:v>
                </c:pt>
                <c:pt idx="284">
                  <c:v>0.17774680000000001</c:v>
                </c:pt>
                <c:pt idx="285">
                  <c:v>0.17837159999999999</c:v>
                </c:pt>
                <c:pt idx="286">
                  <c:v>0.1789964</c:v>
                </c:pt>
                <c:pt idx="287">
                  <c:v>0.17962120000000001</c:v>
                </c:pt>
                <c:pt idx="288">
                  <c:v>0.18024599999999999</c:v>
                </c:pt>
                <c:pt idx="289">
                  <c:v>0.1808708</c:v>
                </c:pt>
                <c:pt idx="290">
                  <c:v>0.18149560000000001</c:v>
                </c:pt>
                <c:pt idx="291">
                  <c:v>0.18212039999999999</c:v>
                </c:pt>
                <c:pt idx="292">
                  <c:v>0.1827452</c:v>
                </c:pt>
                <c:pt idx="293">
                  <c:v>0.18337010000000001</c:v>
                </c:pt>
                <c:pt idx="294">
                  <c:v>0.18399489999999999</c:v>
                </c:pt>
                <c:pt idx="295">
                  <c:v>0.1846197</c:v>
                </c:pt>
                <c:pt idx="296">
                  <c:v>0.18524450000000001</c:v>
                </c:pt>
                <c:pt idx="297">
                  <c:v>0.18586929999999999</c:v>
                </c:pt>
                <c:pt idx="298">
                  <c:v>0.1864941</c:v>
                </c:pt>
                <c:pt idx="299">
                  <c:v>0.1871189</c:v>
                </c:pt>
                <c:pt idx="300">
                  <c:v>0.18774379999999999</c:v>
                </c:pt>
                <c:pt idx="301">
                  <c:v>0.1883686</c:v>
                </c:pt>
                <c:pt idx="302">
                  <c:v>0.18899340000000001</c:v>
                </c:pt>
                <c:pt idx="303">
                  <c:v>0.18961819999999999</c:v>
                </c:pt>
                <c:pt idx="304">
                  <c:v>0.190243</c:v>
                </c:pt>
                <c:pt idx="305">
                  <c:v>0.1908678</c:v>
                </c:pt>
                <c:pt idx="306">
                  <c:v>0.19149260000000001</c:v>
                </c:pt>
                <c:pt idx="307">
                  <c:v>0.19211739999999999</c:v>
                </c:pt>
                <c:pt idx="308">
                  <c:v>0.1927422</c:v>
                </c:pt>
                <c:pt idx="309">
                  <c:v>0.19336709999999999</c:v>
                </c:pt>
                <c:pt idx="310">
                  <c:v>0.19399189999999999</c:v>
                </c:pt>
                <c:pt idx="311">
                  <c:v>0.1946167</c:v>
                </c:pt>
                <c:pt idx="312">
                  <c:v>0.19524150000000001</c:v>
                </c:pt>
                <c:pt idx="313">
                  <c:v>0.19586629999999999</c:v>
                </c:pt>
                <c:pt idx="314">
                  <c:v>0.1964911</c:v>
                </c:pt>
                <c:pt idx="315">
                  <c:v>0.19711590000000001</c:v>
                </c:pt>
                <c:pt idx="316">
                  <c:v>0.19774079999999999</c:v>
                </c:pt>
                <c:pt idx="317">
                  <c:v>0.1983656</c:v>
                </c:pt>
                <c:pt idx="318">
                  <c:v>0.19899040000000001</c:v>
                </c:pt>
                <c:pt idx="319">
                  <c:v>0.19961519999999999</c:v>
                </c:pt>
                <c:pt idx="320">
                  <c:v>0.20024</c:v>
                </c:pt>
                <c:pt idx="321">
                  <c:v>0.20086480000000001</c:v>
                </c:pt>
                <c:pt idx="322">
                  <c:v>0.20148959999999999</c:v>
                </c:pt>
                <c:pt idx="323">
                  <c:v>0.2021144</c:v>
                </c:pt>
                <c:pt idx="324">
                  <c:v>0.20273920000000001</c:v>
                </c:pt>
                <c:pt idx="325">
                  <c:v>0.20336409999999999</c:v>
                </c:pt>
                <c:pt idx="326">
                  <c:v>0.2039889</c:v>
                </c:pt>
                <c:pt idx="327">
                  <c:v>0.20461370000000001</c:v>
                </c:pt>
                <c:pt idx="328">
                  <c:v>0.20523849999999999</c:v>
                </c:pt>
                <c:pt idx="329">
                  <c:v>0.2058633</c:v>
                </c:pt>
                <c:pt idx="330">
                  <c:v>0.20648810000000001</c:v>
                </c:pt>
                <c:pt idx="331">
                  <c:v>0.20711289999999999</c:v>
                </c:pt>
                <c:pt idx="332">
                  <c:v>0.2077378</c:v>
                </c:pt>
                <c:pt idx="333">
                  <c:v>0.20836260000000001</c:v>
                </c:pt>
                <c:pt idx="334">
                  <c:v>0.20898739999999999</c:v>
                </c:pt>
                <c:pt idx="335">
                  <c:v>0.2096122</c:v>
                </c:pt>
                <c:pt idx="336">
                  <c:v>0.21023700000000001</c:v>
                </c:pt>
                <c:pt idx="337">
                  <c:v>0.21086179999999999</c:v>
                </c:pt>
                <c:pt idx="338">
                  <c:v>0.2114866</c:v>
                </c:pt>
                <c:pt idx="339">
                  <c:v>0.21211140000000001</c:v>
                </c:pt>
                <c:pt idx="340">
                  <c:v>0.21273619999999999</c:v>
                </c:pt>
                <c:pt idx="341">
                  <c:v>0.2133611</c:v>
                </c:pt>
                <c:pt idx="342">
                  <c:v>0.21398590000000001</c:v>
                </c:pt>
                <c:pt idx="343">
                  <c:v>0.21461069999999999</c:v>
                </c:pt>
                <c:pt idx="344">
                  <c:v>0.2152355</c:v>
                </c:pt>
                <c:pt idx="345">
                  <c:v>0.2158603</c:v>
                </c:pt>
                <c:pt idx="346">
                  <c:v>0.21648510000000001</c:v>
                </c:pt>
                <c:pt idx="347">
                  <c:v>0.21710989999999999</c:v>
                </c:pt>
                <c:pt idx="348">
                  <c:v>0.21773480000000001</c:v>
                </c:pt>
                <c:pt idx="349">
                  <c:v>0.21835959999999999</c:v>
                </c:pt>
                <c:pt idx="350">
                  <c:v>0.2189844</c:v>
                </c:pt>
                <c:pt idx="351">
                  <c:v>0.2196092</c:v>
                </c:pt>
                <c:pt idx="352">
                  <c:v>0.22023400000000001</c:v>
                </c:pt>
                <c:pt idx="353">
                  <c:v>0.22085879999999999</c:v>
                </c:pt>
                <c:pt idx="354">
                  <c:v>0.2214836</c:v>
                </c:pt>
                <c:pt idx="355">
                  <c:v>0.22210840000000001</c:v>
                </c:pt>
                <c:pt idx="356">
                  <c:v>0.22273319999999999</c:v>
                </c:pt>
                <c:pt idx="357">
                  <c:v>0.2233581</c:v>
                </c:pt>
                <c:pt idx="358">
                  <c:v>0.22398290000000001</c:v>
                </c:pt>
                <c:pt idx="359">
                  <c:v>0.22460769999999999</c:v>
                </c:pt>
                <c:pt idx="360">
                  <c:v>0.2252325</c:v>
                </c:pt>
                <c:pt idx="361">
                  <c:v>0.22585730000000001</c:v>
                </c:pt>
                <c:pt idx="362">
                  <c:v>0.22648209999999999</c:v>
                </c:pt>
                <c:pt idx="363">
                  <c:v>0.2271069</c:v>
                </c:pt>
                <c:pt idx="364">
                  <c:v>0.22773180000000001</c:v>
                </c:pt>
                <c:pt idx="365">
                  <c:v>0.22835659999999999</c:v>
                </c:pt>
                <c:pt idx="366">
                  <c:v>0.2289814</c:v>
                </c:pt>
                <c:pt idx="367">
                  <c:v>0.22960620000000001</c:v>
                </c:pt>
                <c:pt idx="368">
                  <c:v>0.23023099999999999</c:v>
                </c:pt>
                <c:pt idx="369">
                  <c:v>0.2308558</c:v>
                </c:pt>
                <c:pt idx="370">
                  <c:v>0.23148060000000001</c:v>
                </c:pt>
                <c:pt idx="371">
                  <c:v>0.23210539999999999</c:v>
                </c:pt>
                <c:pt idx="372">
                  <c:v>0.2327302</c:v>
                </c:pt>
                <c:pt idx="373">
                  <c:v>0.23335510000000001</c:v>
                </c:pt>
                <c:pt idx="374">
                  <c:v>0.23397989999999999</c:v>
                </c:pt>
                <c:pt idx="375">
                  <c:v>0.2346047</c:v>
                </c:pt>
                <c:pt idx="376">
                  <c:v>0.23522950000000001</c:v>
                </c:pt>
                <c:pt idx="377">
                  <c:v>0.23585429999999999</c:v>
                </c:pt>
                <c:pt idx="378">
                  <c:v>0.2364791</c:v>
                </c:pt>
                <c:pt idx="379">
                  <c:v>0.23710390000000001</c:v>
                </c:pt>
                <c:pt idx="380">
                  <c:v>0.23772879999999999</c:v>
                </c:pt>
                <c:pt idx="381">
                  <c:v>0.2383536</c:v>
                </c:pt>
                <c:pt idx="382">
                  <c:v>0.23897840000000001</c:v>
                </c:pt>
                <c:pt idx="383">
                  <c:v>0.23960319999999999</c:v>
                </c:pt>
                <c:pt idx="384">
                  <c:v>0.240228</c:v>
                </c:pt>
                <c:pt idx="385">
                  <c:v>0.24085280000000001</c:v>
                </c:pt>
                <c:pt idx="386">
                  <c:v>0.24147759999999999</c:v>
                </c:pt>
                <c:pt idx="387">
                  <c:v>0.2421024</c:v>
                </c:pt>
                <c:pt idx="388">
                  <c:v>0.2427272</c:v>
                </c:pt>
                <c:pt idx="389">
                  <c:v>0.24335209999999999</c:v>
                </c:pt>
                <c:pt idx="390">
                  <c:v>0.2439769</c:v>
                </c:pt>
                <c:pt idx="391">
                  <c:v>0.24460170000000001</c:v>
                </c:pt>
                <c:pt idx="392">
                  <c:v>0.24522649999999999</c:v>
                </c:pt>
                <c:pt idx="393">
                  <c:v>0.24585129999999999</c:v>
                </c:pt>
                <c:pt idx="394">
                  <c:v>0.2464761</c:v>
                </c:pt>
                <c:pt idx="395">
                  <c:v>0.24710090000000001</c:v>
                </c:pt>
                <c:pt idx="396">
                  <c:v>0.2477258</c:v>
                </c:pt>
                <c:pt idx="397">
                  <c:v>0.2483506</c:v>
                </c:pt>
                <c:pt idx="398">
                  <c:v>0.24897540000000001</c:v>
                </c:pt>
                <c:pt idx="399">
                  <c:v>0.24960019999999999</c:v>
                </c:pt>
                <c:pt idx="400">
                  <c:v>0.25022499999999998</c:v>
                </c:pt>
                <c:pt idx="401">
                  <c:v>0.25084980000000001</c:v>
                </c:pt>
                <c:pt idx="402">
                  <c:v>0.25147459999999999</c:v>
                </c:pt>
                <c:pt idx="403">
                  <c:v>0.25209939999999997</c:v>
                </c:pt>
                <c:pt idx="404">
                  <c:v>0.25272420000000001</c:v>
                </c:pt>
                <c:pt idx="405">
                  <c:v>0.25334909999999999</c:v>
                </c:pt>
                <c:pt idx="406">
                  <c:v>0.25397389999999997</c:v>
                </c:pt>
                <c:pt idx="407">
                  <c:v>0.25459870000000001</c:v>
                </c:pt>
                <c:pt idx="408">
                  <c:v>0.25522349999999999</c:v>
                </c:pt>
                <c:pt idx="409">
                  <c:v>0.25584829999999997</c:v>
                </c:pt>
                <c:pt idx="410">
                  <c:v>0.25647310000000001</c:v>
                </c:pt>
                <c:pt idx="411">
                  <c:v>0.25709789999999999</c:v>
                </c:pt>
                <c:pt idx="412">
                  <c:v>0.25772279999999997</c:v>
                </c:pt>
                <c:pt idx="413">
                  <c:v>0.25834760000000001</c:v>
                </c:pt>
                <c:pt idx="414">
                  <c:v>0.25897239999999999</c:v>
                </c:pt>
                <c:pt idx="415">
                  <c:v>0.25959719999999997</c:v>
                </c:pt>
                <c:pt idx="416">
                  <c:v>0.26022200000000001</c:v>
                </c:pt>
                <c:pt idx="417">
                  <c:v>0.26084679999999999</c:v>
                </c:pt>
                <c:pt idx="418">
                  <c:v>0.26147160000000003</c:v>
                </c:pt>
                <c:pt idx="419">
                  <c:v>0.26209640000000001</c:v>
                </c:pt>
                <c:pt idx="420">
                  <c:v>0.26272119999999999</c:v>
                </c:pt>
                <c:pt idx="421">
                  <c:v>0.26334610000000003</c:v>
                </c:pt>
                <c:pt idx="422">
                  <c:v>0.26397090000000001</c:v>
                </c:pt>
                <c:pt idx="423">
                  <c:v>0.26459569999999999</c:v>
                </c:pt>
                <c:pt idx="424">
                  <c:v>0.26522050000000003</c:v>
                </c:pt>
                <c:pt idx="425">
                  <c:v>0.26584530000000001</c:v>
                </c:pt>
                <c:pt idx="426">
                  <c:v>0.26647009999999999</c:v>
                </c:pt>
                <c:pt idx="427">
                  <c:v>0.26709490000000002</c:v>
                </c:pt>
                <c:pt idx="428">
                  <c:v>0.26771980000000001</c:v>
                </c:pt>
                <c:pt idx="429">
                  <c:v>0.26834459999999999</c:v>
                </c:pt>
                <c:pt idx="430">
                  <c:v>0.26896940000000003</c:v>
                </c:pt>
                <c:pt idx="431">
                  <c:v>0.26959420000000001</c:v>
                </c:pt>
                <c:pt idx="432">
                  <c:v>0.27021899999999999</c:v>
                </c:pt>
                <c:pt idx="433">
                  <c:v>0.27084380000000002</c:v>
                </c:pt>
                <c:pt idx="434">
                  <c:v>0.2714686</c:v>
                </c:pt>
                <c:pt idx="435">
                  <c:v>0.27209339999999999</c:v>
                </c:pt>
                <c:pt idx="436">
                  <c:v>0.27271820000000002</c:v>
                </c:pt>
                <c:pt idx="437">
                  <c:v>0.27334310000000001</c:v>
                </c:pt>
                <c:pt idx="438">
                  <c:v>0.27396789999999999</c:v>
                </c:pt>
                <c:pt idx="439">
                  <c:v>0.27459270000000002</c:v>
                </c:pt>
                <c:pt idx="440">
                  <c:v>0.2752175</c:v>
                </c:pt>
                <c:pt idx="441">
                  <c:v>0.27584229999999998</c:v>
                </c:pt>
                <c:pt idx="442">
                  <c:v>0.27646710000000002</c:v>
                </c:pt>
                <c:pt idx="443">
                  <c:v>0.2770919</c:v>
                </c:pt>
                <c:pt idx="444">
                  <c:v>0.27771679999999999</c:v>
                </c:pt>
                <c:pt idx="445">
                  <c:v>0.27834160000000002</c:v>
                </c:pt>
                <c:pt idx="446">
                  <c:v>0.2789664</c:v>
                </c:pt>
                <c:pt idx="447">
                  <c:v>0.27959119999999998</c:v>
                </c:pt>
                <c:pt idx="448">
                  <c:v>0.28021600000000002</c:v>
                </c:pt>
                <c:pt idx="449">
                  <c:v>0.2808408</c:v>
                </c:pt>
                <c:pt idx="450">
                  <c:v>0.28146559999999998</c:v>
                </c:pt>
                <c:pt idx="451">
                  <c:v>0.28209040000000002</c:v>
                </c:pt>
                <c:pt idx="452">
                  <c:v>0.2827152</c:v>
                </c:pt>
                <c:pt idx="453">
                  <c:v>0.28334009999999998</c:v>
                </c:pt>
                <c:pt idx="454">
                  <c:v>0.28396490000000002</c:v>
                </c:pt>
                <c:pt idx="455">
                  <c:v>0.2845897</c:v>
                </c:pt>
                <c:pt idx="456">
                  <c:v>0.28521449999999998</c:v>
                </c:pt>
                <c:pt idx="457">
                  <c:v>0.28583930000000002</c:v>
                </c:pt>
                <c:pt idx="458">
                  <c:v>0.2864641</c:v>
                </c:pt>
                <c:pt idx="459">
                  <c:v>0.28708889999999998</c:v>
                </c:pt>
                <c:pt idx="460">
                  <c:v>0.28771380000000002</c:v>
                </c:pt>
                <c:pt idx="461">
                  <c:v>0.2883386</c:v>
                </c:pt>
                <c:pt idx="462">
                  <c:v>0.28896339999999998</c:v>
                </c:pt>
                <c:pt idx="463">
                  <c:v>0.28958820000000002</c:v>
                </c:pt>
                <c:pt idx="464">
                  <c:v>0.290213</c:v>
                </c:pt>
                <c:pt idx="465">
                  <c:v>0.29083779999999998</c:v>
                </c:pt>
                <c:pt idx="466">
                  <c:v>0.29146260000000002</c:v>
                </c:pt>
                <c:pt idx="467">
                  <c:v>0.2920874</c:v>
                </c:pt>
                <c:pt idx="468">
                  <c:v>0.29271219999999998</c:v>
                </c:pt>
                <c:pt idx="469">
                  <c:v>0.29333710000000002</c:v>
                </c:pt>
                <c:pt idx="470">
                  <c:v>0.2939619</c:v>
                </c:pt>
                <c:pt idx="471">
                  <c:v>0.29458669999999998</c:v>
                </c:pt>
                <c:pt idx="472">
                  <c:v>0.29521150000000002</c:v>
                </c:pt>
                <c:pt idx="473">
                  <c:v>0.2958363</c:v>
                </c:pt>
                <c:pt idx="474">
                  <c:v>0.29646109999999998</c:v>
                </c:pt>
                <c:pt idx="475">
                  <c:v>0.29708590000000001</c:v>
                </c:pt>
                <c:pt idx="476">
                  <c:v>0.2977108</c:v>
                </c:pt>
                <c:pt idx="477">
                  <c:v>0.29833559999999998</c:v>
                </c:pt>
                <c:pt idx="478">
                  <c:v>0.29896040000000002</c:v>
                </c:pt>
                <c:pt idx="479">
                  <c:v>0.2995852</c:v>
                </c:pt>
                <c:pt idx="480">
                  <c:v>0.30020999999999998</c:v>
                </c:pt>
                <c:pt idx="481">
                  <c:v>0.30083480000000001</c:v>
                </c:pt>
                <c:pt idx="482">
                  <c:v>0.30145959999999999</c:v>
                </c:pt>
                <c:pt idx="483">
                  <c:v>0.30208439999999998</c:v>
                </c:pt>
                <c:pt idx="484">
                  <c:v>0.30270920000000001</c:v>
                </c:pt>
                <c:pt idx="485">
                  <c:v>0.3033341</c:v>
                </c:pt>
                <c:pt idx="486">
                  <c:v>0.30395889999999998</c:v>
                </c:pt>
                <c:pt idx="487">
                  <c:v>0.30458370000000001</c:v>
                </c:pt>
                <c:pt idx="488">
                  <c:v>0.30520849999999999</c:v>
                </c:pt>
                <c:pt idx="489">
                  <c:v>0.30583329999999997</c:v>
                </c:pt>
                <c:pt idx="490">
                  <c:v>0.30645810000000001</c:v>
                </c:pt>
                <c:pt idx="491">
                  <c:v>0.30708289999999999</c:v>
                </c:pt>
                <c:pt idx="492">
                  <c:v>0.30770779999999998</c:v>
                </c:pt>
                <c:pt idx="493">
                  <c:v>0.30833260000000001</c:v>
                </c:pt>
                <c:pt idx="494">
                  <c:v>0.30895739999999999</c:v>
                </c:pt>
                <c:pt idx="495">
                  <c:v>0.30958219999999997</c:v>
                </c:pt>
                <c:pt idx="496">
                  <c:v>0.31020700000000001</c:v>
                </c:pt>
                <c:pt idx="497">
                  <c:v>0.31083179999999999</c:v>
                </c:pt>
                <c:pt idx="498">
                  <c:v>0.31145659999999997</c:v>
                </c:pt>
                <c:pt idx="499">
                  <c:v>0.31208140000000001</c:v>
                </c:pt>
                <c:pt idx="500">
                  <c:v>0.31270619999999999</c:v>
                </c:pt>
                <c:pt idx="501">
                  <c:v>0.31333109999999997</c:v>
                </c:pt>
                <c:pt idx="502">
                  <c:v>0.31395590000000001</c:v>
                </c:pt>
                <c:pt idx="503">
                  <c:v>0.31458069999999999</c:v>
                </c:pt>
                <c:pt idx="504">
                  <c:v>0.31520550000000003</c:v>
                </c:pt>
                <c:pt idx="505">
                  <c:v>0.31583030000000001</c:v>
                </c:pt>
                <c:pt idx="506">
                  <c:v>0.31645509999999999</c:v>
                </c:pt>
                <c:pt idx="507">
                  <c:v>0.31707990000000003</c:v>
                </c:pt>
                <c:pt idx="508">
                  <c:v>0.31770480000000001</c:v>
                </c:pt>
                <c:pt idx="509">
                  <c:v>0.31832959999999999</c:v>
                </c:pt>
                <c:pt idx="510">
                  <c:v>0.31895440000000003</c:v>
                </c:pt>
                <c:pt idx="511">
                  <c:v>0.31957920000000001</c:v>
                </c:pt>
                <c:pt idx="512">
                  <c:v>0.32020399999999999</c:v>
                </c:pt>
                <c:pt idx="513">
                  <c:v>0.32082880000000003</c:v>
                </c:pt>
                <c:pt idx="514">
                  <c:v>0.32145360000000001</c:v>
                </c:pt>
                <c:pt idx="515">
                  <c:v>0.32207839999999999</c:v>
                </c:pt>
                <c:pt idx="516">
                  <c:v>0.32270320000000002</c:v>
                </c:pt>
                <c:pt idx="517">
                  <c:v>0.32332810000000001</c:v>
                </c:pt>
                <c:pt idx="518">
                  <c:v>0.32395289999999999</c:v>
                </c:pt>
                <c:pt idx="519">
                  <c:v>0.32457770000000002</c:v>
                </c:pt>
                <c:pt idx="520">
                  <c:v>0.32520250000000001</c:v>
                </c:pt>
                <c:pt idx="521">
                  <c:v>0.32582729999999999</c:v>
                </c:pt>
                <c:pt idx="522">
                  <c:v>0.32645210000000002</c:v>
                </c:pt>
                <c:pt idx="523">
                  <c:v>0.3270769</c:v>
                </c:pt>
                <c:pt idx="524">
                  <c:v>0.32770179999999999</c:v>
                </c:pt>
                <c:pt idx="525">
                  <c:v>0.32832660000000002</c:v>
                </c:pt>
                <c:pt idx="526">
                  <c:v>0.3289514</c:v>
                </c:pt>
                <c:pt idx="527">
                  <c:v>0.32957619999999999</c:v>
                </c:pt>
                <c:pt idx="528">
                  <c:v>0.33020100000000002</c:v>
                </c:pt>
                <c:pt idx="529">
                  <c:v>0.3308258</c:v>
                </c:pt>
                <c:pt idx="530">
                  <c:v>0.33145059999999998</c:v>
                </c:pt>
                <c:pt idx="531">
                  <c:v>0.33207540000000002</c:v>
                </c:pt>
                <c:pt idx="532">
                  <c:v>0.3327002</c:v>
                </c:pt>
                <c:pt idx="533">
                  <c:v>0.33332509999999999</c:v>
                </c:pt>
                <c:pt idx="534">
                  <c:v>0.33394990000000002</c:v>
                </c:pt>
                <c:pt idx="535">
                  <c:v>0.3345747</c:v>
                </c:pt>
                <c:pt idx="536">
                  <c:v>0.33519949999999998</c:v>
                </c:pt>
                <c:pt idx="537">
                  <c:v>0.33582430000000002</c:v>
                </c:pt>
                <c:pt idx="538">
                  <c:v>0.3364491</c:v>
                </c:pt>
                <c:pt idx="539">
                  <c:v>0.33707389999999998</c:v>
                </c:pt>
                <c:pt idx="540">
                  <c:v>0.33769880000000002</c:v>
                </c:pt>
                <c:pt idx="541">
                  <c:v>0.3383236</c:v>
                </c:pt>
                <c:pt idx="542">
                  <c:v>0.33894839999999998</c:v>
                </c:pt>
                <c:pt idx="543">
                  <c:v>0.33957320000000002</c:v>
                </c:pt>
                <c:pt idx="544">
                  <c:v>0.340198</c:v>
                </c:pt>
                <c:pt idx="545">
                  <c:v>0.34082279999999998</c:v>
                </c:pt>
                <c:pt idx="546">
                  <c:v>0.34144760000000002</c:v>
                </c:pt>
                <c:pt idx="547">
                  <c:v>0.3420724</c:v>
                </c:pt>
                <c:pt idx="548">
                  <c:v>0.34269719999999998</c:v>
                </c:pt>
                <c:pt idx="549">
                  <c:v>0.34332210000000002</c:v>
                </c:pt>
                <c:pt idx="550">
                  <c:v>0.3439469</c:v>
                </c:pt>
                <c:pt idx="551">
                  <c:v>0.34457169999999998</c:v>
                </c:pt>
                <c:pt idx="552">
                  <c:v>0.34519650000000002</c:v>
                </c:pt>
                <c:pt idx="553">
                  <c:v>0.3458213</c:v>
                </c:pt>
                <c:pt idx="554">
                  <c:v>0.34644609999999998</c:v>
                </c:pt>
                <c:pt idx="555">
                  <c:v>0.34707090000000002</c:v>
                </c:pt>
                <c:pt idx="556">
                  <c:v>0.3476958</c:v>
                </c:pt>
                <c:pt idx="557">
                  <c:v>0.34832059999999998</c:v>
                </c:pt>
                <c:pt idx="558">
                  <c:v>0.34894540000000002</c:v>
                </c:pt>
                <c:pt idx="559">
                  <c:v>0.3495702</c:v>
                </c:pt>
                <c:pt idx="560">
                  <c:v>0.35019499999999998</c:v>
                </c:pt>
                <c:pt idx="561">
                  <c:v>0.35081980000000001</c:v>
                </c:pt>
                <c:pt idx="562">
                  <c:v>0.3514446</c:v>
                </c:pt>
                <c:pt idx="563">
                  <c:v>0.35206939999999998</c:v>
                </c:pt>
                <c:pt idx="564">
                  <c:v>0.35269420000000001</c:v>
                </c:pt>
                <c:pt idx="565">
                  <c:v>0.3533191</c:v>
                </c:pt>
                <c:pt idx="566">
                  <c:v>0.35394389999999998</c:v>
                </c:pt>
                <c:pt idx="567">
                  <c:v>0.35456870000000001</c:v>
                </c:pt>
                <c:pt idx="568">
                  <c:v>0.3551935</c:v>
                </c:pt>
                <c:pt idx="569">
                  <c:v>0.35581829999999998</c:v>
                </c:pt>
                <c:pt idx="570">
                  <c:v>0.35644310000000001</c:v>
                </c:pt>
                <c:pt idx="571">
                  <c:v>0.35706789999999999</c:v>
                </c:pt>
                <c:pt idx="572">
                  <c:v>0.35769279999999998</c:v>
                </c:pt>
                <c:pt idx="573">
                  <c:v>0.35831760000000001</c:v>
                </c:pt>
                <c:pt idx="574">
                  <c:v>0.35894239999999999</c:v>
                </c:pt>
                <c:pt idx="575">
                  <c:v>0.35956719999999998</c:v>
                </c:pt>
                <c:pt idx="576">
                  <c:v>0.36019200000000001</c:v>
                </c:pt>
                <c:pt idx="577">
                  <c:v>0.36081679999999999</c:v>
                </c:pt>
                <c:pt idx="578">
                  <c:v>0.36144159999999997</c:v>
                </c:pt>
                <c:pt idx="579">
                  <c:v>0.36206640000000001</c:v>
                </c:pt>
                <c:pt idx="580">
                  <c:v>0.36269119999999999</c:v>
                </c:pt>
                <c:pt idx="581">
                  <c:v>0.36331609999999998</c:v>
                </c:pt>
                <c:pt idx="582">
                  <c:v>0.36394090000000001</c:v>
                </c:pt>
                <c:pt idx="583">
                  <c:v>0.36456569999999999</c:v>
                </c:pt>
                <c:pt idx="584">
                  <c:v>0.36519049999999997</c:v>
                </c:pt>
                <c:pt idx="585">
                  <c:v>0.36581530000000001</c:v>
                </c:pt>
                <c:pt idx="586">
                  <c:v>0.36644009999999999</c:v>
                </c:pt>
                <c:pt idx="587">
                  <c:v>0.36706490000000003</c:v>
                </c:pt>
                <c:pt idx="588">
                  <c:v>0.36768980000000001</c:v>
                </c:pt>
                <c:pt idx="589">
                  <c:v>0.36831459999999999</c:v>
                </c:pt>
                <c:pt idx="590">
                  <c:v>0.36893939999999997</c:v>
                </c:pt>
                <c:pt idx="591">
                  <c:v>0.36956420000000001</c:v>
                </c:pt>
                <c:pt idx="592">
                  <c:v>0.37018899999999999</c:v>
                </c:pt>
                <c:pt idx="593">
                  <c:v>0.37081380000000003</c:v>
                </c:pt>
                <c:pt idx="594">
                  <c:v>0.37143860000000001</c:v>
                </c:pt>
                <c:pt idx="595">
                  <c:v>0.37206339999999999</c:v>
                </c:pt>
                <c:pt idx="596">
                  <c:v>0.37268820000000003</c:v>
                </c:pt>
                <c:pt idx="597">
                  <c:v>0.37331310000000001</c:v>
                </c:pt>
                <c:pt idx="598">
                  <c:v>0.37393789999999999</c:v>
                </c:pt>
                <c:pt idx="599">
                  <c:v>0.37456270000000003</c:v>
                </c:pt>
                <c:pt idx="600">
                  <c:v>0.37518750000000001</c:v>
                </c:pt>
                <c:pt idx="601">
                  <c:v>0.37581229999999999</c:v>
                </c:pt>
                <c:pt idx="602">
                  <c:v>0.37643710000000002</c:v>
                </c:pt>
                <c:pt idx="603">
                  <c:v>0.37706190000000001</c:v>
                </c:pt>
                <c:pt idx="604">
                  <c:v>0.37768679999999999</c:v>
                </c:pt>
                <c:pt idx="605">
                  <c:v>0.37831160000000003</c:v>
                </c:pt>
                <c:pt idx="606">
                  <c:v>0.37893640000000001</c:v>
                </c:pt>
                <c:pt idx="607">
                  <c:v>0.37956119999999999</c:v>
                </c:pt>
                <c:pt idx="608">
                  <c:v>0.38018600000000002</c:v>
                </c:pt>
                <c:pt idx="609">
                  <c:v>0.3808108</c:v>
                </c:pt>
                <c:pt idx="610">
                  <c:v>0.38143559999999999</c:v>
                </c:pt>
                <c:pt idx="611">
                  <c:v>0.38206040000000002</c:v>
                </c:pt>
                <c:pt idx="612">
                  <c:v>0.3826852</c:v>
                </c:pt>
                <c:pt idx="613">
                  <c:v>0.38331009999999999</c:v>
                </c:pt>
                <c:pt idx="614">
                  <c:v>0.38393490000000002</c:v>
                </c:pt>
                <c:pt idx="615">
                  <c:v>0.3845597</c:v>
                </c:pt>
                <c:pt idx="616">
                  <c:v>0.38518449999999999</c:v>
                </c:pt>
                <c:pt idx="617">
                  <c:v>0.38580930000000002</c:v>
                </c:pt>
                <c:pt idx="618">
                  <c:v>0.3864341</c:v>
                </c:pt>
                <c:pt idx="619">
                  <c:v>0.38705889999999998</c:v>
                </c:pt>
                <c:pt idx="620">
                  <c:v>0.38768380000000002</c:v>
                </c:pt>
                <c:pt idx="621">
                  <c:v>0.3883086</c:v>
                </c:pt>
                <c:pt idx="622">
                  <c:v>0.38893339999999998</c:v>
                </c:pt>
                <c:pt idx="623">
                  <c:v>0.38955820000000002</c:v>
                </c:pt>
                <c:pt idx="624">
                  <c:v>0.390183</c:v>
                </c:pt>
                <c:pt idx="625">
                  <c:v>0.39080779999999998</c:v>
                </c:pt>
                <c:pt idx="626">
                  <c:v>0.39143260000000002</c:v>
                </c:pt>
                <c:pt idx="627">
                  <c:v>0.3920574</c:v>
                </c:pt>
                <c:pt idx="628">
                  <c:v>0.39268219999999998</c:v>
                </c:pt>
                <c:pt idx="629">
                  <c:v>0.39330710000000002</c:v>
                </c:pt>
                <c:pt idx="630">
                  <c:v>0.3939319</c:v>
                </c:pt>
                <c:pt idx="631">
                  <c:v>0.39455669999999998</c:v>
                </c:pt>
                <c:pt idx="632">
                  <c:v>0.39518150000000002</c:v>
                </c:pt>
                <c:pt idx="633">
                  <c:v>0.3958063</c:v>
                </c:pt>
                <c:pt idx="634">
                  <c:v>0.39643109999999998</c:v>
                </c:pt>
                <c:pt idx="635">
                  <c:v>0.39705590000000002</c:v>
                </c:pt>
                <c:pt idx="636">
                  <c:v>0.3976808</c:v>
                </c:pt>
                <c:pt idx="637">
                  <c:v>0.39830559999999998</c:v>
                </c:pt>
                <c:pt idx="638">
                  <c:v>0.39893040000000002</c:v>
                </c:pt>
                <c:pt idx="639">
                  <c:v>0.3995552</c:v>
                </c:pt>
                <c:pt idx="640">
                  <c:v>0.40017999999999998</c:v>
                </c:pt>
                <c:pt idx="641">
                  <c:v>0.40080480000000002</c:v>
                </c:pt>
                <c:pt idx="642">
                  <c:v>0.4014296</c:v>
                </c:pt>
                <c:pt idx="643">
                  <c:v>0.40205439999999998</c:v>
                </c:pt>
                <c:pt idx="644">
                  <c:v>0.40267920000000001</c:v>
                </c:pt>
                <c:pt idx="645">
                  <c:v>0.4033041</c:v>
                </c:pt>
                <c:pt idx="646">
                  <c:v>0.40392889999999998</c:v>
                </c:pt>
                <c:pt idx="647">
                  <c:v>0.40455370000000002</c:v>
                </c:pt>
                <c:pt idx="648">
                  <c:v>0.4051785</c:v>
                </c:pt>
                <c:pt idx="649">
                  <c:v>0.40580329999999998</c:v>
                </c:pt>
                <c:pt idx="650">
                  <c:v>0.40642810000000001</c:v>
                </c:pt>
                <c:pt idx="651">
                  <c:v>0.4070529</c:v>
                </c:pt>
                <c:pt idx="652">
                  <c:v>0.40767779999999998</c:v>
                </c:pt>
                <c:pt idx="653">
                  <c:v>0.40830260000000002</c:v>
                </c:pt>
                <c:pt idx="654">
                  <c:v>0.4089274</c:v>
                </c:pt>
                <c:pt idx="655">
                  <c:v>0.40955219999999998</c:v>
                </c:pt>
                <c:pt idx="656">
                  <c:v>0.41017700000000001</c:v>
                </c:pt>
                <c:pt idx="657">
                  <c:v>0.41080179999999999</c:v>
                </c:pt>
                <c:pt idx="658">
                  <c:v>0.41142659999999998</c:v>
                </c:pt>
                <c:pt idx="659">
                  <c:v>0.41205140000000001</c:v>
                </c:pt>
                <c:pt idx="660">
                  <c:v>0.41267619999999999</c:v>
                </c:pt>
                <c:pt idx="661">
                  <c:v>0.41330109999999998</c:v>
                </c:pt>
                <c:pt idx="662">
                  <c:v>0.41392590000000001</c:v>
                </c:pt>
                <c:pt idx="663">
                  <c:v>0.41455069999999999</c:v>
                </c:pt>
                <c:pt idx="664">
                  <c:v>0.41517549999999998</c:v>
                </c:pt>
                <c:pt idx="665">
                  <c:v>0.41580030000000001</c:v>
                </c:pt>
                <c:pt idx="666">
                  <c:v>0.41642509999999999</c:v>
                </c:pt>
                <c:pt idx="667">
                  <c:v>0.41704989999999997</c:v>
                </c:pt>
                <c:pt idx="668">
                  <c:v>0.41767480000000001</c:v>
                </c:pt>
                <c:pt idx="669">
                  <c:v>0.41829959999999999</c:v>
                </c:pt>
                <c:pt idx="670">
                  <c:v>0.41892439999999997</c:v>
                </c:pt>
                <c:pt idx="671">
                  <c:v>0.41954920000000001</c:v>
                </c:pt>
                <c:pt idx="672">
                  <c:v>0.42017399999999999</c:v>
                </c:pt>
                <c:pt idx="673">
                  <c:v>0.42079879999999997</c:v>
                </c:pt>
                <c:pt idx="674">
                  <c:v>0.42142360000000001</c:v>
                </c:pt>
                <c:pt idx="675">
                  <c:v>0.42204839999999999</c:v>
                </c:pt>
                <c:pt idx="676">
                  <c:v>0.42267320000000003</c:v>
                </c:pt>
                <c:pt idx="677">
                  <c:v>0.42329810000000001</c:v>
                </c:pt>
                <c:pt idx="678">
                  <c:v>0.42392289999999999</c:v>
                </c:pt>
                <c:pt idx="679">
                  <c:v>0.42454769999999997</c:v>
                </c:pt>
                <c:pt idx="680">
                  <c:v>0.42517250000000001</c:v>
                </c:pt>
                <c:pt idx="681">
                  <c:v>0.42579729999999999</c:v>
                </c:pt>
                <c:pt idx="682">
                  <c:v>0.42642210000000003</c:v>
                </c:pt>
                <c:pt idx="683">
                  <c:v>0.42704690000000001</c:v>
                </c:pt>
                <c:pt idx="684">
                  <c:v>0.42767179999999999</c:v>
                </c:pt>
                <c:pt idx="685">
                  <c:v>0.42829660000000003</c:v>
                </c:pt>
                <c:pt idx="686">
                  <c:v>0.42892140000000001</c:v>
                </c:pt>
                <c:pt idx="687">
                  <c:v>0.42954619999999999</c:v>
                </c:pt>
                <c:pt idx="688">
                  <c:v>0.43017100000000003</c:v>
                </c:pt>
                <c:pt idx="689">
                  <c:v>0.43079580000000001</c:v>
                </c:pt>
                <c:pt idx="690">
                  <c:v>0.43142059999999999</c:v>
                </c:pt>
                <c:pt idx="691">
                  <c:v>0.43204540000000002</c:v>
                </c:pt>
                <c:pt idx="692">
                  <c:v>0.4326702</c:v>
                </c:pt>
                <c:pt idx="693">
                  <c:v>0.43329509999999999</c:v>
                </c:pt>
                <c:pt idx="694">
                  <c:v>0.43391990000000003</c:v>
                </c:pt>
                <c:pt idx="695">
                  <c:v>0.43454470000000001</c:v>
                </c:pt>
                <c:pt idx="696">
                  <c:v>0.43516949999999999</c:v>
                </c:pt>
                <c:pt idx="697">
                  <c:v>0.43579430000000002</c:v>
                </c:pt>
                <c:pt idx="698">
                  <c:v>0.4364191</c:v>
                </c:pt>
                <c:pt idx="699">
                  <c:v>0.43704389999999999</c:v>
                </c:pt>
                <c:pt idx="700">
                  <c:v>0.43766880000000002</c:v>
                </c:pt>
                <c:pt idx="701">
                  <c:v>0.43829360000000001</c:v>
                </c:pt>
                <c:pt idx="702">
                  <c:v>0.43891839999999999</c:v>
                </c:pt>
                <c:pt idx="703">
                  <c:v>0.43954320000000002</c:v>
                </c:pt>
                <c:pt idx="704">
                  <c:v>0.440168</c:v>
                </c:pt>
                <c:pt idx="705">
                  <c:v>0.44079279999999998</c:v>
                </c:pt>
                <c:pt idx="706">
                  <c:v>0.44141760000000002</c:v>
                </c:pt>
                <c:pt idx="707">
                  <c:v>0.4420424</c:v>
                </c:pt>
                <c:pt idx="708">
                  <c:v>0.44266719999999998</c:v>
                </c:pt>
                <c:pt idx="709">
                  <c:v>0.44329210000000002</c:v>
                </c:pt>
                <c:pt idx="710">
                  <c:v>0.4439169</c:v>
                </c:pt>
                <c:pt idx="711">
                  <c:v>0.44454169999999998</c:v>
                </c:pt>
                <c:pt idx="712">
                  <c:v>0.44516650000000002</c:v>
                </c:pt>
                <c:pt idx="713">
                  <c:v>0.4457913</c:v>
                </c:pt>
                <c:pt idx="714">
                  <c:v>0.44641609999999998</c:v>
                </c:pt>
                <c:pt idx="715">
                  <c:v>0.44704090000000002</c:v>
                </c:pt>
                <c:pt idx="716">
                  <c:v>0.4476658</c:v>
                </c:pt>
                <c:pt idx="717">
                  <c:v>0.44829059999999998</c:v>
                </c:pt>
                <c:pt idx="718">
                  <c:v>0.44891540000000002</c:v>
                </c:pt>
                <c:pt idx="719">
                  <c:v>0.4495402</c:v>
                </c:pt>
                <c:pt idx="720">
                  <c:v>0.45016499999999998</c:v>
                </c:pt>
                <c:pt idx="721">
                  <c:v>0.45078980000000002</c:v>
                </c:pt>
                <c:pt idx="722">
                  <c:v>0.4514146</c:v>
                </c:pt>
                <c:pt idx="723">
                  <c:v>0.45203939999999998</c:v>
                </c:pt>
                <c:pt idx="724">
                  <c:v>0.45266420000000002</c:v>
                </c:pt>
                <c:pt idx="725">
                  <c:v>0.4532891</c:v>
                </c:pt>
                <c:pt idx="726">
                  <c:v>0.45391389999999998</c:v>
                </c:pt>
                <c:pt idx="727">
                  <c:v>0.45453870000000002</c:v>
                </c:pt>
                <c:pt idx="728">
                  <c:v>0.4551635</c:v>
                </c:pt>
                <c:pt idx="729">
                  <c:v>0.45578829999999998</c:v>
                </c:pt>
                <c:pt idx="730">
                  <c:v>0.45641310000000002</c:v>
                </c:pt>
                <c:pt idx="731">
                  <c:v>0.4570379</c:v>
                </c:pt>
                <c:pt idx="732">
                  <c:v>0.45766279999999998</c:v>
                </c:pt>
                <c:pt idx="733">
                  <c:v>0.45828760000000002</c:v>
                </c:pt>
                <c:pt idx="734">
                  <c:v>0.4589124</c:v>
                </c:pt>
                <c:pt idx="735">
                  <c:v>0.45953719999999998</c:v>
                </c:pt>
                <c:pt idx="736">
                  <c:v>0.46016200000000002</c:v>
                </c:pt>
                <c:pt idx="737">
                  <c:v>0.4607868</c:v>
                </c:pt>
                <c:pt idx="738">
                  <c:v>0.46141159999999998</c:v>
                </c:pt>
                <c:pt idx="739">
                  <c:v>0.46203640000000001</c:v>
                </c:pt>
                <c:pt idx="740">
                  <c:v>0.46266119999999999</c:v>
                </c:pt>
                <c:pt idx="741">
                  <c:v>0.46328609999999998</c:v>
                </c:pt>
                <c:pt idx="742">
                  <c:v>0.46391090000000001</c:v>
                </c:pt>
                <c:pt idx="743">
                  <c:v>0.4645357</c:v>
                </c:pt>
                <c:pt idx="744">
                  <c:v>0.46516049999999998</c:v>
                </c:pt>
                <c:pt idx="745">
                  <c:v>0.46578530000000001</c:v>
                </c:pt>
                <c:pt idx="746">
                  <c:v>0.46641009999999999</c:v>
                </c:pt>
                <c:pt idx="747">
                  <c:v>0.46703489999999998</c:v>
                </c:pt>
                <c:pt idx="748">
                  <c:v>0.46765980000000001</c:v>
                </c:pt>
                <c:pt idx="749">
                  <c:v>0.4682846</c:v>
                </c:pt>
                <c:pt idx="750">
                  <c:v>0.46890939999999998</c:v>
                </c:pt>
                <c:pt idx="751">
                  <c:v>0.46953420000000001</c:v>
                </c:pt>
                <c:pt idx="752">
                  <c:v>0.47015899999999999</c:v>
                </c:pt>
                <c:pt idx="753">
                  <c:v>0.47078379999999997</c:v>
                </c:pt>
                <c:pt idx="754">
                  <c:v>0.47140860000000001</c:v>
                </c:pt>
                <c:pt idx="755">
                  <c:v>0.47203339999999999</c:v>
                </c:pt>
                <c:pt idx="756">
                  <c:v>0.47265819999999997</c:v>
                </c:pt>
                <c:pt idx="757">
                  <c:v>0.47328310000000001</c:v>
                </c:pt>
                <c:pt idx="758">
                  <c:v>0.47390789999999999</c:v>
                </c:pt>
                <c:pt idx="759">
                  <c:v>0.47453269999999997</c:v>
                </c:pt>
                <c:pt idx="760">
                  <c:v>0.47515750000000001</c:v>
                </c:pt>
                <c:pt idx="761">
                  <c:v>0.47578229999999999</c:v>
                </c:pt>
                <c:pt idx="762">
                  <c:v>0.47640709999999997</c:v>
                </c:pt>
                <c:pt idx="763">
                  <c:v>0.47703190000000001</c:v>
                </c:pt>
                <c:pt idx="764">
                  <c:v>0.47765679999999999</c:v>
                </c:pt>
                <c:pt idx="765">
                  <c:v>0.47828159999999997</c:v>
                </c:pt>
                <c:pt idx="766">
                  <c:v>0.47890640000000001</c:v>
                </c:pt>
                <c:pt idx="767">
                  <c:v>0.47953119999999999</c:v>
                </c:pt>
                <c:pt idx="768">
                  <c:v>0.48015600000000003</c:v>
                </c:pt>
                <c:pt idx="769">
                  <c:v>0.48078080000000001</c:v>
                </c:pt>
                <c:pt idx="770">
                  <c:v>0.48140559999999999</c:v>
                </c:pt>
                <c:pt idx="771">
                  <c:v>0.48203040000000003</c:v>
                </c:pt>
                <c:pt idx="772">
                  <c:v>0.48265520000000001</c:v>
                </c:pt>
                <c:pt idx="773">
                  <c:v>0.48328009999999999</c:v>
                </c:pt>
                <c:pt idx="774">
                  <c:v>0.48390490000000003</c:v>
                </c:pt>
                <c:pt idx="775">
                  <c:v>0.48452970000000001</c:v>
                </c:pt>
                <c:pt idx="776">
                  <c:v>0.48515449999999999</c:v>
                </c:pt>
                <c:pt idx="777">
                  <c:v>0.48577930000000002</c:v>
                </c:pt>
                <c:pt idx="778">
                  <c:v>0.48640410000000001</c:v>
                </c:pt>
                <c:pt idx="779">
                  <c:v>0.48702889999999999</c:v>
                </c:pt>
                <c:pt idx="780">
                  <c:v>0.48765380000000003</c:v>
                </c:pt>
                <c:pt idx="781">
                  <c:v>0.48827860000000001</c:v>
                </c:pt>
                <c:pt idx="782">
                  <c:v>0.48890339999999999</c:v>
                </c:pt>
                <c:pt idx="783">
                  <c:v>0.48952820000000002</c:v>
                </c:pt>
                <c:pt idx="784">
                  <c:v>0.49015300000000001</c:v>
                </c:pt>
                <c:pt idx="785">
                  <c:v>0.49077779999999999</c:v>
                </c:pt>
                <c:pt idx="786">
                  <c:v>0.49140260000000002</c:v>
                </c:pt>
                <c:pt idx="787">
                  <c:v>0.4920274</c:v>
                </c:pt>
                <c:pt idx="788">
                  <c:v>0.49265219999999998</c:v>
                </c:pt>
                <c:pt idx="789">
                  <c:v>0.49327710000000002</c:v>
                </c:pt>
                <c:pt idx="790">
                  <c:v>0.4939019</c:v>
                </c:pt>
                <c:pt idx="791">
                  <c:v>0.49452669999999999</c:v>
                </c:pt>
                <c:pt idx="792">
                  <c:v>0.49515150000000002</c:v>
                </c:pt>
                <c:pt idx="793">
                  <c:v>0.4957763</c:v>
                </c:pt>
                <c:pt idx="794">
                  <c:v>0.49640109999999998</c:v>
                </c:pt>
                <c:pt idx="795">
                  <c:v>0.49702590000000002</c:v>
                </c:pt>
                <c:pt idx="796">
                  <c:v>0.4976508</c:v>
                </c:pt>
                <c:pt idx="797">
                  <c:v>0.49827559999999999</c:v>
                </c:pt>
                <c:pt idx="798">
                  <c:v>0.49890040000000002</c:v>
                </c:pt>
                <c:pt idx="799">
                  <c:v>0.4995252</c:v>
                </c:pt>
                <c:pt idx="800">
                  <c:v>0.50014999999999998</c:v>
                </c:pt>
                <c:pt idx="801">
                  <c:v>0.50077479999999996</c:v>
                </c:pt>
                <c:pt idx="802">
                  <c:v>0.50139959999999995</c:v>
                </c:pt>
                <c:pt idx="803">
                  <c:v>0.50202440000000004</c:v>
                </c:pt>
                <c:pt idx="804">
                  <c:v>0.50264920000000002</c:v>
                </c:pt>
                <c:pt idx="805">
                  <c:v>0.50327409999999995</c:v>
                </c:pt>
                <c:pt idx="806">
                  <c:v>0.50389890000000004</c:v>
                </c:pt>
                <c:pt idx="807">
                  <c:v>0.50452370000000002</c:v>
                </c:pt>
                <c:pt idx="808">
                  <c:v>0.5051485</c:v>
                </c:pt>
                <c:pt idx="809">
                  <c:v>0.50577329999999998</c:v>
                </c:pt>
                <c:pt idx="810">
                  <c:v>0.50639809999999996</c:v>
                </c:pt>
                <c:pt idx="811">
                  <c:v>0.50702290000000005</c:v>
                </c:pt>
                <c:pt idx="812">
                  <c:v>0.50764779999999998</c:v>
                </c:pt>
                <c:pt idx="813">
                  <c:v>0.50827259999999996</c:v>
                </c:pt>
                <c:pt idx="814">
                  <c:v>0.50889740000000006</c:v>
                </c:pt>
                <c:pt idx="815">
                  <c:v>0.50952220000000004</c:v>
                </c:pt>
                <c:pt idx="816">
                  <c:v>0.51014700000000002</c:v>
                </c:pt>
                <c:pt idx="817">
                  <c:v>0.5107718</c:v>
                </c:pt>
                <c:pt idx="818">
                  <c:v>0.51139659999999998</c:v>
                </c:pt>
                <c:pt idx="819">
                  <c:v>0.51202139999999996</c:v>
                </c:pt>
                <c:pt idx="820">
                  <c:v>0.51264620000000005</c:v>
                </c:pt>
                <c:pt idx="821">
                  <c:v>0.51327109999999998</c:v>
                </c:pt>
                <c:pt idx="822">
                  <c:v>0.51389589999999996</c:v>
                </c:pt>
                <c:pt idx="823">
                  <c:v>0.51452070000000005</c:v>
                </c:pt>
                <c:pt idx="824">
                  <c:v>0.51514550000000003</c:v>
                </c:pt>
                <c:pt idx="825">
                  <c:v>0.51577030000000001</c:v>
                </c:pt>
                <c:pt idx="826">
                  <c:v>0.5163951</c:v>
                </c:pt>
                <c:pt idx="827">
                  <c:v>0.51701989999999998</c:v>
                </c:pt>
                <c:pt idx="828">
                  <c:v>0.51764480000000002</c:v>
                </c:pt>
                <c:pt idx="829">
                  <c:v>0.5182696</c:v>
                </c:pt>
                <c:pt idx="830">
                  <c:v>0.51889439999999998</c:v>
                </c:pt>
                <c:pt idx="831">
                  <c:v>0.51951919999999996</c:v>
                </c:pt>
                <c:pt idx="832">
                  <c:v>0.52014400000000005</c:v>
                </c:pt>
                <c:pt idx="833">
                  <c:v>0.52076880000000003</c:v>
                </c:pt>
                <c:pt idx="834">
                  <c:v>0.52139360000000001</c:v>
                </c:pt>
                <c:pt idx="835">
                  <c:v>0.52201839999999999</c:v>
                </c:pt>
                <c:pt idx="836">
                  <c:v>0.52264319999999997</c:v>
                </c:pt>
                <c:pt idx="837">
                  <c:v>0.52326810000000001</c:v>
                </c:pt>
                <c:pt idx="838">
                  <c:v>0.52389289999999999</c:v>
                </c:pt>
                <c:pt idx="839">
                  <c:v>0.52451769999999998</c:v>
                </c:pt>
                <c:pt idx="840">
                  <c:v>0.52514249999999996</c:v>
                </c:pt>
                <c:pt idx="841">
                  <c:v>0.52576730000000005</c:v>
                </c:pt>
                <c:pt idx="842">
                  <c:v>0.52639210000000003</c:v>
                </c:pt>
                <c:pt idx="843">
                  <c:v>0.52701690000000001</c:v>
                </c:pt>
                <c:pt idx="844">
                  <c:v>0.52764180000000005</c:v>
                </c:pt>
                <c:pt idx="845">
                  <c:v>0.52826660000000003</c:v>
                </c:pt>
                <c:pt idx="846">
                  <c:v>0.52889140000000001</c:v>
                </c:pt>
                <c:pt idx="847">
                  <c:v>0.52951619999999999</c:v>
                </c:pt>
                <c:pt idx="848">
                  <c:v>0.53014099999999997</c:v>
                </c:pt>
                <c:pt idx="849">
                  <c:v>0.53076579999999995</c:v>
                </c:pt>
                <c:pt idx="850">
                  <c:v>0.53139060000000005</c:v>
                </c:pt>
                <c:pt idx="851">
                  <c:v>0.53201540000000003</c:v>
                </c:pt>
                <c:pt idx="852">
                  <c:v>0.53264020000000001</c:v>
                </c:pt>
                <c:pt idx="853">
                  <c:v>0.53326510000000005</c:v>
                </c:pt>
                <c:pt idx="854">
                  <c:v>0.53388990000000003</c:v>
                </c:pt>
                <c:pt idx="855">
                  <c:v>0.53451470000000001</c:v>
                </c:pt>
                <c:pt idx="856">
                  <c:v>0.53513949999999999</c:v>
                </c:pt>
                <c:pt idx="857">
                  <c:v>0.53576429999999997</c:v>
                </c:pt>
                <c:pt idx="858">
                  <c:v>0.53638909999999995</c:v>
                </c:pt>
                <c:pt idx="859">
                  <c:v>0.53701390000000004</c:v>
                </c:pt>
                <c:pt idx="860">
                  <c:v>0.53763879999999997</c:v>
                </c:pt>
                <c:pt idx="861">
                  <c:v>0.53826359999999995</c:v>
                </c:pt>
                <c:pt idx="862">
                  <c:v>0.53888840000000005</c:v>
                </c:pt>
                <c:pt idx="863">
                  <c:v>0.53951320000000003</c:v>
                </c:pt>
                <c:pt idx="864">
                  <c:v>0.54013800000000001</c:v>
                </c:pt>
                <c:pt idx="865">
                  <c:v>0.54076279999999999</c:v>
                </c:pt>
                <c:pt idx="866">
                  <c:v>0.54138759999999997</c:v>
                </c:pt>
                <c:pt idx="867">
                  <c:v>0.54201239999999995</c:v>
                </c:pt>
                <c:pt idx="868">
                  <c:v>0.54263720000000004</c:v>
                </c:pt>
                <c:pt idx="869">
                  <c:v>0.54326209999999997</c:v>
                </c:pt>
                <c:pt idx="870">
                  <c:v>0.54388689999999995</c:v>
                </c:pt>
                <c:pt idx="871">
                  <c:v>0.54451170000000004</c:v>
                </c:pt>
                <c:pt idx="872">
                  <c:v>0.54513650000000002</c:v>
                </c:pt>
                <c:pt idx="873">
                  <c:v>0.5457613</c:v>
                </c:pt>
                <c:pt idx="874">
                  <c:v>0.54638609999999999</c:v>
                </c:pt>
                <c:pt idx="875">
                  <c:v>0.54701089999999997</c:v>
                </c:pt>
                <c:pt idx="876">
                  <c:v>0.54763580000000001</c:v>
                </c:pt>
                <c:pt idx="877">
                  <c:v>0.54826059999999999</c:v>
                </c:pt>
                <c:pt idx="878">
                  <c:v>0.54888539999999997</c:v>
                </c:pt>
                <c:pt idx="879">
                  <c:v>0.54951019999999995</c:v>
                </c:pt>
                <c:pt idx="880">
                  <c:v>0.55013500000000004</c:v>
                </c:pt>
                <c:pt idx="881">
                  <c:v>0.55075980000000002</c:v>
                </c:pt>
                <c:pt idx="882">
                  <c:v>0.5513846</c:v>
                </c:pt>
                <c:pt idx="883">
                  <c:v>0.55200939999999998</c:v>
                </c:pt>
                <c:pt idx="884">
                  <c:v>0.55263419999999996</c:v>
                </c:pt>
                <c:pt idx="885">
                  <c:v>0.5532591</c:v>
                </c:pt>
                <c:pt idx="886">
                  <c:v>0.55388389999999998</c:v>
                </c:pt>
                <c:pt idx="887">
                  <c:v>0.55450869999999997</c:v>
                </c:pt>
                <c:pt idx="888">
                  <c:v>0.55513349999999995</c:v>
                </c:pt>
                <c:pt idx="889">
                  <c:v>0.55575830000000004</c:v>
                </c:pt>
                <c:pt idx="890">
                  <c:v>0.55638310000000002</c:v>
                </c:pt>
                <c:pt idx="891">
                  <c:v>0.5570079</c:v>
                </c:pt>
                <c:pt idx="892">
                  <c:v>0.55763280000000004</c:v>
                </c:pt>
                <c:pt idx="893">
                  <c:v>0.55825760000000002</c:v>
                </c:pt>
                <c:pt idx="894">
                  <c:v>0.5588824</c:v>
                </c:pt>
                <c:pt idx="895">
                  <c:v>0.55950719999999998</c:v>
                </c:pt>
                <c:pt idx="896">
                  <c:v>0.56013199999999996</c:v>
                </c:pt>
                <c:pt idx="897">
                  <c:v>0.56075680000000006</c:v>
                </c:pt>
                <c:pt idx="898">
                  <c:v>0.56138160000000004</c:v>
                </c:pt>
                <c:pt idx="899">
                  <c:v>0.56200640000000002</c:v>
                </c:pt>
                <c:pt idx="900">
                  <c:v>0.5626312</c:v>
                </c:pt>
                <c:pt idx="901">
                  <c:v>0.56325610000000004</c:v>
                </c:pt>
                <c:pt idx="902">
                  <c:v>0.56388090000000002</c:v>
                </c:pt>
                <c:pt idx="903">
                  <c:v>0.5645057</c:v>
                </c:pt>
                <c:pt idx="904">
                  <c:v>0.56513049999999998</c:v>
                </c:pt>
                <c:pt idx="905">
                  <c:v>0.56575529999999996</c:v>
                </c:pt>
                <c:pt idx="906">
                  <c:v>0.56638010000000005</c:v>
                </c:pt>
                <c:pt idx="907">
                  <c:v>0.56700490000000003</c:v>
                </c:pt>
                <c:pt idx="908">
                  <c:v>0.56762979999999996</c:v>
                </c:pt>
                <c:pt idx="909">
                  <c:v>0.56825460000000005</c:v>
                </c:pt>
                <c:pt idx="910">
                  <c:v>0.56887940000000004</c:v>
                </c:pt>
                <c:pt idx="911">
                  <c:v>0.56950420000000002</c:v>
                </c:pt>
                <c:pt idx="912">
                  <c:v>0.570129</c:v>
                </c:pt>
                <c:pt idx="913">
                  <c:v>0.57075379999999998</c:v>
                </c:pt>
                <c:pt idx="914">
                  <c:v>0.57137859999999996</c:v>
                </c:pt>
                <c:pt idx="915">
                  <c:v>0.57200340000000005</c:v>
                </c:pt>
                <c:pt idx="916">
                  <c:v>0.57262820000000003</c:v>
                </c:pt>
                <c:pt idx="917">
                  <c:v>0.57325309999999996</c:v>
                </c:pt>
                <c:pt idx="918">
                  <c:v>0.57387790000000005</c:v>
                </c:pt>
                <c:pt idx="919">
                  <c:v>0.57450270000000003</c:v>
                </c:pt>
                <c:pt idx="920">
                  <c:v>0.57512750000000001</c:v>
                </c:pt>
                <c:pt idx="921">
                  <c:v>0.57575229999999999</c:v>
                </c:pt>
                <c:pt idx="922">
                  <c:v>0.57637709999999998</c:v>
                </c:pt>
                <c:pt idx="923">
                  <c:v>0.57700189999999996</c:v>
                </c:pt>
                <c:pt idx="924">
                  <c:v>0.5776268</c:v>
                </c:pt>
                <c:pt idx="925">
                  <c:v>0.57825159999999998</c:v>
                </c:pt>
                <c:pt idx="926">
                  <c:v>0.57887639999999996</c:v>
                </c:pt>
                <c:pt idx="927">
                  <c:v>0.57950120000000005</c:v>
                </c:pt>
                <c:pt idx="928">
                  <c:v>0.58012600000000003</c:v>
                </c:pt>
                <c:pt idx="929">
                  <c:v>0.58075080000000001</c:v>
                </c:pt>
                <c:pt idx="930">
                  <c:v>0.58137559999999999</c:v>
                </c:pt>
                <c:pt idx="931">
                  <c:v>0.58200039999999997</c:v>
                </c:pt>
                <c:pt idx="932">
                  <c:v>0.58262519999999995</c:v>
                </c:pt>
                <c:pt idx="933">
                  <c:v>0.58325009999999999</c:v>
                </c:pt>
                <c:pt idx="934">
                  <c:v>0.58387489999999997</c:v>
                </c:pt>
                <c:pt idx="935">
                  <c:v>0.58449969999999996</c:v>
                </c:pt>
                <c:pt idx="936">
                  <c:v>0.58512450000000005</c:v>
                </c:pt>
                <c:pt idx="937">
                  <c:v>0.58574930000000003</c:v>
                </c:pt>
                <c:pt idx="938">
                  <c:v>0.58637410000000001</c:v>
                </c:pt>
                <c:pt idx="939">
                  <c:v>0.58699889999999999</c:v>
                </c:pt>
                <c:pt idx="940">
                  <c:v>0.58762380000000003</c:v>
                </c:pt>
                <c:pt idx="941">
                  <c:v>0.58824860000000001</c:v>
                </c:pt>
                <c:pt idx="942">
                  <c:v>0.58887339999999999</c:v>
                </c:pt>
                <c:pt idx="943">
                  <c:v>0.58949819999999997</c:v>
                </c:pt>
                <c:pt idx="944">
                  <c:v>0.59012299999999995</c:v>
                </c:pt>
                <c:pt idx="945">
                  <c:v>0.59074780000000005</c:v>
                </c:pt>
                <c:pt idx="946">
                  <c:v>0.59137260000000003</c:v>
                </c:pt>
                <c:pt idx="947">
                  <c:v>0.59199740000000001</c:v>
                </c:pt>
                <c:pt idx="948">
                  <c:v>0.59262219999999999</c:v>
                </c:pt>
                <c:pt idx="949">
                  <c:v>0.59324710000000003</c:v>
                </c:pt>
                <c:pt idx="950">
                  <c:v>0.59387190000000001</c:v>
                </c:pt>
                <c:pt idx="951">
                  <c:v>0.59449669999999999</c:v>
                </c:pt>
                <c:pt idx="952">
                  <c:v>0.59512149999999997</c:v>
                </c:pt>
                <c:pt idx="953">
                  <c:v>0.59574629999999995</c:v>
                </c:pt>
                <c:pt idx="954">
                  <c:v>0.59637110000000004</c:v>
                </c:pt>
                <c:pt idx="955">
                  <c:v>0.59699590000000002</c:v>
                </c:pt>
                <c:pt idx="956">
                  <c:v>0.59762079999999995</c:v>
                </c:pt>
                <c:pt idx="957">
                  <c:v>0.59824560000000004</c:v>
                </c:pt>
                <c:pt idx="958">
                  <c:v>0.59887040000000002</c:v>
                </c:pt>
                <c:pt idx="959">
                  <c:v>0.59949520000000001</c:v>
                </c:pt>
                <c:pt idx="960">
                  <c:v>0.60011999999999999</c:v>
                </c:pt>
                <c:pt idx="961">
                  <c:v>0.60074479999999997</c:v>
                </c:pt>
                <c:pt idx="962">
                  <c:v>0.60136959999999995</c:v>
                </c:pt>
                <c:pt idx="963">
                  <c:v>0.60199440000000004</c:v>
                </c:pt>
                <c:pt idx="964">
                  <c:v>0.60261920000000002</c:v>
                </c:pt>
                <c:pt idx="965">
                  <c:v>0.60324409999999995</c:v>
                </c:pt>
                <c:pt idx="966">
                  <c:v>0.60386890000000004</c:v>
                </c:pt>
                <c:pt idx="967">
                  <c:v>0.60449370000000002</c:v>
                </c:pt>
                <c:pt idx="968">
                  <c:v>0.6051185</c:v>
                </c:pt>
                <c:pt idx="969">
                  <c:v>0.60574329999999998</c:v>
                </c:pt>
                <c:pt idx="970">
                  <c:v>0.60636809999999997</c:v>
                </c:pt>
                <c:pt idx="971">
                  <c:v>0.60699289999999995</c:v>
                </c:pt>
                <c:pt idx="972">
                  <c:v>0.60761779999999999</c:v>
                </c:pt>
                <c:pt idx="973">
                  <c:v>0.60824259999999997</c:v>
                </c:pt>
                <c:pt idx="974">
                  <c:v>0.60886739999999995</c:v>
                </c:pt>
                <c:pt idx="975">
                  <c:v>0.60949220000000004</c:v>
                </c:pt>
                <c:pt idx="976">
                  <c:v>0.61011700000000002</c:v>
                </c:pt>
                <c:pt idx="977">
                  <c:v>0.6107418</c:v>
                </c:pt>
                <c:pt idx="978">
                  <c:v>0.61136659999999998</c:v>
                </c:pt>
                <c:pt idx="979">
                  <c:v>0.61199139999999996</c:v>
                </c:pt>
                <c:pt idx="980">
                  <c:v>0.61261620000000006</c:v>
                </c:pt>
                <c:pt idx="981">
                  <c:v>0.61324109999999998</c:v>
                </c:pt>
                <c:pt idx="982">
                  <c:v>0.61386589999999996</c:v>
                </c:pt>
                <c:pt idx="983">
                  <c:v>0.61449069999999995</c:v>
                </c:pt>
                <c:pt idx="984">
                  <c:v>0.61511550000000004</c:v>
                </c:pt>
                <c:pt idx="985">
                  <c:v>0.61574030000000002</c:v>
                </c:pt>
                <c:pt idx="986">
                  <c:v>0.6163651</c:v>
                </c:pt>
                <c:pt idx="987">
                  <c:v>0.61698989999999998</c:v>
                </c:pt>
                <c:pt idx="988">
                  <c:v>0.61761480000000002</c:v>
                </c:pt>
                <c:pt idx="989">
                  <c:v>0.6182396</c:v>
                </c:pt>
                <c:pt idx="990">
                  <c:v>0.61886439999999998</c:v>
                </c:pt>
                <c:pt idx="991">
                  <c:v>0.61948919999999996</c:v>
                </c:pt>
                <c:pt idx="992">
                  <c:v>0.62011400000000005</c:v>
                </c:pt>
                <c:pt idx="993">
                  <c:v>0.62073880000000003</c:v>
                </c:pt>
                <c:pt idx="994">
                  <c:v>0.62136360000000002</c:v>
                </c:pt>
                <c:pt idx="995">
                  <c:v>0.6219884</c:v>
                </c:pt>
                <c:pt idx="996">
                  <c:v>0.62261319999999998</c:v>
                </c:pt>
                <c:pt idx="997">
                  <c:v>0.62323810000000002</c:v>
                </c:pt>
                <c:pt idx="998">
                  <c:v>0.6238629</c:v>
                </c:pt>
                <c:pt idx="999">
                  <c:v>0.62448769999999998</c:v>
                </c:pt>
                <c:pt idx="1000">
                  <c:v>0.62511249999999996</c:v>
                </c:pt>
                <c:pt idx="1001">
                  <c:v>0.62573730000000005</c:v>
                </c:pt>
                <c:pt idx="1002">
                  <c:v>0.62636210000000003</c:v>
                </c:pt>
                <c:pt idx="1003">
                  <c:v>0.62698690000000001</c:v>
                </c:pt>
                <c:pt idx="1004">
                  <c:v>0.62761180000000005</c:v>
                </c:pt>
                <c:pt idx="1005">
                  <c:v>0.62823660000000003</c:v>
                </c:pt>
                <c:pt idx="1006">
                  <c:v>0.62886140000000001</c:v>
                </c:pt>
                <c:pt idx="1007">
                  <c:v>0.6294862</c:v>
                </c:pt>
                <c:pt idx="1008">
                  <c:v>0.63011099999999998</c:v>
                </c:pt>
                <c:pt idx="1009">
                  <c:v>0.63073579999999996</c:v>
                </c:pt>
                <c:pt idx="1010">
                  <c:v>0.63136060000000005</c:v>
                </c:pt>
                <c:pt idx="1011">
                  <c:v>0.63198540000000003</c:v>
                </c:pt>
                <c:pt idx="1012">
                  <c:v>0.63261020000000001</c:v>
                </c:pt>
                <c:pt idx="1013">
                  <c:v>0.63323510000000005</c:v>
                </c:pt>
                <c:pt idx="1014">
                  <c:v>0.63385990000000003</c:v>
                </c:pt>
                <c:pt idx="1015">
                  <c:v>0.63448470000000001</c:v>
                </c:pt>
                <c:pt idx="1016">
                  <c:v>0.63510949999999999</c:v>
                </c:pt>
                <c:pt idx="1017">
                  <c:v>0.63573429999999997</c:v>
                </c:pt>
                <c:pt idx="1018">
                  <c:v>0.63635909999999996</c:v>
                </c:pt>
                <c:pt idx="1019">
                  <c:v>0.63698390000000005</c:v>
                </c:pt>
                <c:pt idx="1020">
                  <c:v>0.63760879999999998</c:v>
                </c:pt>
                <c:pt idx="1021">
                  <c:v>0.63823359999999996</c:v>
                </c:pt>
                <c:pt idx="1022">
                  <c:v>0.63885840000000005</c:v>
                </c:pt>
                <c:pt idx="1023">
                  <c:v>0.63948320000000003</c:v>
                </c:pt>
                <c:pt idx="1024">
                  <c:v>0.64010800000000001</c:v>
                </c:pt>
                <c:pt idx="1025">
                  <c:v>0.64073279999999999</c:v>
                </c:pt>
                <c:pt idx="1026">
                  <c:v>0.64135759999999997</c:v>
                </c:pt>
                <c:pt idx="1027">
                  <c:v>0.64198239999999995</c:v>
                </c:pt>
                <c:pt idx="1028">
                  <c:v>0.64260720000000005</c:v>
                </c:pt>
                <c:pt idx="1029">
                  <c:v>0.64323209999999997</c:v>
                </c:pt>
                <c:pt idx="1030">
                  <c:v>0.64385689999999995</c:v>
                </c:pt>
                <c:pt idx="1031">
                  <c:v>0.64448170000000005</c:v>
                </c:pt>
                <c:pt idx="1032">
                  <c:v>0.64510650000000003</c:v>
                </c:pt>
                <c:pt idx="1033">
                  <c:v>0.64573130000000001</c:v>
                </c:pt>
                <c:pt idx="1034">
                  <c:v>0.64635609999999999</c:v>
                </c:pt>
                <c:pt idx="1035">
                  <c:v>0.64698089999999997</c:v>
                </c:pt>
                <c:pt idx="1036">
                  <c:v>0.64760580000000001</c:v>
                </c:pt>
                <c:pt idx="1037">
                  <c:v>0.64823059999999999</c:v>
                </c:pt>
                <c:pt idx="1038">
                  <c:v>0.64885539999999997</c:v>
                </c:pt>
                <c:pt idx="1039">
                  <c:v>0.64948019999999995</c:v>
                </c:pt>
                <c:pt idx="1040">
                  <c:v>0.65010500000000004</c:v>
                </c:pt>
                <c:pt idx="1041">
                  <c:v>0.65072980000000002</c:v>
                </c:pt>
                <c:pt idx="1042">
                  <c:v>0.65135460000000001</c:v>
                </c:pt>
                <c:pt idx="1043">
                  <c:v>0.65197939999999999</c:v>
                </c:pt>
                <c:pt idx="1044">
                  <c:v>0.65260419999999997</c:v>
                </c:pt>
                <c:pt idx="1045">
                  <c:v>0.65322910000000001</c:v>
                </c:pt>
                <c:pt idx="1046">
                  <c:v>0.65385389999999999</c:v>
                </c:pt>
                <c:pt idx="1047">
                  <c:v>0.65447869999999997</c:v>
                </c:pt>
                <c:pt idx="1048">
                  <c:v>0.65510349999999995</c:v>
                </c:pt>
                <c:pt idx="1049">
                  <c:v>0.65572830000000004</c:v>
                </c:pt>
                <c:pt idx="1050">
                  <c:v>0.65635310000000002</c:v>
                </c:pt>
                <c:pt idx="1051">
                  <c:v>0.6569779</c:v>
                </c:pt>
                <c:pt idx="1052">
                  <c:v>0.65760280000000004</c:v>
                </c:pt>
                <c:pt idx="1053">
                  <c:v>0.65822760000000002</c:v>
                </c:pt>
                <c:pt idx="1054">
                  <c:v>0.6588524</c:v>
                </c:pt>
                <c:pt idx="1055">
                  <c:v>0.65947719999999999</c:v>
                </c:pt>
                <c:pt idx="1056">
                  <c:v>0.66010199999999997</c:v>
                </c:pt>
                <c:pt idx="1057">
                  <c:v>0.66072679999999995</c:v>
                </c:pt>
                <c:pt idx="1058">
                  <c:v>0.66135160000000004</c:v>
                </c:pt>
                <c:pt idx="1059">
                  <c:v>0.66197640000000002</c:v>
                </c:pt>
                <c:pt idx="1060">
                  <c:v>0.6626012</c:v>
                </c:pt>
                <c:pt idx="1061">
                  <c:v>0.66322610000000004</c:v>
                </c:pt>
                <c:pt idx="1062">
                  <c:v>0.66385090000000002</c:v>
                </c:pt>
                <c:pt idx="1063">
                  <c:v>0.6644757</c:v>
                </c:pt>
                <c:pt idx="1064">
                  <c:v>0.66510049999999998</c:v>
                </c:pt>
                <c:pt idx="1065">
                  <c:v>0.66572529999999996</c:v>
                </c:pt>
                <c:pt idx="1066">
                  <c:v>0.66635009999999995</c:v>
                </c:pt>
                <c:pt idx="1067">
                  <c:v>0.66697490000000004</c:v>
                </c:pt>
                <c:pt idx="1068">
                  <c:v>0.66759979999999997</c:v>
                </c:pt>
                <c:pt idx="1069">
                  <c:v>0.66822459999999995</c:v>
                </c:pt>
                <c:pt idx="1070">
                  <c:v>0.66884940000000004</c:v>
                </c:pt>
                <c:pt idx="1071">
                  <c:v>0.66947420000000002</c:v>
                </c:pt>
                <c:pt idx="1072">
                  <c:v>0.670099</c:v>
                </c:pt>
                <c:pt idx="1073">
                  <c:v>0.67072379999999998</c:v>
                </c:pt>
                <c:pt idx="1074">
                  <c:v>0.67134859999999996</c:v>
                </c:pt>
                <c:pt idx="1075">
                  <c:v>0.67197340000000005</c:v>
                </c:pt>
                <c:pt idx="1076">
                  <c:v>0.67259820000000003</c:v>
                </c:pt>
                <c:pt idx="1077">
                  <c:v>0.67322309999999996</c:v>
                </c:pt>
                <c:pt idx="1078">
                  <c:v>0.67384790000000006</c:v>
                </c:pt>
                <c:pt idx="1079">
                  <c:v>0.67447270000000004</c:v>
                </c:pt>
                <c:pt idx="1080">
                  <c:v>0.67509750000000002</c:v>
                </c:pt>
                <c:pt idx="1081">
                  <c:v>0.6757223</c:v>
                </c:pt>
                <c:pt idx="1082">
                  <c:v>0.67634709999999998</c:v>
                </c:pt>
                <c:pt idx="1083">
                  <c:v>0.67697189999999996</c:v>
                </c:pt>
                <c:pt idx="1084">
                  <c:v>0.6775968</c:v>
                </c:pt>
                <c:pt idx="1085">
                  <c:v>0.67822159999999998</c:v>
                </c:pt>
                <c:pt idx="1086">
                  <c:v>0.67884639999999996</c:v>
                </c:pt>
                <c:pt idx="1087">
                  <c:v>0.67947120000000005</c:v>
                </c:pt>
                <c:pt idx="1088">
                  <c:v>0.68009600000000003</c:v>
                </c:pt>
                <c:pt idx="1089">
                  <c:v>0.68072080000000001</c:v>
                </c:pt>
                <c:pt idx="1090">
                  <c:v>0.6813456</c:v>
                </c:pt>
                <c:pt idx="1091">
                  <c:v>0.68197039999999998</c:v>
                </c:pt>
                <c:pt idx="1092">
                  <c:v>0.68259519999999996</c:v>
                </c:pt>
                <c:pt idx="1093">
                  <c:v>0.6832201</c:v>
                </c:pt>
                <c:pt idx="1094">
                  <c:v>0.68384489999999998</c:v>
                </c:pt>
                <c:pt idx="1095">
                  <c:v>0.68446969999999996</c:v>
                </c:pt>
                <c:pt idx="1096">
                  <c:v>0.68509450000000005</c:v>
                </c:pt>
                <c:pt idx="1097">
                  <c:v>0.68571930000000003</c:v>
                </c:pt>
                <c:pt idx="1098">
                  <c:v>0.68634410000000001</c:v>
                </c:pt>
                <c:pt idx="1099">
                  <c:v>0.68696889999999999</c:v>
                </c:pt>
                <c:pt idx="1100">
                  <c:v>0.68759380000000003</c:v>
                </c:pt>
                <c:pt idx="1101">
                  <c:v>0.68821860000000001</c:v>
                </c:pt>
                <c:pt idx="1102">
                  <c:v>0.68884339999999999</c:v>
                </c:pt>
                <c:pt idx="1103">
                  <c:v>0.68946819999999998</c:v>
                </c:pt>
                <c:pt idx="1104">
                  <c:v>0.69009299999999996</c:v>
                </c:pt>
                <c:pt idx="1105">
                  <c:v>0.69071780000000005</c:v>
                </c:pt>
                <c:pt idx="1106">
                  <c:v>0.69134260000000003</c:v>
                </c:pt>
                <c:pt idx="1107">
                  <c:v>0.69196740000000001</c:v>
                </c:pt>
                <c:pt idx="1108">
                  <c:v>0.69259219999999999</c:v>
                </c:pt>
                <c:pt idx="1109">
                  <c:v>0.69321710000000003</c:v>
                </c:pt>
                <c:pt idx="1110">
                  <c:v>0.69384190000000001</c:v>
                </c:pt>
                <c:pt idx="1111">
                  <c:v>0.69446669999999999</c:v>
                </c:pt>
                <c:pt idx="1112">
                  <c:v>0.69509149999999997</c:v>
                </c:pt>
                <c:pt idx="1113">
                  <c:v>0.69571629999999995</c:v>
                </c:pt>
                <c:pt idx="1114">
                  <c:v>0.69634110000000005</c:v>
                </c:pt>
                <c:pt idx="1115">
                  <c:v>0.69696590000000003</c:v>
                </c:pt>
                <c:pt idx="1116">
                  <c:v>0.69759079999999996</c:v>
                </c:pt>
                <c:pt idx="1117">
                  <c:v>0.69821560000000005</c:v>
                </c:pt>
                <c:pt idx="1118">
                  <c:v>0.69884040000000003</c:v>
                </c:pt>
                <c:pt idx="1119">
                  <c:v>0.69946520000000001</c:v>
                </c:pt>
                <c:pt idx="1120">
                  <c:v>0.70008999999999999</c:v>
                </c:pt>
                <c:pt idx="1121">
                  <c:v>0.70071479999999997</c:v>
                </c:pt>
                <c:pt idx="1122">
                  <c:v>0.70133959999999995</c:v>
                </c:pt>
                <c:pt idx="1123">
                  <c:v>0.70196440000000004</c:v>
                </c:pt>
                <c:pt idx="1124">
                  <c:v>0.70258920000000002</c:v>
                </c:pt>
                <c:pt idx="1125">
                  <c:v>0.70321409999999995</c:v>
                </c:pt>
                <c:pt idx="1126">
                  <c:v>0.70383890000000005</c:v>
                </c:pt>
                <c:pt idx="1127">
                  <c:v>0.70446370000000003</c:v>
                </c:pt>
                <c:pt idx="1128">
                  <c:v>0.70508850000000001</c:v>
                </c:pt>
                <c:pt idx="1129">
                  <c:v>0.70571329999999999</c:v>
                </c:pt>
                <c:pt idx="1130">
                  <c:v>0.70633809999999997</c:v>
                </c:pt>
                <c:pt idx="1131">
                  <c:v>0.70696289999999995</c:v>
                </c:pt>
                <c:pt idx="1132">
                  <c:v>0.70758779999999999</c:v>
                </c:pt>
                <c:pt idx="1133">
                  <c:v>0.70821259999999997</c:v>
                </c:pt>
                <c:pt idx="1134">
                  <c:v>0.70883739999999995</c:v>
                </c:pt>
                <c:pt idx="1135">
                  <c:v>0.70946220000000004</c:v>
                </c:pt>
                <c:pt idx="1136">
                  <c:v>0.71008700000000002</c:v>
                </c:pt>
                <c:pt idx="1137">
                  <c:v>0.7107118</c:v>
                </c:pt>
                <c:pt idx="1138">
                  <c:v>0.71133659999999999</c:v>
                </c:pt>
                <c:pt idx="1139">
                  <c:v>0.71196139999999997</c:v>
                </c:pt>
                <c:pt idx="1140">
                  <c:v>0.71258619999999995</c:v>
                </c:pt>
                <c:pt idx="1141">
                  <c:v>0.71321109999999999</c:v>
                </c:pt>
                <c:pt idx="1142">
                  <c:v>0.71383589999999997</c:v>
                </c:pt>
                <c:pt idx="1143">
                  <c:v>0.71446069999999995</c:v>
                </c:pt>
                <c:pt idx="1144">
                  <c:v>0.71508550000000004</c:v>
                </c:pt>
                <c:pt idx="1145">
                  <c:v>0.71571030000000002</c:v>
                </c:pt>
                <c:pt idx="1146">
                  <c:v>0.7163351</c:v>
                </c:pt>
                <c:pt idx="1147">
                  <c:v>0.71695989999999998</c:v>
                </c:pt>
                <c:pt idx="1148">
                  <c:v>0.71758480000000002</c:v>
                </c:pt>
                <c:pt idx="1149">
                  <c:v>0.7182096</c:v>
                </c:pt>
                <c:pt idx="1150">
                  <c:v>0.71883439999999998</c:v>
                </c:pt>
                <c:pt idx="1151">
                  <c:v>0.71945919999999997</c:v>
                </c:pt>
                <c:pt idx="1152">
                  <c:v>0.72008399999999995</c:v>
                </c:pt>
                <c:pt idx="1153">
                  <c:v>0.72070880000000004</c:v>
                </c:pt>
                <c:pt idx="1154">
                  <c:v>0.72133360000000002</c:v>
                </c:pt>
                <c:pt idx="1155">
                  <c:v>0.7219584</c:v>
                </c:pt>
                <c:pt idx="1156">
                  <c:v>0.72258319999999998</c:v>
                </c:pt>
                <c:pt idx="1157">
                  <c:v>0.72320810000000002</c:v>
                </c:pt>
                <c:pt idx="1158">
                  <c:v>0.7238329</c:v>
                </c:pt>
                <c:pt idx="1159">
                  <c:v>0.72445769999999998</c:v>
                </c:pt>
                <c:pt idx="1160">
                  <c:v>0.72508249999999996</c:v>
                </c:pt>
                <c:pt idx="1161">
                  <c:v>0.72570730000000006</c:v>
                </c:pt>
                <c:pt idx="1162">
                  <c:v>0.72633210000000004</c:v>
                </c:pt>
                <c:pt idx="1163">
                  <c:v>0.72695690000000002</c:v>
                </c:pt>
                <c:pt idx="1164">
                  <c:v>0.72758179999999995</c:v>
                </c:pt>
                <c:pt idx="1165">
                  <c:v>0.72820660000000004</c:v>
                </c:pt>
                <c:pt idx="1166">
                  <c:v>0.72883140000000002</c:v>
                </c:pt>
                <c:pt idx="1167">
                  <c:v>0.7294562</c:v>
                </c:pt>
                <c:pt idx="1168">
                  <c:v>0.73008099999999998</c:v>
                </c:pt>
                <c:pt idx="1169">
                  <c:v>0.73070579999999996</c:v>
                </c:pt>
                <c:pt idx="1170">
                  <c:v>0.73133060000000005</c:v>
                </c:pt>
                <c:pt idx="1171">
                  <c:v>0.73195540000000003</c:v>
                </c:pt>
                <c:pt idx="1172">
                  <c:v>0.73258020000000001</c:v>
                </c:pt>
                <c:pt idx="1173">
                  <c:v>0.73320510000000005</c:v>
                </c:pt>
                <c:pt idx="1174">
                  <c:v>0.73382990000000003</c:v>
                </c:pt>
                <c:pt idx="1175">
                  <c:v>0.73445470000000002</c:v>
                </c:pt>
                <c:pt idx="1176">
                  <c:v>0.7350795</c:v>
                </c:pt>
                <c:pt idx="1177">
                  <c:v>0.73570429999999998</c:v>
                </c:pt>
                <c:pt idx="1178">
                  <c:v>0.73632909999999996</c:v>
                </c:pt>
                <c:pt idx="1179">
                  <c:v>0.73695390000000005</c:v>
                </c:pt>
                <c:pt idx="1180">
                  <c:v>0.73757879999999998</c:v>
                </c:pt>
                <c:pt idx="1181">
                  <c:v>0.73820359999999996</c:v>
                </c:pt>
                <c:pt idx="1182">
                  <c:v>0.73882840000000005</c:v>
                </c:pt>
                <c:pt idx="1183">
                  <c:v>0.73945320000000003</c:v>
                </c:pt>
                <c:pt idx="1184">
                  <c:v>0.74007800000000001</c:v>
                </c:pt>
                <c:pt idx="1185">
                  <c:v>0.74070279999999999</c:v>
                </c:pt>
                <c:pt idx="1186">
                  <c:v>0.74132759999999998</c:v>
                </c:pt>
                <c:pt idx="1187">
                  <c:v>0.74195239999999996</c:v>
                </c:pt>
                <c:pt idx="1188">
                  <c:v>0.74257720000000005</c:v>
                </c:pt>
                <c:pt idx="1189">
                  <c:v>0.74320209999999998</c:v>
                </c:pt>
                <c:pt idx="1190">
                  <c:v>0.74382689999999996</c:v>
                </c:pt>
                <c:pt idx="1191">
                  <c:v>0.74445170000000005</c:v>
                </c:pt>
                <c:pt idx="1192">
                  <c:v>0.74507650000000003</c:v>
                </c:pt>
                <c:pt idx="1193">
                  <c:v>0.74570130000000001</c:v>
                </c:pt>
                <c:pt idx="1194">
                  <c:v>0.74632609999999999</c:v>
                </c:pt>
                <c:pt idx="1195">
                  <c:v>0.74695089999999997</c:v>
                </c:pt>
                <c:pt idx="1196">
                  <c:v>0.74757580000000001</c:v>
                </c:pt>
                <c:pt idx="1197">
                  <c:v>0.74820059999999999</c:v>
                </c:pt>
                <c:pt idx="1198">
                  <c:v>0.74882539999999997</c:v>
                </c:pt>
                <c:pt idx="1199">
                  <c:v>0.74945019999999996</c:v>
                </c:pt>
                <c:pt idx="1200">
                  <c:v>0.75007500000000005</c:v>
                </c:pt>
                <c:pt idx="1201">
                  <c:v>0.75069980000000003</c:v>
                </c:pt>
                <c:pt idx="1202">
                  <c:v>0.75132460000000001</c:v>
                </c:pt>
                <c:pt idx="1203">
                  <c:v>0.75194939999999999</c:v>
                </c:pt>
                <c:pt idx="1204">
                  <c:v>0.75257419999999997</c:v>
                </c:pt>
                <c:pt idx="1205">
                  <c:v>0.75319910000000001</c:v>
                </c:pt>
                <c:pt idx="1206">
                  <c:v>0.75382389999999999</c:v>
                </c:pt>
                <c:pt idx="1207">
                  <c:v>0.75444869999999997</c:v>
                </c:pt>
                <c:pt idx="1208">
                  <c:v>0.75507349999999995</c:v>
                </c:pt>
                <c:pt idx="1209">
                  <c:v>0.75569830000000004</c:v>
                </c:pt>
                <c:pt idx="1210">
                  <c:v>0.75632310000000003</c:v>
                </c:pt>
                <c:pt idx="1211">
                  <c:v>0.75694790000000001</c:v>
                </c:pt>
                <c:pt idx="1212">
                  <c:v>0.75757280000000005</c:v>
                </c:pt>
                <c:pt idx="1213">
                  <c:v>0.75819760000000003</c:v>
                </c:pt>
                <c:pt idx="1214">
                  <c:v>0.75882240000000001</c:v>
                </c:pt>
                <c:pt idx="1215">
                  <c:v>0.75944719999999999</c:v>
                </c:pt>
                <c:pt idx="1216">
                  <c:v>0.76007199999999997</c:v>
                </c:pt>
                <c:pt idx="1217">
                  <c:v>0.76069679999999995</c:v>
                </c:pt>
                <c:pt idx="1218">
                  <c:v>0.76132160000000004</c:v>
                </c:pt>
                <c:pt idx="1219">
                  <c:v>0.76194640000000002</c:v>
                </c:pt>
                <c:pt idx="1220">
                  <c:v>0.7625712</c:v>
                </c:pt>
                <c:pt idx="1221">
                  <c:v>0.76319610000000004</c:v>
                </c:pt>
                <c:pt idx="1222">
                  <c:v>0.76382090000000002</c:v>
                </c:pt>
                <c:pt idx="1223">
                  <c:v>0.76444570000000001</c:v>
                </c:pt>
                <c:pt idx="1224">
                  <c:v>0.76507049999999999</c:v>
                </c:pt>
                <c:pt idx="1225">
                  <c:v>0.76569529999999997</c:v>
                </c:pt>
                <c:pt idx="1226">
                  <c:v>0.76632009999999995</c:v>
                </c:pt>
                <c:pt idx="1227">
                  <c:v>0.76694490000000004</c:v>
                </c:pt>
                <c:pt idx="1228">
                  <c:v>0.76756979999999997</c:v>
                </c:pt>
                <c:pt idx="1229">
                  <c:v>0.76819459999999995</c:v>
                </c:pt>
                <c:pt idx="1230">
                  <c:v>0.76881940000000004</c:v>
                </c:pt>
                <c:pt idx="1231">
                  <c:v>0.76944420000000002</c:v>
                </c:pt>
                <c:pt idx="1232">
                  <c:v>0.770069</c:v>
                </c:pt>
                <c:pt idx="1233">
                  <c:v>0.77069379999999998</c:v>
                </c:pt>
                <c:pt idx="1234">
                  <c:v>0.77131859999999997</c:v>
                </c:pt>
                <c:pt idx="1235">
                  <c:v>0.77194339999999995</c:v>
                </c:pt>
                <c:pt idx="1236">
                  <c:v>0.77256820000000004</c:v>
                </c:pt>
                <c:pt idx="1237">
                  <c:v>0.77319309999999997</c:v>
                </c:pt>
                <c:pt idx="1238">
                  <c:v>0.77381789999999995</c:v>
                </c:pt>
                <c:pt idx="1239">
                  <c:v>0.77444270000000004</c:v>
                </c:pt>
                <c:pt idx="1240">
                  <c:v>0.77506750000000002</c:v>
                </c:pt>
                <c:pt idx="1241">
                  <c:v>0.7756923</c:v>
                </c:pt>
                <c:pt idx="1242">
                  <c:v>0.77631709999999998</c:v>
                </c:pt>
                <c:pt idx="1243">
                  <c:v>0.77694189999999996</c:v>
                </c:pt>
                <c:pt idx="1244">
                  <c:v>0.7775668</c:v>
                </c:pt>
                <c:pt idx="1245">
                  <c:v>0.77819159999999998</c:v>
                </c:pt>
                <c:pt idx="1246">
                  <c:v>0.77881639999999996</c:v>
                </c:pt>
                <c:pt idx="1247">
                  <c:v>0.77944119999999995</c:v>
                </c:pt>
                <c:pt idx="1248">
                  <c:v>0.78006600000000004</c:v>
                </c:pt>
                <c:pt idx="1249">
                  <c:v>0.78069080000000002</c:v>
                </c:pt>
                <c:pt idx="1250">
                  <c:v>0.7813156</c:v>
                </c:pt>
                <c:pt idx="1251">
                  <c:v>0.78194039999999998</c:v>
                </c:pt>
                <c:pt idx="1252">
                  <c:v>0.78256519999999996</c:v>
                </c:pt>
                <c:pt idx="1253">
                  <c:v>0.7831901</c:v>
                </c:pt>
                <c:pt idx="1254">
                  <c:v>0.78381489999999998</c:v>
                </c:pt>
                <c:pt idx="1255">
                  <c:v>0.78443969999999996</c:v>
                </c:pt>
                <c:pt idx="1256">
                  <c:v>0.78506450000000005</c:v>
                </c:pt>
                <c:pt idx="1257">
                  <c:v>0.78568930000000003</c:v>
                </c:pt>
                <c:pt idx="1258">
                  <c:v>0.78631410000000002</c:v>
                </c:pt>
                <c:pt idx="1259">
                  <c:v>0.7869389</c:v>
                </c:pt>
                <c:pt idx="1260">
                  <c:v>0.78756380000000004</c:v>
                </c:pt>
                <c:pt idx="1261">
                  <c:v>0.78818860000000002</c:v>
                </c:pt>
                <c:pt idx="1262">
                  <c:v>0.7888134</c:v>
                </c:pt>
                <c:pt idx="1263">
                  <c:v>0.78943819999999998</c:v>
                </c:pt>
                <c:pt idx="1264">
                  <c:v>0.79006299999999996</c:v>
                </c:pt>
                <c:pt idx="1265">
                  <c:v>0.79068780000000005</c:v>
                </c:pt>
                <c:pt idx="1266">
                  <c:v>0.79131260000000003</c:v>
                </c:pt>
                <c:pt idx="1267">
                  <c:v>0.79193740000000001</c:v>
                </c:pt>
                <c:pt idx="1268">
                  <c:v>0.79256219999999999</c:v>
                </c:pt>
                <c:pt idx="1269">
                  <c:v>0.79318710000000003</c:v>
                </c:pt>
                <c:pt idx="1270">
                  <c:v>0.79381190000000001</c:v>
                </c:pt>
                <c:pt idx="1271">
                  <c:v>0.7944367</c:v>
                </c:pt>
                <c:pt idx="1272">
                  <c:v>0.79506149999999998</c:v>
                </c:pt>
                <c:pt idx="1273">
                  <c:v>0.79568629999999996</c:v>
                </c:pt>
                <c:pt idx="1274">
                  <c:v>0.79631110000000005</c:v>
                </c:pt>
                <c:pt idx="1275">
                  <c:v>0.79693590000000003</c:v>
                </c:pt>
                <c:pt idx="1276">
                  <c:v>0.79756079999999996</c:v>
                </c:pt>
                <c:pt idx="1277">
                  <c:v>0.79818560000000005</c:v>
                </c:pt>
                <c:pt idx="1278">
                  <c:v>0.79881040000000003</c:v>
                </c:pt>
                <c:pt idx="1279">
                  <c:v>0.79943520000000001</c:v>
                </c:pt>
                <c:pt idx="1280">
                  <c:v>0.80005999999999999</c:v>
                </c:pt>
                <c:pt idx="1281">
                  <c:v>0.80068479999999997</c:v>
                </c:pt>
                <c:pt idx="1282">
                  <c:v>0.80130959999999996</c:v>
                </c:pt>
                <c:pt idx="1283">
                  <c:v>0.80193440000000005</c:v>
                </c:pt>
                <c:pt idx="1284">
                  <c:v>0.80255920000000003</c:v>
                </c:pt>
                <c:pt idx="1285">
                  <c:v>0.80318409999999996</c:v>
                </c:pt>
                <c:pt idx="1286">
                  <c:v>0.80380890000000005</c:v>
                </c:pt>
                <c:pt idx="1287">
                  <c:v>0.80443370000000003</c:v>
                </c:pt>
                <c:pt idx="1288">
                  <c:v>0.80505850000000001</c:v>
                </c:pt>
                <c:pt idx="1289">
                  <c:v>0.80568329999999999</c:v>
                </c:pt>
                <c:pt idx="1290">
                  <c:v>0.80630809999999997</c:v>
                </c:pt>
                <c:pt idx="1291">
                  <c:v>0.80693289999999995</c:v>
                </c:pt>
                <c:pt idx="1292">
                  <c:v>0.80755779999999999</c:v>
                </c:pt>
                <c:pt idx="1293">
                  <c:v>0.80818259999999997</c:v>
                </c:pt>
                <c:pt idx="1294">
                  <c:v>0.80880739999999995</c:v>
                </c:pt>
                <c:pt idx="1295">
                  <c:v>0.80943220000000005</c:v>
                </c:pt>
                <c:pt idx="1296">
                  <c:v>0.81005700000000003</c:v>
                </c:pt>
                <c:pt idx="1297">
                  <c:v>0.81068180000000001</c:v>
                </c:pt>
                <c:pt idx="1298">
                  <c:v>0.81130659999999999</c:v>
                </c:pt>
                <c:pt idx="1299">
                  <c:v>0.81193139999999997</c:v>
                </c:pt>
                <c:pt idx="1300">
                  <c:v>0.81255619999999995</c:v>
                </c:pt>
                <c:pt idx="1301">
                  <c:v>0.81318109999999999</c:v>
                </c:pt>
                <c:pt idx="1302">
                  <c:v>0.81380589999999997</c:v>
                </c:pt>
                <c:pt idx="1303">
                  <c:v>0.81443069999999995</c:v>
                </c:pt>
                <c:pt idx="1304">
                  <c:v>0.81505550000000004</c:v>
                </c:pt>
                <c:pt idx="1305">
                  <c:v>0.81568030000000002</c:v>
                </c:pt>
                <c:pt idx="1306">
                  <c:v>0.81630510000000001</c:v>
                </c:pt>
                <c:pt idx="1307">
                  <c:v>0.81692989999999999</c:v>
                </c:pt>
                <c:pt idx="1308">
                  <c:v>0.81755480000000003</c:v>
                </c:pt>
                <c:pt idx="1309">
                  <c:v>0.81817960000000001</c:v>
                </c:pt>
                <c:pt idx="1310">
                  <c:v>0.81880439999999999</c:v>
                </c:pt>
                <c:pt idx="1311">
                  <c:v>0.81942919999999997</c:v>
                </c:pt>
                <c:pt idx="1312">
                  <c:v>0.82005399999999995</c:v>
                </c:pt>
                <c:pt idx="1313">
                  <c:v>0.82067880000000004</c:v>
                </c:pt>
                <c:pt idx="1314">
                  <c:v>0.82130360000000002</c:v>
                </c:pt>
                <c:pt idx="1315">
                  <c:v>0.8219284</c:v>
                </c:pt>
                <c:pt idx="1316">
                  <c:v>0.82255319999999998</c:v>
                </c:pt>
                <c:pt idx="1317">
                  <c:v>0.82317810000000002</c:v>
                </c:pt>
                <c:pt idx="1318">
                  <c:v>0.8238029</c:v>
                </c:pt>
                <c:pt idx="1319">
                  <c:v>0.82442769999999999</c:v>
                </c:pt>
                <c:pt idx="1320">
                  <c:v>0.82505249999999997</c:v>
                </c:pt>
                <c:pt idx="1321">
                  <c:v>0.82567729999999995</c:v>
                </c:pt>
                <c:pt idx="1322">
                  <c:v>0.82630210000000004</c:v>
                </c:pt>
                <c:pt idx="1323">
                  <c:v>0.82692690000000002</c:v>
                </c:pt>
                <c:pt idx="1324">
                  <c:v>0.82755179999999995</c:v>
                </c:pt>
                <c:pt idx="1325">
                  <c:v>0.82817660000000004</c:v>
                </c:pt>
                <c:pt idx="1326">
                  <c:v>0.82880140000000002</c:v>
                </c:pt>
                <c:pt idx="1327">
                  <c:v>0.8294262</c:v>
                </c:pt>
                <c:pt idx="1328">
                  <c:v>0.83005099999999998</c:v>
                </c:pt>
                <c:pt idx="1329">
                  <c:v>0.83067579999999996</c:v>
                </c:pt>
                <c:pt idx="1330">
                  <c:v>0.83130059999999995</c:v>
                </c:pt>
                <c:pt idx="1331">
                  <c:v>0.83192540000000004</c:v>
                </c:pt>
                <c:pt idx="1332">
                  <c:v>0.83255020000000002</c:v>
                </c:pt>
                <c:pt idx="1333">
                  <c:v>0.83317509999999995</c:v>
                </c:pt>
                <c:pt idx="1334">
                  <c:v>0.83379990000000004</c:v>
                </c:pt>
                <c:pt idx="1335">
                  <c:v>0.83442470000000002</c:v>
                </c:pt>
                <c:pt idx="1336">
                  <c:v>0.8350495</c:v>
                </c:pt>
                <c:pt idx="1337">
                  <c:v>0.83567429999999998</c:v>
                </c:pt>
                <c:pt idx="1338">
                  <c:v>0.83629909999999996</c:v>
                </c:pt>
                <c:pt idx="1339">
                  <c:v>0.83692390000000005</c:v>
                </c:pt>
                <c:pt idx="1340">
                  <c:v>0.83754879999999998</c:v>
                </c:pt>
                <c:pt idx="1341">
                  <c:v>0.83817359999999996</c:v>
                </c:pt>
                <c:pt idx="1342">
                  <c:v>0.83879840000000006</c:v>
                </c:pt>
                <c:pt idx="1343">
                  <c:v>0.83942320000000004</c:v>
                </c:pt>
                <c:pt idx="1344">
                  <c:v>0.84004800000000002</c:v>
                </c:pt>
                <c:pt idx="1345">
                  <c:v>0.8406728</c:v>
                </c:pt>
                <c:pt idx="1346">
                  <c:v>0.84129759999999998</c:v>
                </c:pt>
                <c:pt idx="1347">
                  <c:v>0.84192239999999996</c:v>
                </c:pt>
                <c:pt idx="1348">
                  <c:v>0.84254720000000005</c:v>
                </c:pt>
                <c:pt idx="1349">
                  <c:v>0.84317209999999998</c:v>
                </c:pt>
                <c:pt idx="1350">
                  <c:v>0.84379689999999996</c:v>
                </c:pt>
                <c:pt idx="1351">
                  <c:v>0.84442170000000005</c:v>
                </c:pt>
                <c:pt idx="1352">
                  <c:v>0.84504650000000003</c:v>
                </c:pt>
                <c:pt idx="1353">
                  <c:v>0.84567130000000001</c:v>
                </c:pt>
                <c:pt idx="1354">
                  <c:v>0.8462961</c:v>
                </c:pt>
                <c:pt idx="1355">
                  <c:v>0.84692089999999998</c:v>
                </c:pt>
                <c:pt idx="1356">
                  <c:v>0.84754580000000002</c:v>
                </c:pt>
                <c:pt idx="1357">
                  <c:v>0.8481706</c:v>
                </c:pt>
                <c:pt idx="1358">
                  <c:v>0.84879539999999998</c:v>
                </c:pt>
                <c:pt idx="1359">
                  <c:v>0.84942019999999996</c:v>
                </c:pt>
                <c:pt idx="1360">
                  <c:v>0.85004500000000005</c:v>
                </c:pt>
                <c:pt idx="1361">
                  <c:v>0.85066980000000003</c:v>
                </c:pt>
                <c:pt idx="1362">
                  <c:v>0.85129460000000001</c:v>
                </c:pt>
                <c:pt idx="1363">
                  <c:v>0.85191939999999999</c:v>
                </c:pt>
                <c:pt idx="1364">
                  <c:v>0.85254419999999997</c:v>
                </c:pt>
                <c:pt idx="1365">
                  <c:v>0.85316910000000001</c:v>
                </c:pt>
                <c:pt idx="1366">
                  <c:v>0.85379389999999999</c:v>
                </c:pt>
                <c:pt idx="1367">
                  <c:v>0.85441869999999998</c:v>
                </c:pt>
                <c:pt idx="1368">
                  <c:v>0.85504349999999996</c:v>
                </c:pt>
                <c:pt idx="1369">
                  <c:v>0.85566830000000005</c:v>
                </c:pt>
                <c:pt idx="1370">
                  <c:v>0.85629310000000003</c:v>
                </c:pt>
                <c:pt idx="1371">
                  <c:v>0.85691790000000001</c:v>
                </c:pt>
                <c:pt idx="1372">
                  <c:v>0.85754280000000005</c:v>
                </c:pt>
                <c:pt idx="1373">
                  <c:v>0.85816760000000003</c:v>
                </c:pt>
                <c:pt idx="1374">
                  <c:v>0.85879240000000001</c:v>
                </c:pt>
                <c:pt idx="1375">
                  <c:v>0.85941719999999999</c:v>
                </c:pt>
                <c:pt idx="1376">
                  <c:v>0.86004199999999997</c:v>
                </c:pt>
                <c:pt idx="1377">
                  <c:v>0.86066679999999995</c:v>
                </c:pt>
                <c:pt idx="1378">
                  <c:v>0.86129160000000005</c:v>
                </c:pt>
                <c:pt idx="1379">
                  <c:v>0.86191640000000003</c:v>
                </c:pt>
                <c:pt idx="1380">
                  <c:v>0.86254120000000001</c:v>
                </c:pt>
                <c:pt idx="1381">
                  <c:v>0.86316610000000005</c:v>
                </c:pt>
                <c:pt idx="1382">
                  <c:v>0.86379090000000003</c:v>
                </c:pt>
                <c:pt idx="1383">
                  <c:v>0.86441570000000001</c:v>
                </c:pt>
                <c:pt idx="1384">
                  <c:v>0.86504049999999999</c:v>
                </c:pt>
                <c:pt idx="1385">
                  <c:v>0.86566529999999997</c:v>
                </c:pt>
                <c:pt idx="1386">
                  <c:v>0.86629009999999995</c:v>
                </c:pt>
                <c:pt idx="1387">
                  <c:v>0.86691490000000004</c:v>
                </c:pt>
                <c:pt idx="1388">
                  <c:v>0.86753979999999997</c:v>
                </c:pt>
                <c:pt idx="1389">
                  <c:v>0.86816459999999995</c:v>
                </c:pt>
                <c:pt idx="1390">
                  <c:v>0.86878940000000004</c:v>
                </c:pt>
                <c:pt idx="1391">
                  <c:v>0.86941420000000003</c:v>
                </c:pt>
                <c:pt idx="1392">
                  <c:v>0.87003900000000001</c:v>
                </c:pt>
                <c:pt idx="1393">
                  <c:v>0.87066379999999999</c:v>
                </c:pt>
                <c:pt idx="1394">
                  <c:v>0.87128859999999997</c:v>
                </c:pt>
                <c:pt idx="1395">
                  <c:v>0.87191339999999995</c:v>
                </c:pt>
                <c:pt idx="1396">
                  <c:v>0.87253820000000004</c:v>
                </c:pt>
                <c:pt idx="1397">
                  <c:v>0.87316309999999997</c:v>
                </c:pt>
                <c:pt idx="1398">
                  <c:v>0.87378789999999995</c:v>
                </c:pt>
                <c:pt idx="1399">
                  <c:v>0.87441270000000004</c:v>
                </c:pt>
                <c:pt idx="1400">
                  <c:v>0.87503750000000002</c:v>
                </c:pt>
                <c:pt idx="1401">
                  <c:v>0.8756623</c:v>
                </c:pt>
                <c:pt idx="1402">
                  <c:v>0.87628709999999999</c:v>
                </c:pt>
                <c:pt idx="1403">
                  <c:v>0.87691189999999997</c:v>
                </c:pt>
                <c:pt idx="1404">
                  <c:v>0.87753680000000001</c:v>
                </c:pt>
                <c:pt idx="1405">
                  <c:v>0.87816159999999999</c:v>
                </c:pt>
                <c:pt idx="1406">
                  <c:v>0.87878639999999997</c:v>
                </c:pt>
                <c:pt idx="1407">
                  <c:v>0.87941119999999995</c:v>
                </c:pt>
                <c:pt idx="1408">
                  <c:v>0.88003600000000004</c:v>
                </c:pt>
                <c:pt idx="1409">
                  <c:v>0.88066080000000002</c:v>
                </c:pt>
                <c:pt idx="1410">
                  <c:v>0.8812856</c:v>
                </c:pt>
                <c:pt idx="1411">
                  <c:v>0.88191039999999998</c:v>
                </c:pt>
                <c:pt idx="1412">
                  <c:v>0.88253519999999996</c:v>
                </c:pt>
                <c:pt idx="1413">
                  <c:v>0.8831601</c:v>
                </c:pt>
                <c:pt idx="1414">
                  <c:v>0.88378489999999998</c:v>
                </c:pt>
                <c:pt idx="1415">
                  <c:v>0.88440969999999997</c:v>
                </c:pt>
                <c:pt idx="1416">
                  <c:v>0.88503449999999995</c:v>
                </c:pt>
                <c:pt idx="1417">
                  <c:v>0.88565930000000004</c:v>
                </c:pt>
                <c:pt idx="1418">
                  <c:v>0.88628410000000002</c:v>
                </c:pt>
                <c:pt idx="1419">
                  <c:v>0.8869089</c:v>
                </c:pt>
                <c:pt idx="1420">
                  <c:v>0.88753380000000004</c:v>
                </c:pt>
                <c:pt idx="1421">
                  <c:v>0.88815860000000002</c:v>
                </c:pt>
                <c:pt idx="1422">
                  <c:v>0.8887834</c:v>
                </c:pt>
                <c:pt idx="1423">
                  <c:v>0.88940819999999998</c:v>
                </c:pt>
                <c:pt idx="1424">
                  <c:v>0.89003299999999996</c:v>
                </c:pt>
                <c:pt idx="1425">
                  <c:v>0.89065780000000006</c:v>
                </c:pt>
                <c:pt idx="1426">
                  <c:v>0.89128260000000004</c:v>
                </c:pt>
                <c:pt idx="1427">
                  <c:v>0.89190740000000002</c:v>
                </c:pt>
                <c:pt idx="1428">
                  <c:v>0.8925322</c:v>
                </c:pt>
                <c:pt idx="1429">
                  <c:v>0.89315710000000004</c:v>
                </c:pt>
                <c:pt idx="1430">
                  <c:v>0.89378190000000002</c:v>
                </c:pt>
                <c:pt idx="1431">
                  <c:v>0.8944067</c:v>
                </c:pt>
                <c:pt idx="1432">
                  <c:v>0.89503149999999998</c:v>
                </c:pt>
                <c:pt idx="1433">
                  <c:v>0.89565629999999996</c:v>
                </c:pt>
                <c:pt idx="1434">
                  <c:v>0.89628110000000005</c:v>
                </c:pt>
                <c:pt idx="1435">
                  <c:v>0.89690590000000003</c:v>
                </c:pt>
                <c:pt idx="1436">
                  <c:v>0.89753079999999996</c:v>
                </c:pt>
                <c:pt idx="1437">
                  <c:v>0.89815560000000005</c:v>
                </c:pt>
                <c:pt idx="1438">
                  <c:v>0.89878040000000003</c:v>
                </c:pt>
                <c:pt idx="1439">
                  <c:v>0.89940520000000002</c:v>
                </c:pt>
                <c:pt idx="1440">
                  <c:v>0.90003</c:v>
                </c:pt>
                <c:pt idx="1441">
                  <c:v>0.90065479999999998</c:v>
                </c:pt>
                <c:pt idx="1442">
                  <c:v>0.90127959999999996</c:v>
                </c:pt>
                <c:pt idx="1443">
                  <c:v>0.90190440000000005</c:v>
                </c:pt>
                <c:pt idx="1444">
                  <c:v>0.90252920000000003</c:v>
                </c:pt>
                <c:pt idx="1445">
                  <c:v>0.90315409999999996</c:v>
                </c:pt>
                <c:pt idx="1446">
                  <c:v>0.90377890000000005</c:v>
                </c:pt>
                <c:pt idx="1447">
                  <c:v>0.90440370000000003</c:v>
                </c:pt>
                <c:pt idx="1448">
                  <c:v>0.90502850000000001</c:v>
                </c:pt>
                <c:pt idx="1449">
                  <c:v>0.90565329999999999</c:v>
                </c:pt>
                <c:pt idx="1450">
                  <c:v>0.90627809999999998</c:v>
                </c:pt>
                <c:pt idx="1451">
                  <c:v>0.90690289999999996</c:v>
                </c:pt>
                <c:pt idx="1452">
                  <c:v>0.9075278</c:v>
                </c:pt>
                <c:pt idx="1453">
                  <c:v>0.90815259999999998</c:v>
                </c:pt>
                <c:pt idx="1454">
                  <c:v>0.90877739999999996</c:v>
                </c:pt>
                <c:pt idx="1455">
                  <c:v>0.90940220000000005</c:v>
                </c:pt>
                <c:pt idx="1456">
                  <c:v>0.91002700000000003</c:v>
                </c:pt>
                <c:pt idx="1457">
                  <c:v>0.91065180000000001</c:v>
                </c:pt>
                <c:pt idx="1458">
                  <c:v>0.91127659999999999</c:v>
                </c:pt>
                <c:pt idx="1459">
                  <c:v>0.91190139999999997</c:v>
                </c:pt>
                <c:pt idx="1460">
                  <c:v>0.91252619999999995</c:v>
                </c:pt>
                <c:pt idx="1461">
                  <c:v>0.91315109999999999</c:v>
                </c:pt>
                <c:pt idx="1462">
                  <c:v>0.91377589999999997</c:v>
                </c:pt>
                <c:pt idx="1463">
                  <c:v>0.91440069999999996</c:v>
                </c:pt>
                <c:pt idx="1464">
                  <c:v>0.91502550000000005</c:v>
                </c:pt>
                <c:pt idx="1465">
                  <c:v>0.91565030000000003</c:v>
                </c:pt>
                <c:pt idx="1466">
                  <c:v>0.91627510000000001</c:v>
                </c:pt>
                <c:pt idx="1467">
                  <c:v>0.91689989999999999</c:v>
                </c:pt>
                <c:pt idx="1468">
                  <c:v>0.91752480000000003</c:v>
                </c:pt>
                <c:pt idx="1469">
                  <c:v>0.91814960000000001</c:v>
                </c:pt>
                <c:pt idx="1470">
                  <c:v>0.91877439999999999</c:v>
                </c:pt>
                <c:pt idx="1471">
                  <c:v>0.91939919999999997</c:v>
                </c:pt>
                <c:pt idx="1472">
                  <c:v>0.92002399999999995</c:v>
                </c:pt>
                <c:pt idx="1473">
                  <c:v>0.92064880000000004</c:v>
                </c:pt>
                <c:pt idx="1474">
                  <c:v>0.92127360000000003</c:v>
                </c:pt>
                <c:pt idx="1475">
                  <c:v>0.92189840000000001</c:v>
                </c:pt>
                <c:pt idx="1476">
                  <c:v>0.92252319999999999</c:v>
                </c:pt>
                <c:pt idx="1477">
                  <c:v>0.92314810000000003</c:v>
                </c:pt>
                <c:pt idx="1478">
                  <c:v>0.92377290000000001</c:v>
                </c:pt>
                <c:pt idx="1479">
                  <c:v>0.92439769999999999</c:v>
                </c:pt>
                <c:pt idx="1480">
                  <c:v>0.92502249999999997</c:v>
                </c:pt>
                <c:pt idx="1481">
                  <c:v>0.92564729999999995</c:v>
                </c:pt>
                <c:pt idx="1482">
                  <c:v>0.92627210000000004</c:v>
                </c:pt>
                <c:pt idx="1483">
                  <c:v>0.92689690000000002</c:v>
                </c:pt>
                <c:pt idx="1484">
                  <c:v>0.92752179999999995</c:v>
                </c:pt>
                <c:pt idx="1485">
                  <c:v>0.92814660000000004</c:v>
                </c:pt>
                <c:pt idx="1486">
                  <c:v>0.92877140000000002</c:v>
                </c:pt>
                <c:pt idx="1487">
                  <c:v>0.92939620000000001</c:v>
                </c:pt>
                <c:pt idx="1488">
                  <c:v>0.93002099999999999</c:v>
                </c:pt>
                <c:pt idx="1489">
                  <c:v>0.93064579999999997</c:v>
                </c:pt>
                <c:pt idx="1490">
                  <c:v>0.93127059999999995</c:v>
                </c:pt>
                <c:pt idx="1491">
                  <c:v>0.93189540000000004</c:v>
                </c:pt>
                <c:pt idx="1492">
                  <c:v>0.93252020000000002</c:v>
                </c:pt>
                <c:pt idx="1493">
                  <c:v>0.93314509999999995</c:v>
                </c:pt>
                <c:pt idx="1494">
                  <c:v>0.93376990000000004</c:v>
                </c:pt>
                <c:pt idx="1495">
                  <c:v>0.93439470000000002</c:v>
                </c:pt>
                <c:pt idx="1496">
                  <c:v>0.9350195</c:v>
                </c:pt>
                <c:pt idx="1497">
                  <c:v>0.93564429999999998</c:v>
                </c:pt>
                <c:pt idx="1498">
                  <c:v>0.93626909999999997</c:v>
                </c:pt>
                <c:pt idx="1499">
                  <c:v>0.93689389999999995</c:v>
                </c:pt>
                <c:pt idx="1500">
                  <c:v>0.93751879999999999</c:v>
                </c:pt>
                <c:pt idx="1501">
                  <c:v>0.93814359999999997</c:v>
                </c:pt>
                <c:pt idx="1502">
                  <c:v>0.93876839999999995</c:v>
                </c:pt>
                <c:pt idx="1503">
                  <c:v>0.93939320000000004</c:v>
                </c:pt>
                <c:pt idx="1504">
                  <c:v>0.94001800000000002</c:v>
                </c:pt>
                <c:pt idx="1505">
                  <c:v>0.9406428</c:v>
                </c:pt>
                <c:pt idx="1506">
                  <c:v>0.94126759999999998</c:v>
                </c:pt>
                <c:pt idx="1507">
                  <c:v>0.94189239999999996</c:v>
                </c:pt>
                <c:pt idx="1508">
                  <c:v>0.94251720000000005</c:v>
                </c:pt>
                <c:pt idx="1509">
                  <c:v>0.94314209999999998</c:v>
                </c:pt>
                <c:pt idx="1510">
                  <c:v>0.94376689999999996</c:v>
                </c:pt>
                <c:pt idx="1511">
                  <c:v>0.94439169999999995</c:v>
                </c:pt>
                <c:pt idx="1512">
                  <c:v>0.94501650000000004</c:v>
                </c:pt>
                <c:pt idx="1513">
                  <c:v>0.94564130000000002</c:v>
                </c:pt>
                <c:pt idx="1514">
                  <c:v>0.9462661</c:v>
                </c:pt>
                <c:pt idx="1515">
                  <c:v>0.94689089999999998</c:v>
                </c:pt>
                <c:pt idx="1516">
                  <c:v>0.94751580000000002</c:v>
                </c:pt>
                <c:pt idx="1517">
                  <c:v>0.9481406</c:v>
                </c:pt>
                <c:pt idx="1518">
                  <c:v>0.94876539999999998</c:v>
                </c:pt>
                <c:pt idx="1519">
                  <c:v>0.94939019999999996</c:v>
                </c:pt>
                <c:pt idx="1520">
                  <c:v>0.95001500000000005</c:v>
                </c:pt>
                <c:pt idx="1521">
                  <c:v>0.95063980000000003</c:v>
                </c:pt>
                <c:pt idx="1522">
                  <c:v>0.95126460000000002</c:v>
                </c:pt>
                <c:pt idx="1523">
                  <c:v>0.9518894</c:v>
                </c:pt>
                <c:pt idx="1524">
                  <c:v>0.95251419999999998</c:v>
                </c:pt>
                <c:pt idx="1525">
                  <c:v>0.95313910000000002</c:v>
                </c:pt>
                <c:pt idx="1526">
                  <c:v>0.9537639</c:v>
                </c:pt>
                <c:pt idx="1527">
                  <c:v>0.95438869999999998</c:v>
                </c:pt>
                <c:pt idx="1528">
                  <c:v>0.95501349999999996</c:v>
                </c:pt>
                <c:pt idx="1529">
                  <c:v>0.95563830000000005</c:v>
                </c:pt>
                <c:pt idx="1530">
                  <c:v>0.95626310000000003</c:v>
                </c:pt>
                <c:pt idx="1531">
                  <c:v>0.95688790000000001</c:v>
                </c:pt>
                <c:pt idx="1532">
                  <c:v>0.95751280000000005</c:v>
                </c:pt>
                <c:pt idx="1533">
                  <c:v>0.95813760000000003</c:v>
                </c:pt>
                <c:pt idx="1534">
                  <c:v>0.95876240000000001</c:v>
                </c:pt>
                <c:pt idx="1535">
                  <c:v>0.9593872</c:v>
                </c:pt>
                <c:pt idx="1536">
                  <c:v>0.96001199999999998</c:v>
                </c:pt>
                <c:pt idx="1537">
                  <c:v>0.96063679999999996</c:v>
                </c:pt>
                <c:pt idx="1538">
                  <c:v>0.96126160000000005</c:v>
                </c:pt>
                <c:pt idx="1539">
                  <c:v>0.96188640000000003</c:v>
                </c:pt>
                <c:pt idx="1540">
                  <c:v>0.96251120000000001</c:v>
                </c:pt>
                <c:pt idx="1541">
                  <c:v>0.96313610000000005</c:v>
                </c:pt>
                <c:pt idx="1542">
                  <c:v>0.96376090000000003</c:v>
                </c:pt>
                <c:pt idx="1543">
                  <c:v>0.96438570000000001</c:v>
                </c:pt>
                <c:pt idx="1544">
                  <c:v>0.96501049999999999</c:v>
                </c:pt>
                <c:pt idx="1545">
                  <c:v>0.96563529999999997</c:v>
                </c:pt>
                <c:pt idx="1546">
                  <c:v>0.96626009999999996</c:v>
                </c:pt>
                <c:pt idx="1547">
                  <c:v>0.96688490000000005</c:v>
                </c:pt>
                <c:pt idx="1548">
                  <c:v>0.96750979999999998</c:v>
                </c:pt>
                <c:pt idx="1549">
                  <c:v>0.96813459999999996</c:v>
                </c:pt>
                <c:pt idx="1550">
                  <c:v>0.96875940000000005</c:v>
                </c:pt>
                <c:pt idx="1551">
                  <c:v>0.96938420000000003</c:v>
                </c:pt>
                <c:pt idx="1552">
                  <c:v>0.97000900000000001</c:v>
                </c:pt>
                <c:pt idx="1553">
                  <c:v>0.97063379999999999</c:v>
                </c:pt>
                <c:pt idx="1554">
                  <c:v>0.97125859999999997</c:v>
                </c:pt>
                <c:pt idx="1555">
                  <c:v>0.97188339999999995</c:v>
                </c:pt>
                <c:pt idx="1556">
                  <c:v>0.97250820000000004</c:v>
                </c:pt>
                <c:pt idx="1557">
                  <c:v>0.97313309999999997</c:v>
                </c:pt>
                <c:pt idx="1558">
                  <c:v>0.97375789999999995</c:v>
                </c:pt>
                <c:pt idx="1559">
                  <c:v>0.97438270000000005</c:v>
                </c:pt>
                <c:pt idx="1560">
                  <c:v>0.97500750000000003</c:v>
                </c:pt>
                <c:pt idx="1561">
                  <c:v>0.97563230000000001</c:v>
                </c:pt>
                <c:pt idx="1562">
                  <c:v>0.97625709999999999</c:v>
                </c:pt>
                <c:pt idx="1563">
                  <c:v>0.97688189999999997</c:v>
                </c:pt>
                <c:pt idx="1564">
                  <c:v>0.97750680000000001</c:v>
                </c:pt>
                <c:pt idx="1565">
                  <c:v>0.97813159999999999</c:v>
                </c:pt>
                <c:pt idx="1566">
                  <c:v>0.97875639999999997</c:v>
                </c:pt>
                <c:pt idx="1567">
                  <c:v>0.97938119999999995</c:v>
                </c:pt>
                <c:pt idx="1568">
                  <c:v>0.98000600000000004</c:v>
                </c:pt>
                <c:pt idx="1569">
                  <c:v>0.98063080000000002</c:v>
                </c:pt>
                <c:pt idx="1570">
                  <c:v>0.98125560000000001</c:v>
                </c:pt>
                <c:pt idx="1571">
                  <c:v>0.98188039999999999</c:v>
                </c:pt>
                <c:pt idx="1572">
                  <c:v>0.98250519999999997</c:v>
                </c:pt>
                <c:pt idx="1573">
                  <c:v>0.98313010000000001</c:v>
                </c:pt>
                <c:pt idx="1574">
                  <c:v>0.98375489999999999</c:v>
                </c:pt>
                <c:pt idx="1575">
                  <c:v>0.98437969999999997</c:v>
                </c:pt>
                <c:pt idx="1576">
                  <c:v>0.98500449999999995</c:v>
                </c:pt>
                <c:pt idx="1577">
                  <c:v>0.98562930000000004</c:v>
                </c:pt>
                <c:pt idx="1578">
                  <c:v>0.98625410000000002</c:v>
                </c:pt>
                <c:pt idx="1579">
                  <c:v>0.9868789</c:v>
                </c:pt>
                <c:pt idx="1580">
                  <c:v>0.98750380000000004</c:v>
                </c:pt>
                <c:pt idx="1581">
                  <c:v>0.98812860000000002</c:v>
                </c:pt>
                <c:pt idx="1582">
                  <c:v>0.9887534</c:v>
                </c:pt>
                <c:pt idx="1583">
                  <c:v>0.98937819999999999</c:v>
                </c:pt>
                <c:pt idx="1584">
                  <c:v>0.99000299999999997</c:v>
                </c:pt>
                <c:pt idx="1585">
                  <c:v>0.99062779999999995</c:v>
                </c:pt>
                <c:pt idx="1586">
                  <c:v>0.99125260000000004</c:v>
                </c:pt>
                <c:pt idx="1587">
                  <c:v>0.99187740000000002</c:v>
                </c:pt>
                <c:pt idx="1588">
                  <c:v>0.9925022</c:v>
                </c:pt>
                <c:pt idx="1589">
                  <c:v>0.99312710000000004</c:v>
                </c:pt>
                <c:pt idx="1590">
                  <c:v>0.99375190000000002</c:v>
                </c:pt>
                <c:pt idx="1591">
                  <c:v>0.9943767</c:v>
                </c:pt>
                <c:pt idx="1592">
                  <c:v>0.99500149999999998</c:v>
                </c:pt>
                <c:pt idx="1593">
                  <c:v>0.99562629999999996</c:v>
                </c:pt>
                <c:pt idx="1594">
                  <c:v>0.99625109999999995</c:v>
                </c:pt>
                <c:pt idx="1595">
                  <c:v>0.99687590000000004</c:v>
                </c:pt>
                <c:pt idx="1596">
                  <c:v>0.99750079999999997</c:v>
                </c:pt>
                <c:pt idx="1597">
                  <c:v>0.99812559999999995</c:v>
                </c:pt>
                <c:pt idx="1598">
                  <c:v>0.99875040000000004</c:v>
                </c:pt>
                <c:pt idx="1599">
                  <c:v>0.99937520000000002</c:v>
                </c:pt>
                <c:pt idx="1600">
                  <c:v>1</c:v>
                </c:pt>
              </c:numCache>
            </c:numRef>
          </c:xVal>
          <c:yVal>
            <c:numRef>
              <c:f>'sdd21'!$B$2:$B$1602</c:f>
              <c:numCache>
                <c:formatCode>General</c:formatCode>
                <c:ptCount val="1601"/>
                <c:pt idx="0">
                  <c:v>-2.4933960000000002</c:v>
                </c:pt>
                <c:pt idx="1">
                  <c:v>-2.4869436999999999</c:v>
                </c:pt>
                <c:pt idx="2">
                  <c:v>-2.4924168</c:v>
                </c:pt>
                <c:pt idx="3">
                  <c:v>-2.5058167999999998</c:v>
                </c:pt>
                <c:pt idx="4">
                  <c:v>-2.5176295</c:v>
                </c:pt>
                <c:pt idx="5">
                  <c:v>-2.524969</c:v>
                </c:pt>
                <c:pt idx="6">
                  <c:v>-2.5377564000000001</c:v>
                </c:pt>
                <c:pt idx="7">
                  <c:v>-2.5462047999999999</c:v>
                </c:pt>
                <c:pt idx="8">
                  <c:v>-2.5555645999999999</c:v>
                </c:pt>
                <c:pt idx="9">
                  <c:v>-2.5638887000000001</c:v>
                </c:pt>
                <c:pt idx="10">
                  <c:v>-2.5747338000000002</c:v>
                </c:pt>
                <c:pt idx="11">
                  <c:v>-2.5818525999999999</c:v>
                </c:pt>
                <c:pt idx="12">
                  <c:v>-2.5946072999999998</c:v>
                </c:pt>
                <c:pt idx="13">
                  <c:v>-2.6010686000000001</c:v>
                </c:pt>
                <c:pt idx="14">
                  <c:v>-2.6093755999999999</c:v>
                </c:pt>
                <c:pt idx="15">
                  <c:v>-2.6166635999999999</c:v>
                </c:pt>
                <c:pt idx="16">
                  <c:v>-2.6240041999999999</c:v>
                </c:pt>
                <c:pt idx="17">
                  <c:v>-2.6297557999999999</c:v>
                </c:pt>
                <c:pt idx="18">
                  <c:v>-2.6401865</c:v>
                </c:pt>
                <c:pt idx="19">
                  <c:v>-2.6445083</c:v>
                </c:pt>
                <c:pt idx="20">
                  <c:v>-2.6506698000000002</c:v>
                </c:pt>
                <c:pt idx="21">
                  <c:v>-2.6596332999999999</c:v>
                </c:pt>
                <c:pt idx="22">
                  <c:v>-2.6633301999999999</c:v>
                </c:pt>
                <c:pt idx="23">
                  <c:v>-2.6657674999999998</c:v>
                </c:pt>
                <c:pt idx="24">
                  <c:v>-2.6717746</c:v>
                </c:pt>
                <c:pt idx="25">
                  <c:v>-2.6787016000000001</c:v>
                </c:pt>
                <c:pt idx="26">
                  <c:v>-2.6833341000000002</c:v>
                </c:pt>
                <c:pt idx="27">
                  <c:v>-2.6896854000000001</c:v>
                </c:pt>
                <c:pt idx="28">
                  <c:v>-2.6927343000000001</c:v>
                </c:pt>
                <c:pt idx="29">
                  <c:v>-2.6982127999999999</c:v>
                </c:pt>
                <c:pt idx="30">
                  <c:v>-2.7031257000000002</c:v>
                </c:pt>
                <c:pt idx="31">
                  <c:v>-2.7135663000000001</c:v>
                </c:pt>
                <c:pt idx="32">
                  <c:v>-2.7133558999999998</c:v>
                </c:pt>
                <c:pt idx="33">
                  <c:v>-2.7174117999999998</c:v>
                </c:pt>
                <c:pt idx="34">
                  <c:v>-2.7213987999999998</c:v>
                </c:pt>
                <c:pt idx="35">
                  <c:v>-2.7283681</c:v>
                </c:pt>
                <c:pt idx="36">
                  <c:v>-2.7300431000000001</c:v>
                </c:pt>
                <c:pt idx="37">
                  <c:v>-2.7332459</c:v>
                </c:pt>
                <c:pt idx="38">
                  <c:v>-2.7385348999999999</c:v>
                </c:pt>
                <c:pt idx="39">
                  <c:v>-2.7414215999999998</c:v>
                </c:pt>
                <c:pt idx="40">
                  <c:v>-2.7497645999999998</c:v>
                </c:pt>
                <c:pt idx="41">
                  <c:v>-2.7567229000000002</c:v>
                </c:pt>
                <c:pt idx="42">
                  <c:v>-2.7540518999999999</c:v>
                </c:pt>
                <c:pt idx="43">
                  <c:v>-2.7580081999999999</c:v>
                </c:pt>
                <c:pt idx="44">
                  <c:v>-2.7643464</c:v>
                </c:pt>
                <c:pt idx="45">
                  <c:v>-2.7692663</c:v>
                </c:pt>
                <c:pt idx="46">
                  <c:v>-2.7689333999999999</c:v>
                </c:pt>
                <c:pt idx="47">
                  <c:v>-2.7771271999999998</c:v>
                </c:pt>
                <c:pt idx="48">
                  <c:v>-2.7774960000000002</c:v>
                </c:pt>
                <c:pt idx="49">
                  <c:v>-2.7838926000000002</c:v>
                </c:pt>
                <c:pt idx="50">
                  <c:v>-2.7862721000000001</c:v>
                </c:pt>
                <c:pt idx="51">
                  <c:v>-2.7947402000000001</c:v>
                </c:pt>
                <c:pt idx="52">
                  <c:v>-2.7979072</c:v>
                </c:pt>
                <c:pt idx="53">
                  <c:v>-2.7943603000000001</c:v>
                </c:pt>
                <c:pt idx="54">
                  <c:v>-2.8064461999999999</c:v>
                </c:pt>
                <c:pt idx="55">
                  <c:v>-2.8091347</c:v>
                </c:pt>
                <c:pt idx="56">
                  <c:v>-2.8124353000000002</c:v>
                </c:pt>
                <c:pt idx="57">
                  <c:v>-2.8137200999999998</c:v>
                </c:pt>
                <c:pt idx="58">
                  <c:v>-2.8204153999999999</c:v>
                </c:pt>
                <c:pt idx="59">
                  <c:v>-2.8279581999999999</c:v>
                </c:pt>
                <c:pt idx="60">
                  <c:v>-2.8277068999999999</c:v>
                </c:pt>
                <c:pt idx="61">
                  <c:v>-2.8309028999999999</c:v>
                </c:pt>
                <c:pt idx="62">
                  <c:v>-2.8333895999999998</c:v>
                </c:pt>
                <c:pt idx="63">
                  <c:v>-2.841456</c:v>
                </c:pt>
                <c:pt idx="64">
                  <c:v>-2.8448479</c:v>
                </c:pt>
                <c:pt idx="65">
                  <c:v>-2.8468859000000002</c:v>
                </c:pt>
                <c:pt idx="66">
                  <c:v>-2.8525461999999999</c:v>
                </c:pt>
                <c:pt idx="67">
                  <c:v>-2.8557682999999998</c:v>
                </c:pt>
                <c:pt idx="68">
                  <c:v>-2.8594436999999999</c:v>
                </c:pt>
                <c:pt idx="69">
                  <c:v>-2.8629041000000002</c:v>
                </c:pt>
                <c:pt idx="70">
                  <c:v>-2.8701862999999999</c:v>
                </c:pt>
                <c:pt idx="71">
                  <c:v>-2.8674696000000002</c:v>
                </c:pt>
                <c:pt idx="72">
                  <c:v>-2.8770867</c:v>
                </c:pt>
                <c:pt idx="73">
                  <c:v>-2.8774639</c:v>
                </c:pt>
                <c:pt idx="74">
                  <c:v>-2.8802577</c:v>
                </c:pt>
                <c:pt idx="75">
                  <c:v>-2.8881032000000002</c:v>
                </c:pt>
                <c:pt idx="76">
                  <c:v>-2.8900402999999999</c:v>
                </c:pt>
                <c:pt idx="77">
                  <c:v>-2.8945981999999999</c:v>
                </c:pt>
                <c:pt idx="78">
                  <c:v>-2.9005931</c:v>
                </c:pt>
                <c:pt idx="79">
                  <c:v>-2.9018359</c:v>
                </c:pt>
                <c:pt idx="80">
                  <c:v>-2.9053947999999998</c:v>
                </c:pt>
                <c:pt idx="81">
                  <c:v>-2.9101558000000001</c:v>
                </c:pt>
                <c:pt idx="82">
                  <c:v>-2.9170281</c:v>
                </c:pt>
                <c:pt idx="83">
                  <c:v>-2.9173007000000002</c:v>
                </c:pt>
                <c:pt idx="84">
                  <c:v>-2.9194707000000002</c:v>
                </c:pt>
                <c:pt idx="85">
                  <c:v>-2.9324066000000002</c:v>
                </c:pt>
                <c:pt idx="86">
                  <c:v>-2.9314041</c:v>
                </c:pt>
                <c:pt idx="87">
                  <c:v>-2.9361622999999999</c:v>
                </c:pt>
                <c:pt idx="88">
                  <c:v>-2.9419957000000001</c:v>
                </c:pt>
                <c:pt idx="89">
                  <c:v>-2.9452083</c:v>
                </c:pt>
                <c:pt idx="90">
                  <c:v>-2.9517587999999999</c:v>
                </c:pt>
                <c:pt idx="91">
                  <c:v>-2.9537586</c:v>
                </c:pt>
                <c:pt idx="92">
                  <c:v>-2.9586147</c:v>
                </c:pt>
                <c:pt idx="93">
                  <c:v>-2.9597449999999998</c:v>
                </c:pt>
                <c:pt idx="94">
                  <c:v>-2.9680911999999999</c:v>
                </c:pt>
                <c:pt idx="95">
                  <c:v>-2.9700262999999998</c:v>
                </c:pt>
                <c:pt idx="96">
                  <c:v>-2.9722702000000001</c:v>
                </c:pt>
                <c:pt idx="97">
                  <c:v>-2.9780831000000001</c:v>
                </c:pt>
                <c:pt idx="98">
                  <c:v>-2.9821219000000001</c:v>
                </c:pt>
                <c:pt idx="99">
                  <c:v>-2.9877487999999999</c:v>
                </c:pt>
                <c:pt idx="100">
                  <c:v>-2.9932539999999999</c:v>
                </c:pt>
                <c:pt idx="101">
                  <c:v>-2.9982867</c:v>
                </c:pt>
                <c:pt idx="102">
                  <c:v>-2.9986437000000001</c:v>
                </c:pt>
                <c:pt idx="103">
                  <c:v>-3.0039742</c:v>
                </c:pt>
                <c:pt idx="104">
                  <c:v>-3.0078752999999998</c:v>
                </c:pt>
                <c:pt idx="105">
                  <c:v>-3.0133247000000001</c:v>
                </c:pt>
                <c:pt idx="106">
                  <c:v>-3.0173580000000002</c:v>
                </c:pt>
                <c:pt idx="107">
                  <c:v>-3.0198401000000001</c:v>
                </c:pt>
                <c:pt idx="108">
                  <c:v>-3.0257287000000002</c:v>
                </c:pt>
                <c:pt idx="109">
                  <c:v>-3.0302964999999999</c:v>
                </c:pt>
                <c:pt idx="110">
                  <c:v>-3.0297372999999999</c:v>
                </c:pt>
                <c:pt idx="111">
                  <c:v>-3.0371722000000001</c:v>
                </c:pt>
                <c:pt idx="112">
                  <c:v>-3.0402564000000001</c:v>
                </c:pt>
                <c:pt idx="113">
                  <c:v>-3.0453283999999998</c:v>
                </c:pt>
                <c:pt idx="114">
                  <c:v>-3.0489731</c:v>
                </c:pt>
                <c:pt idx="115">
                  <c:v>-3.0570927999999999</c:v>
                </c:pt>
                <c:pt idx="116">
                  <c:v>-3.0565148999999998</c:v>
                </c:pt>
                <c:pt idx="117">
                  <c:v>-3.0625377</c:v>
                </c:pt>
                <c:pt idx="118">
                  <c:v>-3.0687316</c:v>
                </c:pt>
                <c:pt idx="119">
                  <c:v>-3.0695619999999999</c:v>
                </c:pt>
                <c:pt idx="120">
                  <c:v>-3.0746940999999999</c:v>
                </c:pt>
                <c:pt idx="121">
                  <c:v>-3.0806773000000001</c:v>
                </c:pt>
                <c:pt idx="122">
                  <c:v>-3.0839796000000002</c:v>
                </c:pt>
                <c:pt idx="123">
                  <c:v>-3.0858759999999998</c:v>
                </c:pt>
                <c:pt idx="124">
                  <c:v>-3.0932241</c:v>
                </c:pt>
                <c:pt idx="125">
                  <c:v>-3.0920144000000001</c:v>
                </c:pt>
                <c:pt idx="126">
                  <c:v>-3.0975722999999999</c:v>
                </c:pt>
                <c:pt idx="127">
                  <c:v>-3.1006941000000001</c:v>
                </c:pt>
                <c:pt idx="128">
                  <c:v>-3.10894</c:v>
                </c:pt>
                <c:pt idx="129">
                  <c:v>-3.1118459999999999</c:v>
                </c:pt>
                <c:pt idx="130">
                  <c:v>-3.1186069999999999</c:v>
                </c:pt>
                <c:pt idx="131">
                  <c:v>-3.1198079999999999</c:v>
                </c:pt>
                <c:pt idx="132">
                  <c:v>-3.1245729</c:v>
                </c:pt>
                <c:pt idx="133">
                  <c:v>-3.1303550000000002</c:v>
                </c:pt>
                <c:pt idx="134">
                  <c:v>-3.1338569999999999</c:v>
                </c:pt>
                <c:pt idx="135">
                  <c:v>-3.1370051000000001</c:v>
                </c:pt>
                <c:pt idx="136">
                  <c:v>-3.1413847000000001</c:v>
                </c:pt>
                <c:pt idx="137">
                  <c:v>-3.1486578000000001</c:v>
                </c:pt>
                <c:pt idx="138">
                  <c:v>-3.1513445</c:v>
                </c:pt>
                <c:pt idx="139">
                  <c:v>-3.1558459999999999</c:v>
                </c:pt>
                <c:pt idx="140">
                  <c:v>-3.1579552999999998</c:v>
                </c:pt>
                <c:pt idx="141">
                  <c:v>-3.1610054000000001</c:v>
                </c:pt>
                <c:pt idx="142">
                  <c:v>-3.1667757999999999</c:v>
                </c:pt>
                <c:pt idx="143">
                  <c:v>-3.1765561</c:v>
                </c:pt>
                <c:pt idx="144">
                  <c:v>-3.1770177999999998</c:v>
                </c:pt>
                <c:pt idx="145">
                  <c:v>-3.1848301999999999</c:v>
                </c:pt>
                <c:pt idx="146">
                  <c:v>-3.1868048</c:v>
                </c:pt>
                <c:pt idx="147">
                  <c:v>-3.1944653000000001</c:v>
                </c:pt>
                <c:pt idx="148">
                  <c:v>-3.1968192000000002</c:v>
                </c:pt>
                <c:pt idx="149">
                  <c:v>-3.2006470999999999</c:v>
                </c:pt>
                <c:pt idx="150">
                  <c:v>-3.2066088000000001</c:v>
                </c:pt>
                <c:pt idx="151">
                  <c:v>-3.2091835999999998</c:v>
                </c:pt>
                <c:pt idx="152">
                  <c:v>-3.2164947000000002</c:v>
                </c:pt>
                <c:pt idx="153">
                  <c:v>-3.2205960999999999</c:v>
                </c:pt>
                <c:pt idx="154">
                  <c:v>-3.2245469999999998</c:v>
                </c:pt>
                <c:pt idx="155">
                  <c:v>-3.2281005</c:v>
                </c:pt>
                <c:pt idx="156">
                  <c:v>-3.2348469999999998</c:v>
                </c:pt>
                <c:pt idx="157">
                  <c:v>-3.2390189999999999</c:v>
                </c:pt>
                <c:pt idx="158">
                  <c:v>-3.2410573</c:v>
                </c:pt>
                <c:pt idx="159">
                  <c:v>-3.2465611000000001</c:v>
                </c:pt>
                <c:pt idx="160">
                  <c:v>-3.2516107999999999</c:v>
                </c:pt>
                <c:pt idx="161">
                  <c:v>-3.2554967000000001</c:v>
                </c:pt>
                <c:pt idx="162">
                  <c:v>-3.2587494000000001</c:v>
                </c:pt>
                <c:pt idx="163">
                  <c:v>-3.2625552999999998</c:v>
                </c:pt>
                <c:pt idx="164">
                  <c:v>-3.2653517000000001</c:v>
                </c:pt>
                <c:pt idx="165">
                  <c:v>-3.2730003000000001</c:v>
                </c:pt>
                <c:pt idx="166">
                  <c:v>-3.2803461999999999</c:v>
                </c:pt>
                <c:pt idx="167">
                  <c:v>-3.2795459</c:v>
                </c:pt>
                <c:pt idx="168">
                  <c:v>-3.2854000000000001</c:v>
                </c:pt>
                <c:pt idx="169">
                  <c:v>-3.2898767000000002</c:v>
                </c:pt>
                <c:pt idx="170">
                  <c:v>-3.2992667</c:v>
                </c:pt>
                <c:pt idx="171">
                  <c:v>-3.3012120999999999</c:v>
                </c:pt>
                <c:pt idx="172">
                  <c:v>-3.3057272000000002</c:v>
                </c:pt>
                <c:pt idx="173">
                  <c:v>-3.3114401999999998</c:v>
                </c:pt>
                <c:pt idx="174">
                  <c:v>-3.3163018000000002</c:v>
                </c:pt>
                <c:pt idx="175">
                  <c:v>-3.3200723000000001</c:v>
                </c:pt>
                <c:pt idx="176">
                  <c:v>-3.3235353000000001</c:v>
                </c:pt>
                <c:pt idx="177">
                  <c:v>-3.3321795000000001</c:v>
                </c:pt>
                <c:pt idx="178">
                  <c:v>-3.3333211999999999</c:v>
                </c:pt>
                <c:pt idx="179">
                  <c:v>-3.3383155000000002</c:v>
                </c:pt>
                <c:pt idx="180">
                  <c:v>-3.3416841000000002</c:v>
                </c:pt>
                <c:pt idx="181">
                  <c:v>-3.3456986</c:v>
                </c:pt>
                <c:pt idx="182">
                  <c:v>-3.3488812999999999</c:v>
                </c:pt>
                <c:pt idx="183">
                  <c:v>-3.3560197000000001</c:v>
                </c:pt>
                <c:pt idx="184">
                  <c:v>-3.3547392</c:v>
                </c:pt>
                <c:pt idx="185">
                  <c:v>-3.3646482999999998</c:v>
                </c:pt>
                <c:pt idx="186">
                  <c:v>-3.3669726999999998</c:v>
                </c:pt>
                <c:pt idx="187">
                  <c:v>-3.3725193999999998</c:v>
                </c:pt>
                <c:pt idx="188">
                  <c:v>-3.3745766000000001</c:v>
                </c:pt>
                <c:pt idx="189">
                  <c:v>-3.3847974999999999</c:v>
                </c:pt>
                <c:pt idx="190">
                  <c:v>-3.3873897999999998</c:v>
                </c:pt>
                <c:pt idx="191">
                  <c:v>-3.3921684000000001</c:v>
                </c:pt>
                <c:pt idx="192">
                  <c:v>-3.3980724000000002</c:v>
                </c:pt>
                <c:pt idx="193">
                  <c:v>-3.4028401000000001</c:v>
                </c:pt>
                <c:pt idx="194">
                  <c:v>-3.4042583999999998</c:v>
                </c:pt>
                <c:pt idx="195">
                  <c:v>-3.4092962</c:v>
                </c:pt>
                <c:pt idx="196">
                  <c:v>-3.4137444000000001</c:v>
                </c:pt>
                <c:pt idx="197">
                  <c:v>-3.4172962</c:v>
                </c:pt>
                <c:pt idx="198">
                  <c:v>-3.4246374999999998</c:v>
                </c:pt>
                <c:pt idx="199">
                  <c:v>-3.4265097999999998</c:v>
                </c:pt>
                <c:pt idx="200">
                  <c:v>-3.4266302</c:v>
                </c:pt>
                <c:pt idx="201">
                  <c:v>-3.4347400000000001</c:v>
                </c:pt>
                <c:pt idx="202">
                  <c:v>-3.4356491</c:v>
                </c:pt>
                <c:pt idx="203">
                  <c:v>-3.4419640999999999</c:v>
                </c:pt>
                <c:pt idx="204">
                  <c:v>-3.4474727999999999</c:v>
                </c:pt>
                <c:pt idx="205">
                  <c:v>-3.4521175999999998</c:v>
                </c:pt>
                <c:pt idx="206">
                  <c:v>-3.4547047000000002</c:v>
                </c:pt>
                <c:pt idx="207">
                  <c:v>-3.460486</c:v>
                </c:pt>
                <c:pt idx="208">
                  <c:v>-3.4651013000000002</c:v>
                </c:pt>
                <c:pt idx="209">
                  <c:v>-3.4717421000000002</c:v>
                </c:pt>
                <c:pt idx="210">
                  <c:v>-3.4753351000000001</c:v>
                </c:pt>
                <c:pt idx="211">
                  <c:v>-3.4790960000000002</c:v>
                </c:pt>
                <c:pt idx="212">
                  <c:v>-3.4805811000000002</c:v>
                </c:pt>
                <c:pt idx="213">
                  <c:v>-3.4859239</c:v>
                </c:pt>
                <c:pt idx="214">
                  <c:v>-3.4937843000000002</c:v>
                </c:pt>
                <c:pt idx="215">
                  <c:v>-3.4956649</c:v>
                </c:pt>
                <c:pt idx="216">
                  <c:v>-3.5010690000000002</c:v>
                </c:pt>
                <c:pt idx="217">
                  <c:v>-3.5024112999999999</c:v>
                </c:pt>
                <c:pt idx="218">
                  <c:v>-3.5086981000000002</c:v>
                </c:pt>
                <c:pt idx="219">
                  <c:v>-3.5127079000000001</c:v>
                </c:pt>
                <c:pt idx="220">
                  <c:v>-3.5151957</c:v>
                </c:pt>
                <c:pt idx="221">
                  <c:v>-3.5150429000000001</c:v>
                </c:pt>
                <c:pt idx="222">
                  <c:v>-3.5226701999999999</c:v>
                </c:pt>
                <c:pt idx="223">
                  <c:v>-3.5284504999999999</c:v>
                </c:pt>
                <c:pt idx="224">
                  <c:v>-3.5274011999999999</c:v>
                </c:pt>
                <c:pt idx="225">
                  <c:v>-3.5303612000000002</c:v>
                </c:pt>
                <c:pt idx="226">
                  <c:v>-3.5374113</c:v>
                </c:pt>
                <c:pt idx="227">
                  <c:v>-3.539396</c:v>
                </c:pt>
                <c:pt idx="228">
                  <c:v>-3.545417</c:v>
                </c:pt>
                <c:pt idx="229">
                  <c:v>-3.5472168000000002</c:v>
                </c:pt>
                <c:pt idx="230">
                  <c:v>-3.5502761999999999</c:v>
                </c:pt>
                <c:pt idx="231">
                  <c:v>-3.5567012</c:v>
                </c:pt>
                <c:pt idx="232">
                  <c:v>-3.5625398000000001</c:v>
                </c:pt>
                <c:pt idx="233">
                  <c:v>-3.5653975</c:v>
                </c:pt>
                <c:pt idx="234">
                  <c:v>-3.5737996999999999</c:v>
                </c:pt>
                <c:pt idx="235">
                  <c:v>-3.5728856000000002</c:v>
                </c:pt>
                <c:pt idx="236">
                  <c:v>-3.5772099000000002</c:v>
                </c:pt>
                <c:pt idx="237">
                  <c:v>-3.5815456999999999</c:v>
                </c:pt>
                <c:pt idx="238">
                  <c:v>-3.5832385000000002</c:v>
                </c:pt>
                <c:pt idx="239">
                  <c:v>-3.5896979</c:v>
                </c:pt>
                <c:pt idx="240">
                  <c:v>-3.5938192</c:v>
                </c:pt>
                <c:pt idx="241">
                  <c:v>-3.5952272000000001</c:v>
                </c:pt>
                <c:pt idx="242">
                  <c:v>-3.6012379999999999</c:v>
                </c:pt>
                <c:pt idx="243">
                  <c:v>-3.6079724999999998</c:v>
                </c:pt>
                <c:pt idx="244">
                  <c:v>-3.6075938000000001</c:v>
                </c:pt>
                <c:pt idx="245">
                  <c:v>-3.6121142000000002</c:v>
                </c:pt>
                <c:pt idx="246">
                  <c:v>-3.6142552000000001</c:v>
                </c:pt>
                <c:pt idx="247">
                  <c:v>-3.6229013999999999</c:v>
                </c:pt>
                <c:pt idx="248">
                  <c:v>-3.6245528</c:v>
                </c:pt>
                <c:pt idx="249">
                  <c:v>-3.6325368</c:v>
                </c:pt>
                <c:pt idx="250">
                  <c:v>-3.6337649999999999</c:v>
                </c:pt>
                <c:pt idx="251">
                  <c:v>-3.6346786</c:v>
                </c:pt>
                <c:pt idx="252">
                  <c:v>-3.6439606000000002</c:v>
                </c:pt>
                <c:pt idx="253">
                  <c:v>-3.6481862999999999</c:v>
                </c:pt>
                <c:pt idx="254">
                  <c:v>-3.6494428000000001</c:v>
                </c:pt>
                <c:pt idx="255">
                  <c:v>-3.650633</c:v>
                </c:pt>
                <c:pt idx="256">
                  <c:v>-3.6547597999999999</c:v>
                </c:pt>
                <c:pt idx="257">
                  <c:v>-3.6576795</c:v>
                </c:pt>
                <c:pt idx="258">
                  <c:v>-3.6640655</c:v>
                </c:pt>
                <c:pt idx="259">
                  <c:v>-3.6671458000000001</c:v>
                </c:pt>
                <c:pt idx="260">
                  <c:v>-3.6699172999999998</c:v>
                </c:pt>
                <c:pt idx="261">
                  <c:v>-3.6753092999999999</c:v>
                </c:pt>
                <c:pt idx="262">
                  <c:v>-3.6797849999999999</c:v>
                </c:pt>
                <c:pt idx="263">
                  <c:v>-3.6831545000000001</c:v>
                </c:pt>
                <c:pt idx="264">
                  <c:v>-3.6857573000000001</c:v>
                </c:pt>
                <c:pt idx="265">
                  <c:v>-3.6888277</c:v>
                </c:pt>
                <c:pt idx="266">
                  <c:v>-3.6912647999999999</c:v>
                </c:pt>
                <c:pt idx="267">
                  <c:v>-3.6958053</c:v>
                </c:pt>
                <c:pt idx="268">
                  <c:v>-3.6973395999999998</c:v>
                </c:pt>
                <c:pt idx="269">
                  <c:v>-3.7031635000000001</c:v>
                </c:pt>
                <c:pt idx="270">
                  <c:v>-3.7085397000000002</c:v>
                </c:pt>
                <c:pt idx="271">
                  <c:v>-3.7095782000000002</c:v>
                </c:pt>
                <c:pt idx="272">
                  <c:v>-3.7117874999999998</c:v>
                </c:pt>
                <c:pt idx="273">
                  <c:v>-3.7173600000000002</c:v>
                </c:pt>
                <c:pt idx="274">
                  <c:v>-3.7199909</c:v>
                </c:pt>
                <c:pt idx="275">
                  <c:v>-3.7229603999999998</c:v>
                </c:pt>
                <c:pt idx="276">
                  <c:v>-3.7272178</c:v>
                </c:pt>
                <c:pt idx="277">
                  <c:v>-3.7311426999999999</c:v>
                </c:pt>
                <c:pt idx="278">
                  <c:v>-3.7375105999999998</c:v>
                </c:pt>
                <c:pt idx="279">
                  <c:v>-3.7410193</c:v>
                </c:pt>
                <c:pt idx="280">
                  <c:v>-3.743576</c:v>
                </c:pt>
                <c:pt idx="281">
                  <c:v>-3.7464898</c:v>
                </c:pt>
                <c:pt idx="282">
                  <c:v>-3.7509541</c:v>
                </c:pt>
                <c:pt idx="283">
                  <c:v>-3.7547937</c:v>
                </c:pt>
                <c:pt idx="284">
                  <c:v>-3.7631806999999999</c:v>
                </c:pt>
                <c:pt idx="285">
                  <c:v>-3.7617145999999999</c:v>
                </c:pt>
                <c:pt idx="286">
                  <c:v>-3.7667769999999998</c:v>
                </c:pt>
                <c:pt idx="287">
                  <c:v>-3.7714834000000002</c:v>
                </c:pt>
                <c:pt idx="288">
                  <c:v>-3.7755953999999998</c:v>
                </c:pt>
                <c:pt idx="289">
                  <c:v>-3.7800183000000001</c:v>
                </c:pt>
                <c:pt idx="290">
                  <c:v>-3.7833252000000002</c:v>
                </c:pt>
                <c:pt idx="291">
                  <c:v>-3.7862334999999998</c:v>
                </c:pt>
                <c:pt idx="292">
                  <c:v>-3.7949980000000001</c:v>
                </c:pt>
                <c:pt idx="293">
                  <c:v>-3.795782</c:v>
                </c:pt>
                <c:pt idx="294">
                  <c:v>-3.7992439</c:v>
                </c:pt>
                <c:pt idx="295">
                  <c:v>-3.8073760000000001</c:v>
                </c:pt>
                <c:pt idx="296">
                  <c:v>-3.8026027</c:v>
                </c:pt>
                <c:pt idx="297">
                  <c:v>-3.8100391</c:v>
                </c:pt>
                <c:pt idx="298">
                  <c:v>-3.8126014000000001</c:v>
                </c:pt>
                <c:pt idx="299">
                  <c:v>-3.8163680000000002</c:v>
                </c:pt>
                <c:pt idx="300">
                  <c:v>-3.8181541000000001</c:v>
                </c:pt>
                <c:pt idx="301">
                  <c:v>-3.8242058000000001</c:v>
                </c:pt>
                <c:pt idx="302">
                  <c:v>-3.8257549000000002</c:v>
                </c:pt>
                <c:pt idx="303">
                  <c:v>-3.8304903000000001</c:v>
                </c:pt>
                <c:pt idx="304">
                  <c:v>-3.8362574</c:v>
                </c:pt>
                <c:pt idx="305">
                  <c:v>-3.8388217</c:v>
                </c:pt>
                <c:pt idx="306">
                  <c:v>-3.8430244999999998</c:v>
                </c:pt>
                <c:pt idx="307">
                  <c:v>-3.8431370999999999</c:v>
                </c:pt>
                <c:pt idx="308">
                  <c:v>-3.8500345</c:v>
                </c:pt>
                <c:pt idx="309">
                  <c:v>-3.8553025999999999</c:v>
                </c:pt>
                <c:pt idx="310">
                  <c:v>-3.852795</c:v>
                </c:pt>
                <c:pt idx="311">
                  <c:v>-3.8611640999999999</c:v>
                </c:pt>
                <c:pt idx="312">
                  <c:v>-3.8638344</c:v>
                </c:pt>
                <c:pt idx="313">
                  <c:v>-3.8675030000000001</c:v>
                </c:pt>
                <c:pt idx="314">
                  <c:v>-3.8682151</c:v>
                </c:pt>
                <c:pt idx="315">
                  <c:v>-3.8728199999999999</c:v>
                </c:pt>
                <c:pt idx="316">
                  <c:v>-3.8750911000000001</c:v>
                </c:pt>
                <c:pt idx="317">
                  <c:v>-3.8795092000000002</c:v>
                </c:pt>
                <c:pt idx="318">
                  <c:v>-3.8801071999999999</c:v>
                </c:pt>
                <c:pt idx="319">
                  <c:v>-3.8849038</c:v>
                </c:pt>
                <c:pt idx="320">
                  <c:v>-3.8868586000000001</c:v>
                </c:pt>
                <c:pt idx="321">
                  <c:v>-3.8919139999999999</c:v>
                </c:pt>
                <c:pt idx="322">
                  <c:v>-3.8994716999999999</c:v>
                </c:pt>
                <c:pt idx="323">
                  <c:v>-3.8993020999999999</c:v>
                </c:pt>
                <c:pt idx="324">
                  <c:v>-3.9027324999999999</c:v>
                </c:pt>
                <c:pt idx="325">
                  <c:v>-3.9058826</c:v>
                </c:pt>
                <c:pt idx="326">
                  <c:v>-3.9113183999999999</c:v>
                </c:pt>
                <c:pt idx="327">
                  <c:v>-3.9113856</c:v>
                </c:pt>
                <c:pt idx="328">
                  <c:v>-3.9184853999999998</c:v>
                </c:pt>
                <c:pt idx="329">
                  <c:v>-3.9223661999999999</c:v>
                </c:pt>
                <c:pt idx="330">
                  <c:v>-3.9250417999999998</c:v>
                </c:pt>
                <c:pt idx="331">
                  <c:v>-3.9264114999999999</c:v>
                </c:pt>
                <c:pt idx="332">
                  <c:v>-3.9306874999999999</c:v>
                </c:pt>
                <c:pt idx="333">
                  <c:v>-3.9347113999999999</c:v>
                </c:pt>
                <c:pt idx="334">
                  <c:v>-3.9389034999999999</c:v>
                </c:pt>
                <c:pt idx="335">
                  <c:v>-3.9403855000000001</c:v>
                </c:pt>
                <c:pt idx="336">
                  <c:v>-3.9459084999999998</c:v>
                </c:pt>
                <c:pt idx="337">
                  <c:v>-3.9494676000000002</c:v>
                </c:pt>
                <c:pt idx="338">
                  <c:v>-3.9527038000000001</c:v>
                </c:pt>
                <c:pt idx="339">
                  <c:v>-3.9564911</c:v>
                </c:pt>
                <c:pt idx="340">
                  <c:v>-3.9598661000000002</c:v>
                </c:pt>
                <c:pt idx="341">
                  <c:v>-3.9601777999999999</c:v>
                </c:pt>
                <c:pt idx="342">
                  <c:v>-3.9652831000000002</c:v>
                </c:pt>
                <c:pt idx="343">
                  <c:v>-3.9718993</c:v>
                </c:pt>
                <c:pt idx="344">
                  <c:v>-3.9730363999999998</c:v>
                </c:pt>
                <c:pt idx="345">
                  <c:v>-3.9790545000000002</c:v>
                </c:pt>
                <c:pt idx="346">
                  <c:v>-3.9790537000000001</c:v>
                </c:pt>
                <c:pt idx="347">
                  <c:v>-3.9816905</c:v>
                </c:pt>
                <c:pt idx="348">
                  <c:v>-3.9893841000000001</c:v>
                </c:pt>
                <c:pt idx="349">
                  <c:v>-3.9904065000000002</c:v>
                </c:pt>
                <c:pt idx="350">
                  <c:v>-3.9955262</c:v>
                </c:pt>
                <c:pt idx="351">
                  <c:v>-4.0003104</c:v>
                </c:pt>
                <c:pt idx="352">
                  <c:v>-4.0005763999999999</c:v>
                </c:pt>
                <c:pt idx="353">
                  <c:v>-4.0071212000000003</c:v>
                </c:pt>
                <c:pt idx="354">
                  <c:v>-4.0087143000000003</c:v>
                </c:pt>
                <c:pt idx="355">
                  <c:v>-4.0124484999999996</c:v>
                </c:pt>
                <c:pt idx="356">
                  <c:v>-4.0152542000000002</c:v>
                </c:pt>
                <c:pt idx="357">
                  <c:v>-4.0204953000000003</c:v>
                </c:pt>
                <c:pt idx="358">
                  <c:v>-4.0229173999999999</c:v>
                </c:pt>
                <c:pt idx="359">
                  <c:v>-4.0272461000000002</c:v>
                </c:pt>
                <c:pt idx="360">
                  <c:v>-4.0262354</c:v>
                </c:pt>
                <c:pt idx="361">
                  <c:v>-4.0332331000000003</c:v>
                </c:pt>
                <c:pt idx="362">
                  <c:v>-4.0312853999999998</c:v>
                </c:pt>
                <c:pt idx="363">
                  <c:v>-4.0393214999999998</c:v>
                </c:pt>
                <c:pt idx="364">
                  <c:v>-4.0434722000000001</c:v>
                </c:pt>
                <c:pt idx="365">
                  <c:v>-4.0431216000000001</c:v>
                </c:pt>
                <c:pt idx="366">
                  <c:v>-4.0503945999999997</c:v>
                </c:pt>
                <c:pt idx="367">
                  <c:v>-4.0496783000000001</c:v>
                </c:pt>
                <c:pt idx="368">
                  <c:v>-4.0546411999999998</c:v>
                </c:pt>
                <c:pt idx="369">
                  <c:v>-4.0600829999999997</c:v>
                </c:pt>
                <c:pt idx="370">
                  <c:v>-4.0607362</c:v>
                </c:pt>
                <c:pt idx="371">
                  <c:v>-4.0660318000000002</c:v>
                </c:pt>
                <c:pt idx="372">
                  <c:v>-4.0669357000000002</c:v>
                </c:pt>
                <c:pt idx="373">
                  <c:v>-4.0681557000000002</c:v>
                </c:pt>
                <c:pt idx="374">
                  <c:v>-4.0716732999999996</c:v>
                </c:pt>
                <c:pt idx="375">
                  <c:v>-4.0734389999999996</c:v>
                </c:pt>
                <c:pt idx="376">
                  <c:v>-4.0775370999999998</c:v>
                </c:pt>
                <c:pt idx="377">
                  <c:v>-4.0808247</c:v>
                </c:pt>
                <c:pt idx="378">
                  <c:v>-4.0811498000000004</c:v>
                </c:pt>
                <c:pt idx="379">
                  <c:v>-4.0877549000000002</c:v>
                </c:pt>
                <c:pt idx="380">
                  <c:v>-4.0919620999999999</c:v>
                </c:pt>
                <c:pt idx="381">
                  <c:v>-4.093159</c:v>
                </c:pt>
                <c:pt idx="382">
                  <c:v>-4.0976452999999999</c:v>
                </c:pt>
                <c:pt idx="383">
                  <c:v>-4.0969945000000001</c:v>
                </c:pt>
                <c:pt idx="384">
                  <c:v>-4.1041458999999998</c:v>
                </c:pt>
                <c:pt idx="385">
                  <c:v>-4.1022702999999998</c:v>
                </c:pt>
                <c:pt idx="386">
                  <c:v>-4.1075046000000004</c:v>
                </c:pt>
                <c:pt idx="387">
                  <c:v>-4.1110639000000004</c:v>
                </c:pt>
                <c:pt idx="388">
                  <c:v>-4.1140892999999998</c:v>
                </c:pt>
                <c:pt idx="389">
                  <c:v>-4.1172972000000003</c:v>
                </c:pt>
                <c:pt idx="390">
                  <c:v>-4.1215649000000001</c:v>
                </c:pt>
                <c:pt idx="391">
                  <c:v>-4.1248348999999997</c:v>
                </c:pt>
                <c:pt idx="392">
                  <c:v>-4.1284999999999998</c:v>
                </c:pt>
                <c:pt idx="393">
                  <c:v>-4.1299486999999999</c:v>
                </c:pt>
                <c:pt idx="394">
                  <c:v>-4.1348589999999996</c:v>
                </c:pt>
                <c:pt idx="395">
                  <c:v>-4.1394941999999997</c:v>
                </c:pt>
                <c:pt idx="396">
                  <c:v>-4.1389484999999997</c:v>
                </c:pt>
                <c:pt idx="397">
                  <c:v>-4.1439475999999997</c:v>
                </c:pt>
                <c:pt idx="398">
                  <c:v>-4.1471681</c:v>
                </c:pt>
                <c:pt idx="399">
                  <c:v>-4.1485827000000004</c:v>
                </c:pt>
                <c:pt idx="400">
                  <c:v>-4.1554171000000002</c:v>
                </c:pt>
                <c:pt idx="401">
                  <c:v>-4.1571482</c:v>
                </c:pt>
                <c:pt idx="402">
                  <c:v>-4.1591011</c:v>
                </c:pt>
                <c:pt idx="403">
                  <c:v>-4.1648116000000002</c:v>
                </c:pt>
                <c:pt idx="404">
                  <c:v>-4.1673169000000003</c:v>
                </c:pt>
                <c:pt idx="405">
                  <c:v>-4.1691735999999997</c:v>
                </c:pt>
                <c:pt idx="406">
                  <c:v>-4.1720044999999999</c:v>
                </c:pt>
                <c:pt idx="407">
                  <c:v>-4.1778016999999998</c:v>
                </c:pt>
                <c:pt idx="408">
                  <c:v>-4.1783324999999998</c:v>
                </c:pt>
                <c:pt idx="409">
                  <c:v>-4.1825874000000001</c:v>
                </c:pt>
                <c:pt idx="410">
                  <c:v>-4.1889234999999996</c:v>
                </c:pt>
                <c:pt idx="411">
                  <c:v>-4.1950634999999998</c:v>
                </c:pt>
                <c:pt idx="412">
                  <c:v>-4.1952841999999997</c:v>
                </c:pt>
                <c:pt idx="413">
                  <c:v>-4.1964302</c:v>
                </c:pt>
                <c:pt idx="414">
                  <c:v>-4.2045291000000002</c:v>
                </c:pt>
                <c:pt idx="415">
                  <c:v>-4.2074689999999997</c:v>
                </c:pt>
                <c:pt idx="416">
                  <c:v>-4.2073885999999998</c:v>
                </c:pt>
                <c:pt idx="417">
                  <c:v>-4.2102265000000001</c:v>
                </c:pt>
                <c:pt idx="418">
                  <c:v>-4.2153991</c:v>
                </c:pt>
                <c:pt idx="419">
                  <c:v>-4.2160602999999996</c:v>
                </c:pt>
                <c:pt idx="420">
                  <c:v>-4.2223012999999998</c:v>
                </c:pt>
                <c:pt idx="421">
                  <c:v>-4.2265610999999996</c:v>
                </c:pt>
                <c:pt idx="422">
                  <c:v>-4.2290751999999996</c:v>
                </c:pt>
                <c:pt idx="423">
                  <c:v>-4.2314297999999999</c:v>
                </c:pt>
                <c:pt idx="424">
                  <c:v>-4.2317229999999997</c:v>
                </c:pt>
                <c:pt idx="425">
                  <c:v>-4.2357743000000001</c:v>
                </c:pt>
                <c:pt idx="426">
                  <c:v>-4.2387857000000002</c:v>
                </c:pt>
                <c:pt idx="427">
                  <c:v>-4.2424996999999998</c:v>
                </c:pt>
                <c:pt idx="428">
                  <c:v>-4.2474131000000002</c:v>
                </c:pt>
                <c:pt idx="429">
                  <c:v>-4.2490683999999996</c:v>
                </c:pt>
                <c:pt idx="430">
                  <c:v>-4.2545209000000002</c:v>
                </c:pt>
                <c:pt idx="431">
                  <c:v>-4.2579037</c:v>
                </c:pt>
                <c:pt idx="432">
                  <c:v>-4.2606506</c:v>
                </c:pt>
                <c:pt idx="433">
                  <c:v>-4.2641874</c:v>
                </c:pt>
                <c:pt idx="434">
                  <c:v>-4.2621102999999998</c:v>
                </c:pt>
                <c:pt idx="435">
                  <c:v>-4.2679681</c:v>
                </c:pt>
                <c:pt idx="436">
                  <c:v>-4.2726638000000001</c:v>
                </c:pt>
                <c:pt idx="437">
                  <c:v>-4.2713937</c:v>
                </c:pt>
                <c:pt idx="438">
                  <c:v>-4.2750713999999999</c:v>
                </c:pt>
                <c:pt idx="439">
                  <c:v>-4.2768370999999998</c:v>
                </c:pt>
                <c:pt idx="440">
                  <c:v>-4.2839267000000003</c:v>
                </c:pt>
                <c:pt idx="441">
                  <c:v>-4.2882309999999997</c:v>
                </c:pt>
                <c:pt idx="442">
                  <c:v>-4.2895589000000003</c:v>
                </c:pt>
                <c:pt idx="443">
                  <c:v>-4.2909930999999997</c:v>
                </c:pt>
                <c:pt idx="444">
                  <c:v>-4.2952725999999997</c:v>
                </c:pt>
                <c:pt idx="445">
                  <c:v>-4.2964678000000003</c:v>
                </c:pt>
                <c:pt idx="446">
                  <c:v>-4.2995083000000003</c:v>
                </c:pt>
                <c:pt idx="447">
                  <c:v>-4.3003868000000001</c:v>
                </c:pt>
                <c:pt idx="448">
                  <c:v>-4.3035423000000002</c:v>
                </c:pt>
                <c:pt idx="449">
                  <c:v>-4.3075159999999997</c:v>
                </c:pt>
                <c:pt idx="450">
                  <c:v>-4.3122461999999997</c:v>
                </c:pt>
                <c:pt idx="451">
                  <c:v>-4.3130797999999997</c:v>
                </c:pt>
                <c:pt idx="452">
                  <c:v>-4.3159795000000001</c:v>
                </c:pt>
                <c:pt idx="453">
                  <c:v>-4.3159494</c:v>
                </c:pt>
                <c:pt idx="454">
                  <c:v>-4.3241224999999996</c:v>
                </c:pt>
                <c:pt idx="455">
                  <c:v>-4.3249370999999996</c:v>
                </c:pt>
                <c:pt idx="456">
                  <c:v>-4.3271490000000004</c:v>
                </c:pt>
                <c:pt idx="457">
                  <c:v>-4.3318893000000003</c:v>
                </c:pt>
                <c:pt idx="458">
                  <c:v>-4.3365568999999997</c:v>
                </c:pt>
                <c:pt idx="459">
                  <c:v>-4.3369304</c:v>
                </c:pt>
                <c:pt idx="460">
                  <c:v>-4.3422723000000003</c:v>
                </c:pt>
                <c:pt idx="461">
                  <c:v>-4.3428614999999997</c:v>
                </c:pt>
                <c:pt idx="462">
                  <c:v>-4.3436833999999998</c:v>
                </c:pt>
                <c:pt idx="463">
                  <c:v>-4.3487746999999999</c:v>
                </c:pt>
                <c:pt idx="464">
                  <c:v>-4.3493567999999998</c:v>
                </c:pt>
                <c:pt idx="465">
                  <c:v>-4.3527978000000003</c:v>
                </c:pt>
                <c:pt idx="466">
                  <c:v>-4.3564942000000002</c:v>
                </c:pt>
                <c:pt idx="467">
                  <c:v>-4.3601501000000003</c:v>
                </c:pt>
                <c:pt idx="468">
                  <c:v>-4.3622765000000001</c:v>
                </c:pt>
                <c:pt idx="469">
                  <c:v>-4.3641633999999998</c:v>
                </c:pt>
                <c:pt idx="470">
                  <c:v>-4.3659382999999998</c:v>
                </c:pt>
                <c:pt idx="471">
                  <c:v>-4.3724325999999998</c:v>
                </c:pt>
                <c:pt idx="472">
                  <c:v>-4.3730305999999999</c:v>
                </c:pt>
                <c:pt idx="473">
                  <c:v>-4.3753764000000004</c:v>
                </c:pt>
                <c:pt idx="474">
                  <c:v>-4.3766300999999999</c:v>
                </c:pt>
                <c:pt idx="475">
                  <c:v>-4.3820059999999996</c:v>
                </c:pt>
                <c:pt idx="476">
                  <c:v>-4.3854185000000001</c:v>
                </c:pt>
                <c:pt idx="477">
                  <c:v>-4.3884341999999998</c:v>
                </c:pt>
                <c:pt idx="478">
                  <c:v>-4.3938604999999997</c:v>
                </c:pt>
                <c:pt idx="479">
                  <c:v>-4.3942759000000002</c:v>
                </c:pt>
                <c:pt idx="480">
                  <c:v>-4.3989732999999998</c:v>
                </c:pt>
                <c:pt idx="481">
                  <c:v>-4.4020032999999996</c:v>
                </c:pt>
                <c:pt idx="482">
                  <c:v>-4.4028482999999996</c:v>
                </c:pt>
                <c:pt idx="483">
                  <c:v>-4.4077646000000001</c:v>
                </c:pt>
                <c:pt idx="484">
                  <c:v>-4.4099817999999997</c:v>
                </c:pt>
                <c:pt idx="485">
                  <c:v>-4.4117937999999999</c:v>
                </c:pt>
                <c:pt idx="486">
                  <c:v>-4.4176978</c:v>
                </c:pt>
                <c:pt idx="487">
                  <c:v>-4.4194746</c:v>
                </c:pt>
                <c:pt idx="488">
                  <c:v>-4.4200736999999997</c:v>
                </c:pt>
                <c:pt idx="489">
                  <c:v>-4.4248431999999998</c:v>
                </c:pt>
                <c:pt idx="490">
                  <c:v>-4.4248726999999999</c:v>
                </c:pt>
                <c:pt idx="491">
                  <c:v>-4.4290041999999996</c:v>
                </c:pt>
                <c:pt idx="492">
                  <c:v>-4.4364974999999998</c:v>
                </c:pt>
                <c:pt idx="493">
                  <c:v>-4.4378655</c:v>
                </c:pt>
                <c:pt idx="494">
                  <c:v>-4.4390513</c:v>
                </c:pt>
                <c:pt idx="495">
                  <c:v>-4.4448002999999998</c:v>
                </c:pt>
                <c:pt idx="496">
                  <c:v>-4.4480075000000001</c:v>
                </c:pt>
                <c:pt idx="497">
                  <c:v>-4.4485922999999996</c:v>
                </c:pt>
                <c:pt idx="498">
                  <c:v>-4.4520071000000003</c:v>
                </c:pt>
                <c:pt idx="499">
                  <c:v>-4.4559625</c:v>
                </c:pt>
                <c:pt idx="500">
                  <c:v>-4.4577119999999999</c:v>
                </c:pt>
                <c:pt idx="501">
                  <c:v>-4.4601496000000003</c:v>
                </c:pt>
                <c:pt idx="502">
                  <c:v>-4.4611065999999999</c:v>
                </c:pt>
                <c:pt idx="503">
                  <c:v>-4.4681867000000004</c:v>
                </c:pt>
                <c:pt idx="504">
                  <c:v>-4.4727652000000004</c:v>
                </c:pt>
                <c:pt idx="505">
                  <c:v>-4.4727880000000004</c:v>
                </c:pt>
                <c:pt idx="506">
                  <c:v>-4.4762684000000004</c:v>
                </c:pt>
                <c:pt idx="507">
                  <c:v>-4.4769126999999997</c:v>
                </c:pt>
                <c:pt idx="508">
                  <c:v>-4.4862393000000003</c:v>
                </c:pt>
                <c:pt idx="509">
                  <c:v>-4.4832746999999999</c:v>
                </c:pt>
                <c:pt idx="510">
                  <c:v>-4.4879359000000001</c:v>
                </c:pt>
                <c:pt idx="511">
                  <c:v>-4.4914342999999999</c:v>
                </c:pt>
                <c:pt idx="512">
                  <c:v>-4.4936319999999998</c:v>
                </c:pt>
                <c:pt idx="513">
                  <c:v>-4.4978116000000004</c:v>
                </c:pt>
                <c:pt idx="514">
                  <c:v>-4.4986357999999997</c:v>
                </c:pt>
                <c:pt idx="515">
                  <c:v>-4.5012694</c:v>
                </c:pt>
                <c:pt idx="516">
                  <c:v>-4.5041881000000004</c:v>
                </c:pt>
                <c:pt idx="517">
                  <c:v>-4.5065575999999998</c:v>
                </c:pt>
                <c:pt idx="518">
                  <c:v>-4.5082804999999997</c:v>
                </c:pt>
                <c:pt idx="519">
                  <c:v>-4.5105547000000001</c:v>
                </c:pt>
                <c:pt idx="520">
                  <c:v>-4.5126952999999999</c:v>
                </c:pt>
                <c:pt idx="521">
                  <c:v>-4.5178580000000004</c:v>
                </c:pt>
                <c:pt idx="522">
                  <c:v>-4.5191252999999998</c:v>
                </c:pt>
                <c:pt idx="523">
                  <c:v>-4.5219483</c:v>
                </c:pt>
                <c:pt idx="524">
                  <c:v>-4.5245341999999997</c:v>
                </c:pt>
                <c:pt idx="525">
                  <c:v>-4.5290293999999998</c:v>
                </c:pt>
                <c:pt idx="526">
                  <c:v>-4.5313987999999998</c:v>
                </c:pt>
                <c:pt idx="527">
                  <c:v>-4.5297733999999998</c:v>
                </c:pt>
                <c:pt idx="528">
                  <c:v>-4.5336173999999998</c:v>
                </c:pt>
                <c:pt idx="529">
                  <c:v>-4.5363718999999998</c:v>
                </c:pt>
                <c:pt idx="530">
                  <c:v>-4.5413123000000004</c:v>
                </c:pt>
                <c:pt idx="531">
                  <c:v>-4.5437865000000004</c:v>
                </c:pt>
                <c:pt idx="532">
                  <c:v>-4.5437738000000003</c:v>
                </c:pt>
                <c:pt idx="533">
                  <c:v>-4.5543563999999996</c:v>
                </c:pt>
                <c:pt idx="534">
                  <c:v>-4.5531050000000004</c:v>
                </c:pt>
                <c:pt idx="535">
                  <c:v>-4.5544618999999997</c:v>
                </c:pt>
                <c:pt idx="536">
                  <c:v>-4.5569251</c:v>
                </c:pt>
                <c:pt idx="537">
                  <c:v>-4.5605218000000001</c:v>
                </c:pt>
                <c:pt idx="538">
                  <c:v>-4.5649265000000003</c:v>
                </c:pt>
                <c:pt idx="539">
                  <c:v>-4.5664350999999996</c:v>
                </c:pt>
                <c:pt idx="540">
                  <c:v>-4.5682963000000001</c:v>
                </c:pt>
                <c:pt idx="541">
                  <c:v>-4.5680924000000003</c:v>
                </c:pt>
                <c:pt idx="542">
                  <c:v>-4.5743692999999999</c:v>
                </c:pt>
                <c:pt idx="543">
                  <c:v>-4.5759059000000004</c:v>
                </c:pt>
                <c:pt idx="544">
                  <c:v>-4.5796425000000003</c:v>
                </c:pt>
                <c:pt idx="545">
                  <c:v>-4.5855281999999997</c:v>
                </c:pt>
                <c:pt idx="546">
                  <c:v>-4.5829664000000001</c:v>
                </c:pt>
                <c:pt idx="547">
                  <c:v>-4.5865475</c:v>
                </c:pt>
                <c:pt idx="548">
                  <c:v>-4.5915559999999997</c:v>
                </c:pt>
                <c:pt idx="549">
                  <c:v>-4.5930239000000004</c:v>
                </c:pt>
                <c:pt idx="550">
                  <c:v>-4.5954544999999998</c:v>
                </c:pt>
                <c:pt idx="551">
                  <c:v>-4.5985806</c:v>
                </c:pt>
                <c:pt idx="552">
                  <c:v>-4.6012737000000001</c:v>
                </c:pt>
                <c:pt idx="553">
                  <c:v>-4.6022718999999999</c:v>
                </c:pt>
                <c:pt idx="554">
                  <c:v>-4.6065975999999997</c:v>
                </c:pt>
                <c:pt idx="555">
                  <c:v>-4.6057788999999998</c:v>
                </c:pt>
                <c:pt idx="556">
                  <c:v>-4.6114265000000003</c:v>
                </c:pt>
                <c:pt idx="557">
                  <c:v>-4.6120584999999998</c:v>
                </c:pt>
                <c:pt idx="558">
                  <c:v>-4.6151486000000004</c:v>
                </c:pt>
                <c:pt idx="559">
                  <c:v>-4.6214284000000001</c:v>
                </c:pt>
                <c:pt idx="560">
                  <c:v>-4.6252266000000004</c:v>
                </c:pt>
                <c:pt idx="561">
                  <c:v>-4.6254743999999999</c:v>
                </c:pt>
                <c:pt idx="562">
                  <c:v>-4.6289207000000001</c:v>
                </c:pt>
                <c:pt idx="563">
                  <c:v>-4.6313636000000002</c:v>
                </c:pt>
                <c:pt idx="564">
                  <c:v>-4.6339110000000003</c:v>
                </c:pt>
                <c:pt idx="565">
                  <c:v>-4.6341671</c:v>
                </c:pt>
                <c:pt idx="566">
                  <c:v>-4.6399721999999999</c:v>
                </c:pt>
                <c:pt idx="567">
                  <c:v>-4.6416738000000004</c:v>
                </c:pt>
                <c:pt idx="568">
                  <c:v>-4.6464087999999997</c:v>
                </c:pt>
                <c:pt idx="569">
                  <c:v>-4.6437074999999997</c:v>
                </c:pt>
                <c:pt idx="570">
                  <c:v>-4.6483004000000001</c:v>
                </c:pt>
                <c:pt idx="571">
                  <c:v>-4.6518943999999998</c:v>
                </c:pt>
                <c:pt idx="572">
                  <c:v>-4.6526858000000004</c:v>
                </c:pt>
                <c:pt idx="573">
                  <c:v>-4.6586971000000004</c:v>
                </c:pt>
                <c:pt idx="574">
                  <c:v>-4.6584471000000001</c:v>
                </c:pt>
                <c:pt idx="575">
                  <c:v>-4.6627479999999997</c:v>
                </c:pt>
                <c:pt idx="576">
                  <c:v>-4.6619358000000002</c:v>
                </c:pt>
                <c:pt idx="577">
                  <c:v>-4.6683301999999998</c:v>
                </c:pt>
                <c:pt idx="578">
                  <c:v>-4.6754243000000004</c:v>
                </c:pt>
                <c:pt idx="579">
                  <c:v>-4.6757985</c:v>
                </c:pt>
                <c:pt idx="580">
                  <c:v>-4.6780254000000001</c:v>
                </c:pt>
                <c:pt idx="581">
                  <c:v>-4.6783359000000004</c:v>
                </c:pt>
                <c:pt idx="582">
                  <c:v>-4.6825637000000002</c:v>
                </c:pt>
                <c:pt idx="583">
                  <c:v>-4.6837476000000002</c:v>
                </c:pt>
                <c:pt idx="584">
                  <c:v>-4.6918625</c:v>
                </c:pt>
                <c:pt idx="585">
                  <c:v>-4.6912567999999997</c:v>
                </c:pt>
                <c:pt idx="586">
                  <c:v>-4.6940454999999996</c:v>
                </c:pt>
                <c:pt idx="587">
                  <c:v>-4.6972471999999996</c:v>
                </c:pt>
                <c:pt idx="588">
                  <c:v>-4.6998446999999999</c:v>
                </c:pt>
                <c:pt idx="589">
                  <c:v>-4.7017072999999998</c:v>
                </c:pt>
                <c:pt idx="590">
                  <c:v>-4.7056266999999998</c:v>
                </c:pt>
                <c:pt idx="591">
                  <c:v>-4.7084142</c:v>
                </c:pt>
                <c:pt idx="592">
                  <c:v>-4.709937</c:v>
                </c:pt>
                <c:pt idx="593">
                  <c:v>-4.7105717</c:v>
                </c:pt>
                <c:pt idx="594">
                  <c:v>-4.7142353999999997</c:v>
                </c:pt>
                <c:pt idx="595">
                  <c:v>-4.7184920999999997</c:v>
                </c:pt>
                <c:pt idx="596">
                  <c:v>-4.7181211000000003</c:v>
                </c:pt>
                <c:pt idx="597">
                  <c:v>-4.7243642000000001</c:v>
                </c:pt>
                <c:pt idx="598">
                  <c:v>-4.7280831000000001</c:v>
                </c:pt>
                <c:pt idx="599">
                  <c:v>-4.7297358999999997</c:v>
                </c:pt>
                <c:pt idx="600">
                  <c:v>-4.7341965999999998</c:v>
                </c:pt>
                <c:pt idx="601">
                  <c:v>-4.7354200999999998</c:v>
                </c:pt>
                <c:pt idx="602">
                  <c:v>-4.7379213</c:v>
                </c:pt>
                <c:pt idx="603">
                  <c:v>-4.7367128999999997</c:v>
                </c:pt>
                <c:pt idx="604">
                  <c:v>-4.7410835999999996</c:v>
                </c:pt>
                <c:pt idx="605">
                  <c:v>-4.7456803000000001</c:v>
                </c:pt>
                <c:pt idx="606">
                  <c:v>-4.7474423999999997</c:v>
                </c:pt>
                <c:pt idx="607">
                  <c:v>-4.7537298999999997</c:v>
                </c:pt>
                <c:pt idx="608">
                  <c:v>-4.7570141000000001</c:v>
                </c:pt>
                <c:pt idx="609">
                  <c:v>-4.7594336000000004</c:v>
                </c:pt>
                <c:pt idx="610">
                  <c:v>-4.7586138</c:v>
                </c:pt>
                <c:pt idx="611">
                  <c:v>-4.7663691999999998</c:v>
                </c:pt>
                <c:pt idx="612">
                  <c:v>-4.7669895000000002</c:v>
                </c:pt>
                <c:pt idx="613">
                  <c:v>-4.7678760000000002</c:v>
                </c:pt>
                <c:pt idx="614">
                  <c:v>-4.7731553</c:v>
                </c:pt>
                <c:pt idx="615">
                  <c:v>-4.7727614000000003</c:v>
                </c:pt>
                <c:pt idx="616">
                  <c:v>-4.7755194999999997</c:v>
                </c:pt>
                <c:pt idx="617">
                  <c:v>-4.7806728999999999</c:v>
                </c:pt>
                <c:pt idx="618">
                  <c:v>-4.7842200999999998</c:v>
                </c:pt>
                <c:pt idx="619">
                  <c:v>-4.7843036000000003</c:v>
                </c:pt>
                <c:pt idx="620">
                  <c:v>-4.7888881000000003</c:v>
                </c:pt>
                <c:pt idx="621">
                  <c:v>-4.7941136999999996</c:v>
                </c:pt>
                <c:pt idx="622">
                  <c:v>-4.7967716999999999</c:v>
                </c:pt>
                <c:pt idx="623">
                  <c:v>-4.7988065000000004</c:v>
                </c:pt>
                <c:pt idx="624">
                  <c:v>-4.8009386999999997</c:v>
                </c:pt>
                <c:pt idx="625">
                  <c:v>-4.8002440999999996</c:v>
                </c:pt>
                <c:pt idx="626">
                  <c:v>-4.8014559999999999</c:v>
                </c:pt>
                <c:pt idx="627">
                  <c:v>-4.8086846000000003</c:v>
                </c:pt>
                <c:pt idx="628">
                  <c:v>-4.8112167000000001</c:v>
                </c:pt>
                <c:pt idx="629">
                  <c:v>-4.8124330000000004</c:v>
                </c:pt>
                <c:pt idx="630">
                  <c:v>-4.8123531000000002</c:v>
                </c:pt>
                <c:pt idx="631">
                  <c:v>-4.8159786000000002</c:v>
                </c:pt>
                <c:pt idx="632">
                  <c:v>-4.8246777999999999</c:v>
                </c:pt>
                <c:pt idx="633">
                  <c:v>-4.8263682000000001</c:v>
                </c:pt>
                <c:pt idx="634">
                  <c:v>-4.8275902000000004</c:v>
                </c:pt>
                <c:pt idx="635">
                  <c:v>-4.8281248000000003</c:v>
                </c:pt>
                <c:pt idx="636">
                  <c:v>-4.8340212999999999</c:v>
                </c:pt>
                <c:pt idx="637">
                  <c:v>-4.8328188000000001</c:v>
                </c:pt>
                <c:pt idx="638">
                  <c:v>-4.8373891999999996</c:v>
                </c:pt>
                <c:pt idx="639">
                  <c:v>-4.8386996</c:v>
                </c:pt>
                <c:pt idx="640">
                  <c:v>-4.8435091000000003</c:v>
                </c:pt>
                <c:pt idx="641">
                  <c:v>-4.8468809000000004</c:v>
                </c:pt>
                <c:pt idx="642">
                  <c:v>-4.8470262999999996</c:v>
                </c:pt>
                <c:pt idx="643">
                  <c:v>-4.8503420000000004</c:v>
                </c:pt>
                <c:pt idx="644">
                  <c:v>-4.8552457999999996</c:v>
                </c:pt>
                <c:pt idx="645">
                  <c:v>-4.8594644000000002</c:v>
                </c:pt>
                <c:pt idx="646">
                  <c:v>-4.8620524999999999</c:v>
                </c:pt>
                <c:pt idx="647">
                  <c:v>-4.8631456999999996</c:v>
                </c:pt>
                <c:pt idx="648">
                  <c:v>-4.8623225000000003</c:v>
                </c:pt>
                <c:pt idx="649">
                  <c:v>-4.8682724000000004</c:v>
                </c:pt>
                <c:pt idx="650">
                  <c:v>-4.8691092999999999</c:v>
                </c:pt>
                <c:pt idx="651">
                  <c:v>-4.8765972</c:v>
                </c:pt>
                <c:pt idx="652">
                  <c:v>-4.8769914999999999</c:v>
                </c:pt>
                <c:pt idx="653">
                  <c:v>-4.8809636999999997</c:v>
                </c:pt>
                <c:pt idx="654">
                  <c:v>-4.8836227000000001</c:v>
                </c:pt>
                <c:pt idx="655">
                  <c:v>-4.8862243999999997</c:v>
                </c:pt>
                <c:pt idx="656">
                  <c:v>-4.8912826000000003</c:v>
                </c:pt>
                <c:pt idx="657">
                  <c:v>-4.8876404999999998</c:v>
                </c:pt>
                <c:pt idx="658">
                  <c:v>-4.8905832</c:v>
                </c:pt>
                <c:pt idx="659">
                  <c:v>-4.8967904999999998</c:v>
                </c:pt>
                <c:pt idx="660">
                  <c:v>-4.9005226999999998</c:v>
                </c:pt>
                <c:pt idx="661">
                  <c:v>-4.9029132000000004</c:v>
                </c:pt>
                <c:pt idx="662">
                  <c:v>-4.9061984000000001</c:v>
                </c:pt>
                <c:pt idx="663">
                  <c:v>-4.9080564999999998</c:v>
                </c:pt>
                <c:pt idx="664">
                  <c:v>-4.9093578999999998</c:v>
                </c:pt>
                <c:pt idx="665">
                  <c:v>-4.9138282000000002</c:v>
                </c:pt>
                <c:pt idx="666">
                  <c:v>-4.9186709999999998</c:v>
                </c:pt>
                <c:pt idx="667">
                  <c:v>-4.9179716999999998</c:v>
                </c:pt>
                <c:pt idx="668">
                  <c:v>-4.9237606999999999</c:v>
                </c:pt>
                <c:pt idx="669">
                  <c:v>-4.9268618000000002</c:v>
                </c:pt>
                <c:pt idx="670">
                  <c:v>-4.9282832000000001</c:v>
                </c:pt>
                <c:pt idx="671">
                  <c:v>-4.9297386000000003</c:v>
                </c:pt>
                <c:pt idx="672">
                  <c:v>-4.9360115999999996</c:v>
                </c:pt>
                <c:pt idx="673">
                  <c:v>-4.9357382999999997</c:v>
                </c:pt>
                <c:pt idx="674">
                  <c:v>-4.9428977999999999</c:v>
                </c:pt>
                <c:pt idx="675">
                  <c:v>-4.9403325999999996</c:v>
                </c:pt>
                <c:pt idx="676">
                  <c:v>-4.9429221999999999</c:v>
                </c:pt>
                <c:pt idx="677">
                  <c:v>-4.9495391</c:v>
                </c:pt>
                <c:pt idx="678">
                  <c:v>-4.9511574999999999</c:v>
                </c:pt>
                <c:pt idx="679">
                  <c:v>-4.9550660999999998</c:v>
                </c:pt>
                <c:pt idx="680">
                  <c:v>-4.9537496000000001</c:v>
                </c:pt>
                <c:pt idx="681">
                  <c:v>-4.9611625999999998</c:v>
                </c:pt>
                <c:pt idx="682">
                  <c:v>-4.9607089000000002</c:v>
                </c:pt>
                <c:pt idx="683">
                  <c:v>-4.9651066000000004</c:v>
                </c:pt>
                <c:pt idx="684">
                  <c:v>-4.9665591999999998</c:v>
                </c:pt>
                <c:pt idx="685">
                  <c:v>-4.9662622000000001</c:v>
                </c:pt>
                <c:pt idx="686">
                  <c:v>-4.9740627000000002</c:v>
                </c:pt>
                <c:pt idx="687">
                  <c:v>-4.9742559000000002</c:v>
                </c:pt>
                <c:pt idx="688">
                  <c:v>-4.9728702</c:v>
                </c:pt>
                <c:pt idx="689">
                  <c:v>-4.9754658999999997</c:v>
                </c:pt>
                <c:pt idx="690">
                  <c:v>-4.9792826000000003</c:v>
                </c:pt>
                <c:pt idx="691">
                  <c:v>-4.9858723999999999</c:v>
                </c:pt>
                <c:pt idx="692">
                  <c:v>-4.9864313999999998</c:v>
                </c:pt>
                <c:pt idx="693">
                  <c:v>-4.9898632999999997</c:v>
                </c:pt>
                <c:pt idx="694">
                  <c:v>-4.9946375999999999</c:v>
                </c:pt>
                <c:pt idx="695">
                  <c:v>-4.9961541</c:v>
                </c:pt>
                <c:pt idx="696">
                  <c:v>-4.9986607999999997</c:v>
                </c:pt>
                <c:pt idx="697">
                  <c:v>-4.9996695999999998</c:v>
                </c:pt>
                <c:pt idx="698">
                  <c:v>-5.0034915</c:v>
                </c:pt>
                <c:pt idx="699">
                  <c:v>-5.0061925</c:v>
                </c:pt>
                <c:pt idx="700">
                  <c:v>-5.0143519000000003</c:v>
                </c:pt>
                <c:pt idx="701">
                  <c:v>-5.0090699000000001</c:v>
                </c:pt>
                <c:pt idx="702">
                  <c:v>-5.0162024000000001</c:v>
                </c:pt>
                <c:pt idx="703">
                  <c:v>-5.0182476999999999</c:v>
                </c:pt>
                <c:pt idx="704">
                  <c:v>-5.0187014999999997</c:v>
                </c:pt>
                <c:pt idx="705">
                  <c:v>-5.0212665000000003</c:v>
                </c:pt>
                <c:pt idx="706">
                  <c:v>-5.0236532</c:v>
                </c:pt>
                <c:pt idx="707">
                  <c:v>-5.0286198000000004</c:v>
                </c:pt>
                <c:pt idx="708">
                  <c:v>-5.0269193000000003</c:v>
                </c:pt>
                <c:pt idx="709">
                  <c:v>-5.0288468000000002</c:v>
                </c:pt>
                <c:pt idx="710">
                  <c:v>-5.0376887000000004</c:v>
                </c:pt>
                <c:pt idx="711">
                  <c:v>-5.0383088999999996</c:v>
                </c:pt>
                <c:pt idx="712">
                  <c:v>-5.0407533000000004</c:v>
                </c:pt>
                <c:pt idx="713">
                  <c:v>-5.0410722000000003</c:v>
                </c:pt>
                <c:pt idx="714">
                  <c:v>-5.0441621000000003</c:v>
                </c:pt>
                <c:pt idx="715">
                  <c:v>-5.0465686999999999</c:v>
                </c:pt>
                <c:pt idx="716">
                  <c:v>-5.0533406000000003</c:v>
                </c:pt>
                <c:pt idx="717">
                  <c:v>-5.0522159999999996</c:v>
                </c:pt>
                <c:pt idx="718">
                  <c:v>-5.0532447999999999</c:v>
                </c:pt>
                <c:pt idx="719">
                  <c:v>-5.0588601000000004</c:v>
                </c:pt>
                <c:pt idx="720">
                  <c:v>-5.0578194999999999</c:v>
                </c:pt>
                <c:pt idx="721">
                  <c:v>-5.0618188999999996</c:v>
                </c:pt>
                <c:pt idx="722">
                  <c:v>-5.0637410999999997</c:v>
                </c:pt>
                <c:pt idx="723">
                  <c:v>-5.0697206000000001</c:v>
                </c:pt>
                <c:pt idx="724">
                  <c:v>-5.0714595999999998</c:v>
                </c:pt>
                <c:pt idx="725">
                  <c:v>-5.0735137000000003</c:v>
                </c:pt>
                <c:pt idx="726">
                  <c:v>-5.0733376000000003</c:v>
                </c:pt>
                <c:pt idx="727">
                  <c:v>-5.0794635000000001</c:v>
                </c:pt>
                <c:pt idx="728">
                  <c:v>-5.0804016000000001</c:v>
                </c:pt>
                <c:pt idx="729">
                  <c:v>-5.0826333999999997</c:v>
                </c:pt>
                <c:pt idx="730">
                  <c:v>-5.0829854000000001</c:v>
                </c:pt>
                <c:pt idx="731">
                  <c:v>-5.0866866000000002</c:v>
                </c:pt>
                <c:pt idx="732">
                  <c:v>-5.0930106999999998</c:v>
                </c:pt>
                <c:pt idx="733">
                  <c:v>-5.0930365999999996</c:v>
                </c:pt>
                <c:pt idx="734">
                  <c:v>-5.0970804000000003</c:v>
                </c:pt>
                <c:pt idx="735">
                  <c:v>-5.0993617000000002</c:v>
                </c:pt>
                <c:pt idx="736">
                  <c:v>-5.1040158</c:v>
                </c:pt>
                <c:pt idx="737">
                  <c:v>-5.1010913999999996</c:v>
                </c:pt>
                <c:pt idx="738">
                  <c:v>-5.1067092000000001</c:v>
                </c:pt>
                <c:pt idx="739">
                  <c:v>-5.1080402999999999</c:v>
                </c:pt>
                <c:pt idx="740">
                  <c:v>-5.1099746000000001</c:v>
                </c:pt>
                <c:pt idx="741">
                  <c:v>-5.1142382</c:v>
                </c:pt>
                <c:pt idx="742">
                  <c:v>-5.1158522</c:v>
                </c:pt>
                <c:pt idx="743">
                  <c:v>-5.1211574999999998</c:v>
                </c:pt>
                <c:pt idx="744">
                  <c:v>-5.1199136000000003</c:v>
                </c:pt>
                <c:pt idx="745">
                  <c:v>-5.1259933999999996</c:v>
                </c:pt>
                <c:pt idx="746">
                  <c:v>-5.1241041000000003</c:v>
                </c:pt>
                <c:pt idx="747">
                  <c:v>-5.1296328000000004</c:v>
                </c:pt>
                <c:pt idx="748">
                  <c:v>-5.1325674000000001</c:v>
                </c:pt>
                <c:pt idx="749">
                  <c:v>-5.1342170999999999</c:v>
                </c:pt>
                <c:pt idx="750">
                  <c:v>-5.1346743999999997</c:v>
                </c:pt>
                <c:pt idx="751">
                  <c:v>-5.1395999000000003</c:v>
                </c:pt>
                <c:pt idx="752">
                  <c:v>-5.1421748999999997</c:v>
                </c:pt>
                <c:pt idx="753">
                  <c:v>-5.1491556999999997</c:v>
                </c:pt>
                <c:pt idx="754">
                  <c:v>-5.1473842999999997</c:v>
                </c:pt>
                <c:pt idx="755">
                  <c:v>-5.1488012999999997</c:v>
                </c:pt>
                <c:pt idx="756">
                  <c:v>-5.1528801</c:v>
                </c:pt>
                <c:pt idx="757">
                  <c:v>-5.1521514000000002</c:v>
                </c:pt>
                <c:pt idx="758">
                  <c:v>-5.1626042999999999</c:v>
                </c:pt>
                <c:pt idx="759">
                  <c:v>-5.1601204999999997</c:v>
                </c:pt>
                <c:pt idx="760">
                  <c:v>-5.1667651000000001</c:v>
                </c:pt>
                <c:pt idx="761">
                  <c:v>-5.1670290999999997</c:v>
                </c:pt>
                <c:pt idx="762">
                  <c:v>-5.1657359999999999</c:v>
                </c:pt>
                <c:pt idx="763">
                  <c:v>-5.1673342</c:v>
                </c:pt>
                <c:pt idx="764">
                  <c:v>-5.1720182000000001</c:v>
                </c:pt>
                <c:pt idx="765">
                  <c:v>-5.1725101000000002</c:v>
                </c:pt>
                <c:pt idx="766">
                  <c:v>-5.1796506000000004</c:v>
                </c:pt>
                <c:pt idx="767">
                  <c:v>-5.1801215000000003</c:v>
                </c:pt>
                <c:pt idx="768">
                  <c:v>-5.1810599000000002</c:v>
                </c:pt>
                <c:pt idx="769">
                  <c:v>-5.1849327000000001</c:v>
                </c:pt>
                <c:pt idx="770">
                  <c:v>-5.1858370999999996</c:v>
                </c:pt>
                <c:pt idx="771">
                  <c:v>-5.1903116000000002</c:v>
                </c:pt>
                <c:pt idx="772">
                  <c:v>-5.1913716000000001</c:v>
                </c:pt>
                <c:pt idx="773">
                  <c:v>-5.1955799000000003</c:v>
                </c:pt>
                <c:pt idx="774">
                  <c:v>-5.1945256999999998</c:v>
                </c:pt>
                <c:pt idx="775">
                  <c:v>-5.2003595999999996</c:v>
                </c:pt>
                <c:pt idx="776">
                  <c:v>-5.2004644999999998</c:v>
                </c:pt>
                <c:pt idx="777">
                  <c:v>-5.2057159999999998</c:v>
                </c:pt>
                <c:pt idx="778">
                  <c:v>-5.2075440999999998</c:v>
                </c:pt>
                <c:pt idx="779">
                  <c:v>-5.2069955999999999</c:v>
                </c:pt>
                <c:pt idx="780">
                  <c:v>-5.2098325000000001</c:v>
                </c:pt>
                <c:pt idx="781">
                  <c:v>-5.2135392999999999</c:v>
                </c:pt>
                <c:pt idx="782">
                  <c:v>-5.2141345000000001</c:v>
                </c:pt>
                <c:pt idx="783">
                  <c:v>-5.2192935</c:v>
                </c:pt>
                <c:pt idx="784">
                  <c:v>-5.2239605999999998</c:v>
                </c:pt>
                <c:pt idx="785">
                  <c:v>-5.2241271999999999</c:v>
                </c:pt>
                <c:pt idx="786">
                  <c:v>-5.2226803000000004</c:v>
                </c:pt>
                <c:pt idx="787">
                  <c:v>-5.2239104000000003</c:v>
                </c:pt>
                <c:pt idx="788">
                  <c:v>-5.2285028000000002</c:v>
                </c:pt>
                <c:pt idx="789">
                  <c:v>-5.2325226999999996</c:v>
                </c:pt>
                <c:pt idx="790">
                  <c:v>-5.2320020999999999</c:v>
                </c:pt>
                <c:pt idx="791">
                  <c:v>-5.2338351000000003</c:v>
                </c:pt>
                <c:pt idx="792">
                  <c:v>-5.2398325999999997</c:v>
                </c:pt>
                <c:pt idx="793">
                  <c:v>-5.2427263999999996</c:v>
                </c:pt>
                <c:pt idx="794">
                  <c:v>-5.2446545000000002</c:v>
                </c:pt>
                <c:pt idx="795">
                  <c:v>-5.2513008000000001</c:v>
                </c:pt>
                <c:pt idx="796">
                  <c:v>-5.2470846</c:v>
                </c:pt>
                <c:pt idx="797">
                  <c:v>-5.2521997000000002</c:v>
                </c:pt>
                <c:pt idx="798">
                  <c:v>-5.2553941999999996</c:v>
                </c:pt>
                <c:pt idx="799">
                  <c:v>-5.2583926999999999</c:v>
                </c:pt>
                <c:pt idx="800">
                  <c:v>-5.2593551999999999</c:v>
                </c:pt>
                <c:pt idx="801">
                  <c:v>-5.2614646</c:v>
                </c:pt>
                <c:pt idx="802">
                  <c:v>-5.2651529999999998</c:v>
                </c:pt>
                <c:pt idx="803">
                  <c:v>-5.2678200999999998</c:v>
                </c:pt>
                <c:pt idx="804">
                  <c:v>-5.26877</c:v>
                </c:pt>
                <c:pt idx="805">
                  <c:v>-5.2730686999999996</c:v>
                </c:pt>
                <c:pt idx="806">
                  <c:v>-5.2732279000000002</c:v>
                </c:pt>
                <c:pt idx="807">
                  <c:v>-5.2777437000000003</c:v>
                </c:pt>
                <c:pt idx="808">
                  <c:v>-5.2773485000000004</c:v>
                </c:pt>
                <c:pt idx="809">
                  <c:v>-5.2802901000000002</c:v>
                </c:pt>
                <c:pt idx="810">
                  <c:v>-5.2873340000000004</c:v>
                </c:pt>
                <c:pt idx="811">
                  <c:v>-5.2837896999999998</c:v>
                </c:pt>
                <c:pt idx="812">
                  <c:v>-5.2905734999999998</c:v>
                </c:pt>
                <c:pt idx="813">
                  <c:v>-5.2899415000000003</c:v>
                </c:pt>
                <c:pt idx="814">
                  <c:v>-5.2939654000000003</c:v>
                </c:pt>
                <c:pt idx="815">
                  <c:v>-5.2972929999999998</c:v>
                </c:pt>
                <c:pt idx="816">
                  <c:v>-5.2971443999999996</c:v>
                </c:pt>
                <c:pt idx="817">
                  <c:v>-5.3011543999999997</c:v>
                </c:pt>
                <c:pt idx="818">
                  <c:v>-5.3014337999999999</c:v>
                </c:pt>
                <c:pt idx="819">
                  <c:v>-5.3056346999999997</c:v>
                </c:pt>
                <c:pt idx="820">
                  <c:v>-5.3079217999999999</c:v>
                </c:pt>
                <c:pt idx="821">
                  <c:v>-5.3106562000000004</c:v>
                </c:pt>
                <c:pt idx="822">
                  <c:v>-5.3122468999999999</c:v>
                </c:pt>
                <c:pt idx="823">
                  <c:v>-5.3133312000000004</c:v>
                </c:pt>
                <c:pt idx="824">
                  <c:v>-5.3174273999999997</c:v>
                </c:pt>
                <c:pt idx="825">
                  <c:v>-5.3191062000000002</c:v>
                </c:pt>
                <c:pt idx="826">
                  <c:v>-5.3249675999999999</c:v>
                </c:pt>
                <c:pt idx="827">
                  <c:v>-5.3260342999999999</c:v>
                </c:pt>
                <c:pt idx="828">
                  <c:v>-5.3284402999999996</c:v>
                </c:pt>
                <c:pt idx="829">
                  <c:v>-5.3316470000000002</c:v>
                </c:pt>
                <c:pt idx="830">
                  <c:v>-5.3306239</c:v>
                </c:pt>
                <c:pt idx="831">
                  <c:v>-5.3370036000000001</c:v>
                </c:pt>
                <c:pt idx="832">
                  <c:v>-5.3391865999999997</c:v>
                </c:pt>
                <c:pt idx="833">
                  <c:v>-5.3401847</c:v>
                </c:pt>
                <c:pt idx="834">
                  <c:v>-5.3427670999999997</c:v>
                </c:pt>
                <c:pt idx="835">
                  <c:v>-5.3458148000000003</c:v>
                </c:pt>
                <c:pt idx="836">
                  <c:v>-5.3474715000000002</c:v>
                </c:pt>
                <c:pt idx="837">
                  <c:v>-5.3516801999999997</c:v>
                </c:pt>
                <c:pt idx="838">
                  <c:v>-5.3487673999999998</c:v>
                </c:pt>
                <c:pt idx="839">
                  <c:v>-5.3501358999999997</c:v>
                </c:pt>
                <c:pt idx="840">
                  <c:v>-5.3570928999999996</c:v>
                </c:pt>
                <c:pt idx="841">
                  <c:v>-5.3602071000000002</c:v>
                </c:pt>
                <c:pt idx="842">
                  <c:v>-5.3603177999999998</c:v>
                </c:pt>
                <c:pt idx="843">
                  <c:v>-5.3611585000000002</c:v>
                </c:pt>
                <c:pt idx="844">
                  <c:v>-5.3641481000000004</c:v>
                </c:pt>
                <c:pt idx="845">
                  <c:v>-5.3677042999999998</c:v>
                </c:pt>
                <c:pt idx="846">
                  <c:v>-5.3666039999999997</c:v>
                </c:pt>
                <c:pt idx="847">
                  <c:v>-5.3723932000000003</c:v>
                </c:pt>
                <c:pt idx="848">
                  <c:v>-5.3776118999999998</c:v>
                </c:pt>
                <c:pt idx="849">
                  <c:v>-5.3787738000000003</c:v>
                </c:pt>
                <c:pt idx="850">
                  <c:v>-5.3813551000000004</c:v>
                </c:pt>
                <c:pt idx="851">
                  <c:v>-5.3844512</c:v>
                </c:pt>
                <c:pt idx="852">
                  <c:v>-5.3863763000000002</c:v>
                </c:pt>
                <c:pt idx="853">
                  <c:v>-5.3876377</c:v>
                </c:pt>
                <c:pt idx="854">
                  <c:v>-5.3898164</c:v>
                </c:pt>
                <c:pt idx="855">
                  <c:v>-5.3922505000000003</c:v>
                </c:pt>
                <c:pt idx="856">
                  <c:v>-5.3939253000000003</c:v>
                </c:pt>
                <c:pt idx="857">
                  <c:v>-5.3994178000000002</c:v>
                </c:pt>
                <c:pt idx="858">
                  <c:v>-5.4019845999999996</c:v>
                </c:pt>
                <c:pt idx="859">
                  <c:v>-5.4075439000000003</c:v>
                </c:pt>
                <c:pt idx="860">
                  <c:v>-5.4040609000000002</c:v>
                </c:pt>
                <c:pt idx="861">
                  <c:v>-5.4101895999999998</c:v>
                </c:pt>
                <c:pt idx="862">
                  <c:v>-5.4096812999999999</c:v>
                </c:pt>
                <c:pt idx="863">
                  <c:v>-5.4147058000000001</c:v>
                </c:pt>
                <c:pt idx="864">
                  <c:v>-5.4161197000000003</c:v>
                </c:pt>
                <c:pt idx="865">
                  <c:v>-5.4146048000000002</c:v>
                </c:pt>
                <c:pt idx="866">
                  <c:v>-5.4209928999999999</c:v>
                </c:pt>
                <c:pt idx="867">
                  <c:v>-5.420947</c:v>
                </c:pt>
                <c:pt idx="868">
                  <c:v>-5.4250961000000002</c:v>
                </c:pt>
                <c:pt idx="869">
                  <c:v>-5.4286051999999998</c:v>
                </c:pt>
                <c:pt idx="870">
                  <c:v>-5.4312125</c:v>
                </c:pt>
                <c:pt idx="871">
                  <c:v>-5.4309950000000002</c:v>
                </c:pt>
                <c:pt idx="872">
                  <c:v>-5.4370582000000001</c:v>
                </c:pt>
                <c:pt idx="873">
                  <c:v>-5.4363636</c:v>
                </c:pt>
                <c:pt idx="874">
                  <c:v>-5.4374554000000002</c:v>
                </c:pt>
                <c:pt idx="875">
                  <c:v>-5.444985</c:v>
                </c:pt>
                <c:pt idx="876">
                  <c:v>-5.4451513</c:v>
                </c:pt>
                <c:pt idx="877">
                  <c:v>-5.4461608999999997</c:v>
                </c:pt>
                <c:pt idx="878">
                  <c:v>-5.4478868</c:v>
                </c:pt>
                <c:pt idx="879">
                  <c:v>-5.4505641999999996</c:v>
                </c:pt>
                <c:pt idx="880">
                  <c:v>-5.4540841000000002</c:v>
                </c:pt>
                <c:pt idx="881">
                  <c:v>-5.4561212000000001</c:v>
                </c:pt>
                <c:pt idx="882">
                  <c:v>-5.4572146000000004</c:v>
                </c:pt>
                <c:pt idx="883">
                  <c:v>-5.4611255999999999</c:v>
                </c:pt>
                <c:pt idx="884">
                  <c:v>-5.4647423000000002</c:v>
                </c:pt>
                <c:pt idx="885">
                  <c:v>-5.4704022999999999</c:v>
                </c:pt>
                <c:pt idx="886">
                  <c:v>-5.4720132000000001</c:v>
                </c:pt>
                <c:pt idx="887">
                  <c:v>-5.4725596999999997</c:v>
                </c:pt>
                <c:pt idx="888">
                  <c:v>-5.4746674999999998</c:v>
                </c:pt>
                <c:pt idx="889">
                  <c:v>-5.4772144000000003</c:v>
                </c:pt>
                <c:pt idx="890">
                  <c:v>-5.4792563000000003</c:v>
                </c:pt>
                <c:pt idx="891">
                  <c:v>-5.4823608999999998</c:v>
                </c:pt>
                <c:pt idx="892">
                  <c:v>-5.4833800999999998</c:v>
                </c:pt>
                <c:pt idx="893">
                  <c:v>-5.4854076999999997</c:v>
                </c:pt>
                <c:pt idx="894">
                  <c:v>-5.4885656000000003</c:v>
                </c:pt>
                <c:pt idx="895">
                  <c:v>-5.4948765000000002</c:v>
                </c:pt>
                <c:pt idx="896">
                  <c:v>-5.4924523000000001</c:v>
                </c:pt>
                <c:pt idx="897">
                  <c:v>-5.4989454000000002</c:v>
                </c:pt>
                <c:pt idx="898">
                  <c:v>-5.4991051000000004</c:v>
                </c:pt>
                <c:pt idx="899">
                  <c:v>-5.5000536999999996</c:v>
                </c:pt>
                <c:pt idx="900">
                  <c:v>-5.5047997999999998</c:v>
                </c:pt>
                <c:pt idx="901">
                  <c:v>-5.5037592999999996</c:v>
                </c:pt>
                <c:pt idx="902">
                  <c:v>-5.5084685999999996</c:v>
                </c:pt>
                <c:pt idx="903">
                  <c:v>-5.5133443</c:v>
                </c:pt>
                <c:pt idx="904">
                  <c:v>-5.5160140000000002</c:v>
                </c:pt>
                <c:pt idx="905">
                  <c:v>-5.5177303999999996</c:v>
                </c:pt>
                <c:pt idx="906">
                  <c:v>-5.5186577000000003</c:v>
                </c:pt>
                <c:pt idx="907">
                  <c:v>-5.5234937000000004</c:v>
                </c:pt>
                <c:pt idx="908">
                  <c:v>-5.5209140999999997</c:v>
                </c:pt>
                <c:pt idx="909">
                  <c:v>-5.5275553999999998</c:v>
                </c:pt>
                <c:pt idx="910">
                  <c:v>-5.5289669000000004</c:v>
                </c:pt>
                <c:pt idx="911">
                  <c:v>-5.5294585999999999</c:v>
                </c:pt>
                <c:pt idx="912">
                  <c:v>-5.5347493999999999</c:v>
                </c:pt>
                <c:pt idx="913">
                  <c:v>-5.5380399999999996</c:v>
                </c:pt>
                <c:pt idx="914">
                  <c:v>-5.5375494999999999</c:v>
                </c:pt>
                <c:pt idx="915">
                  <c:v>-5.5438840999999996</c:v>
                </c:pt>
                <c:pt idx="916">
                  <c:v>-5.5393844000000003</c:v>
                </c:pt>
                <c:pt idx="917">
                  <c:v>-5.5450993000000004</c:v>
                </c:pt>
                <c:pt idx="918">
                  <c:v>-5.5461252999999999</c:v>
                </c:pt>
                <c:pt idx="919">
                  <c:v>-5.5528266999999998</c:v>
                </c:pt>
                <c:pt idx="920">
                  <c:v>-5.5531199999999998</c:v>
                </c:pt>
                <c:pt idx="921">
                  <c:v>-5.5540485999999998</c:v>
                </c:pt>
                <c:pt idx="922">
                  <c:v>-5.5580566999999999</c:v>
                </c:pt>
                <c:pt idx="923">
                  <c:v>-5.5613805999999997</c:v>
                </c:pt>
                <c:pt idx="924">
                  <c:v>-5.5612725000000003</c:v>
                </c:pt>
                <c:pt idx="925">
                  <c:v>-5.5657620999999997</c:v>
                </c:pt>
                <c:pt idx="926">
                  <c:v>-5.5636548000000001</c:v>
                </c:pt>
                <c:pt idx="927">
                  <c:v>-5.5706312000000002</c:v>
                </c:pt>
                <c:pt idx="928">
                  <c:v>-5.5677564000000004</c:v>
                </c:pt>
                <c:pt idx="929">
                  <c:v>-5.5764068</c:v>
                </c:pt>
                <c:pt idx="930">
                  <c:v>-5.5742927</c:v>
                </c:pt>
                <c:pt idx="931">
                  <c:v>-5.5770467000000004</c:v>
                </c:pt>
                <c:pt idx="932">
                  <c:v>-5.5781986000000003</c:v>
                </c:pt>
                <c:pt idx="933">
                  <c:v>-5.5824119000000003</c:v>
                </c:pt>
                <c:pt idx="934">
                  <c:v>-5.5869835999999999</c:v>
                </c:pt>
                <c:pt idx="935">
                  <c:v>-5.5876020000000004</c:v>
                </c:pt>
                <c:pt idx="936">
                  <c:v>-5.5877208999999999</c:v>
                </c:pt>
                <c:pt idx="937">
                  <c:v>-5.5882009999999998</c:v>
                </c:pt>
                <c:pt idx="938">
                  <c:v>-5.5895980999999999</c:v>
                </c:pt>
                <c:pt idx="939">
                  <c:v>-5.5937106999999999</c:v>
                </c:pt>
                <c:pt idx="940">
                  <c:v>-5.5966345999999998</c:v>
                </c:pt>
                <c:pt idx="941">
                  <c:v>-5.6018255000000003</c:v>
                </c:pt>
                <c:pt idx="942">
                  <c:v>-5.6000779999999999</c:v>
                </c:pt>
                <c:pt idx="943">
                  <c:v>-5.6031528000000002</c:v>
                </c:pt>
                <c:pt idx="944">
                  <c:v>-5.6071875000000002</c:v>
                </c:pt>
                <c:pt idx="945">
                  <c:v>-5.6066903999999997</c:v>
                </c:pt>
                <c:pt idx="946">
                  <c:v>-5.6121344000000004</c:v>
                </c:pt>
                <c:pt idx="947">
                  <c:v>-5.6135181999999997</c:v>
                </c:pt>
                <c:pt idx="948">
                  <c:v>-5.6144615</c:v>
                </c:pt>
                <c:pt idx="949">
                  <c:v>-5.6178849</c:v>
                </c:pt>
                <c:pt idx="950">
                  <c:v>-5.6175094000000003</c:v>
                </c:pt>
                <c:pt idx="951">
                  <c:v>-5.6190106999999996</c:v>
                </c:pt>
                <c:pt idx="952">
                  <c:v>-5.6216704000000002</c:v>
                </c:pt>
                <c:pt idx="953">
                  <c:v>-5.6256614999999996</c:v>
                </c:pt>
                <c:pt idx="954">
                  <c:v>-5.6304157000000004</c:v>
                </c:pt>
                <c:pt idx="955">
                  <c:v>-5.6297050999999998</c:v>
                </c:pt>
                <c:pt idx="956">
                  <c:v>-5.6306381999999999</c:v>
                </c:pt>
                <c:pt idx="957">
                  <c:v>-5.6351810000000002</c:v>
                </c:pt>
                <c:pt idx="958">
                  <c:v>-5.6422119999999998</c:v>
                </c:pt>
                <c:pt idx="959">
                  <c:v>-5.6414020000000002</c:v>
                </c:pt>
                <c:pt idx="960">
                  <c:v>-5.6417175999999998</c:v>
                </c:pt>
                <c:pt idx="961">
                  <c:v>-5.6461826999999998</c:v>
                </c:pt>
                <c:pt idx="962">
                  <c:v>-5.6462807000000002</c:v>
                </c:pt>
                <c:pt idx="963">
                  <c:v>-5.6479723000000002</c:v>
                </c:pt>
                <c:pt idx="964">
                  <c:v>-5.6558378999999999</c:v>
                </c:pt>
                <c:pt idx="965">
                  <c:v>-5.6495654999999996</c:v>
                </c:pt>
                <c:pt idx="966">
                  <c:v>-5.6518096</c:v>
                </c:pt>
                <c:pt idx="967">
                  <c:v>-5.6550783999999998</c:v>
                </c:pt>
                <c:pt idx="968">
                  <c:v>-5.6617709999999999</c:v>
                </c:pt>
                <c:pt idx="969">
                  <c:v>-5.6605109000000002</c:v>
                </c:pt>
                <c:pt idx="970">
                  <c:v>-5.6640512999999997</c:v>
                </c:pt>
                <c:pt idx="971">
                  <c:v>-5.6652122</c:v>
                </c:pt>
                <c:pt idx="972">
                  <c:v>-5.6689553999999998</c:v>
                </c:pt>
                <c:pt idx="973">
                  <c:v>-5.6731566000000004</c:v>
                </c:pt>
                <c:pt idx="974">
                  <c:v>-5.6769148999999999</c:v>
                </c:pt>
                <c:pt idx="975">
                  <c:v>-5.6781069000000004</c:v>
                </c:pt>
                <c:pt idx="976">
                  <c:v>-5.6815426999999996</c:v>
                </c:pt>
                <c:pt idx="977">
                  <c:v>-5.6816421999999998</c:v>
                </c:pt>
                <c:pt idx="978">
                  <c:v>-5.6858189000000001</c:v>
                </c:pt>
                <c:pt idx="979">
                  <c:v>-5.6852821000000002</c:v>
                </c:pt>
                <c:pt idx="980">
                  <c:v>-5.6880382000000003</c:v>
                </c:pt>
                <c:pt idx="981">
                  <c:v>-5.6898676999999998</c:v>
                </c:pt>
                <c:pt idx="982">
                  <c:v>-5.6919409999999999</c:v>
                </c:pt>
                <c:pt idx="983">
                  <c:v>-5.6933087999999996</c:v>
                </c:pt>
                <c:pt idx="984">
                  <c:v>-5.6974803999999999</c:v>
                </c:pt>
                <c:pt idx="985">
                  <c:v>-5.7019051999999997</c:v>
                </c:pt>
                <c:pt idx="986">
                  <c:v>-5.7037886999999996</c:v>
                </c:pt>
                <c:pt idx="987">
                  <c:v>-5.7021858999999999</c:v>
                </c:pt>
                <c:pt idx="988">
                  <c:v>-5.7040907000000001</c:v>
                </c:pt>
                <c:pt idx="989">
                  <c:v>-5.7083691999999999</c:v>
                </c:pt>
                <c:pt idx="990">
                  <c:v>-5.7097673000000002</c:v>
                </c:pt>
                <c:pt idx="991">
                  <c:v>-5.7102139999999997</c:v>
                </c:pt>
                <c:pt idx="992">
                  <c:v>-5.7168706</c:v>
                </c:pt>
                <c:pt idx="993">
                  <c:v>-5.7190291000000002</c:v>
                </c:pt>
                <c:pt idx="994">
                  <c:v>-5.72356</c:v>
                </c:pt>
                <c:pt idx="995">
                  <c:v>-5.7213709000000001</c:v>
                </c:pt>
                <c:pt idx="996">
                  <c:v>-5.7263060000000001</c:v>
                </c:pt>
                <c:pt idx="997">
                  <c:v>-5.7241929000000003</c:v>
                </c:pt>
                <c:pt idx="998">
                  <c:v>-5.7274817999999996</c:v>
                </c:pt>
                <c:pt idx="999">
                  <c:v>-5.7330665999999999</c:v>
                </c:pt>
                <c:pt idx="1000">
                  <c:v>-5.7335406000000004</c:v>
                </c:pt>
                <c:pt idx="1001">
                  <c:v>-5.7391189000000002</c:v>
                </c:pt>
                <c:pt idx="1002">
                  <c:v>-5.7423405000000001</c:v>
                </c:pt>
                <c:pt idx="1003">
                  <c:v>-5.7408805000000003</c:v>
                </c:pt>
                <c:pt idx="1004">
                  <c:v>-5.7421474999999997</c:v>
                </c:pt>
                <c:pt idx="1005">
                  <c:v>-5.7477720000000003</c:v>
                </c:pt>
                <c:pt idx="1006">
                  <c:v>-5.7502509000000002</c:v>
                </c:pt>
                <c:pt idx="1007">
                  <c:v>-5.7443008000000004</c:v>
                </c:pt>
                <c:pt idx="1008">
                  <c:v>-5.7545434999999996</c:v>
                </c:pt>
                <c:pt idx="1009">
                  <c:v>-5.7573578999999997</c:v>
                </c:pt>
                <c:pt idx="1010">
                  <c:v>-5.7603628000000002</c:v>
                </c:pt>
                <c:pt idx="1011">
                  <c:v>-5.7566785999999999</c:v>
                </c:pt>
                <c:pt idx="1012">
                  <c:v>-5.7621924</c:v>
                </c:pt>
                <c:pt idx="1013">
                  <c:v>-5.7646834</c:v>
                </c:pt>
                <c:pt idx="1014">
                  <c:v>-5.7653093999999996</c:v>
                </c:pt>
                <c:pt idx="1015">
                  <c:v>-5.7681291999999997</c:v>
                </c:pt>
                <c:pt idx="1016">
                  <c:v>-5.7674624999999997</c:v>
                </c:pt>
                <c:pt idx="1017">
                  <c:v>-5.7737005000000003</c:v>
                </c:pt>
                <c:pt idx="1018">
                  <c:v>-5.7733486000000003</c:v>
                </c:pt>
                <c:pt idx="1019">
                  <c:v>-5.7808826</c:v>
                </c:pt>
                <c:pt idx="1020">
                  <c:v>-5.7830877000000003</c:v>
                </c:pt>
                <c:pt idx="1021">
                  <c:v>-5.7833880999999998</c:v>
                </c:pt>
                <c:pt idx="1022">
                  <c:v>-5.7854343000000004</c:v>
                </c:pt>
                <c:pt idx="1023">
                  <c:v>-5.7848271999999996</c:v>
                </c:pt>
                <c:pt idx="1024">
                  <c:v>-5.7888526000000002</c:v>
                </c:pt>
                <c:pt idx="1025">
                  <c:v>-5.7877790999999998</c:v>
                </c:pt>
                <c:pt idx="1026">
                  <c:v>-5.7917490999999997</c:v>
                </c:pt>
                <c:pt idx="1027">
                  <c:v>-5.7946774000000003</c:v>
                </c:pt>
                <c:pt idx="1028">
                  <c:v>-5.7949190000000002</c:v>
                </c:pt>
                <c:pt idx="1029">
                  <c:v>-5.7987640000000003</c:v>
                </c:pt>
                <c:pt idx="1030">
                  <c:v>-5.8007635000000004</c:v>
                </c:pt>
                <c:pt idx="1031">
                  <c:v>-5.8061382999999998</c:v>
                </c:pt>
                <c:pt idx="1032">
                  <c:v>-5.8075894000000003</c:v>
                </c:pt>
                <c:pt idx="1033">
                  <c:v>-5.8089341000000001</c:v>
                </c:pt>
                <c:pt idx="1034">
                  <c:v>-5.8146040000000001</c:v>
                </c:pt>
                <c:pt idx="1035">
                  <c:v>-5.8131697000000004</c:v>
                </c:pt>
                <c:pt idx="1036">
                  <c:v>-5.8146116000000001</c:v>
                </c:pt>
                <c:pt idx="1037">
                  <c:v>-5.8184497999999998</c:v>
                </c:pt>
                <c:pt idx="1038">
                  <c:v>-5.8211539999999999</c:v>
                </c:pt>
                <c:pt idx="1039">
                  <c:v>-5.8206176000000003</c:v>
                </c:pt>
                <c:pt idx="1040">
                  <c:v>-5.8229660000000001</c:v>
                </c:pt>
                <c:pt idx="1041">
                  <c:v>-5.8266504000000001</c:v>
                </c:pt>
                <c:pt idx="1042">
                  <c:v>-5.8258220999999999</c:v>
                </c:pt>
                <c:pt idx="1043">
                  <c:v>-5.8322465000000001</c:v>
                </c:pt>
                <c:pt idx="1044">
                  <c:v>-5.8302534000000001</c:v>
                </c:pt>
                <c:pt idx="1045">
                  <c:v>-5.8330609000000004</c:v>
                </c:pt>
                <c:pt idx="1046">
                  <c:v>-5.8404062999999997</c:v>
                </c:pt>
                <c:pt idx="1047">
                  <c:v>-5.8406342999999996</c:v>
                </c:pt>
                <c:pt idx="1048">
                  <c:v>-5.8417268</c:v>
                </c:pt>
                <c:pt idx="1049">
                  <c:v>-5.8462604999999996</c:v>
                </c:pt>
                <c:pt idx="1050">
                  <c:v>-5.8457226999999996</c:v>
                </c:pt>
                <c:pt idx="1051">
                  <c:v>-5.8504611000000004</c:v>
                </c:pt>
                <c:pt idx="1052">
                  <c:v>-5.8524501999999998</c:v>
                </c:pt>
                <c:pt idx="1053">
                  <c:v>-5.8558744000000003</c:v>
                </c:pt>
                <c:pt idx="1054">
                  <c:v>-5.8586774000000004</c:v>
                </c:pt>
                <c:pt idx="1055">
                  <c:v>-5.864503</c:v>
                </c:pt>
                <c:pt idx="1056">
                  <c:v>-5.8613990999999999</c:v>
                </c:pt>
                <c:pt idx="1057">
                  <c:v>-5.8617241</c:v>
                </c:pt>
                <c:pt idx="1058">
                  <c:v>-5.8676455000000001</c:v>
                </c:pt>
                <c:pt idx="1059">
                  <c:v>-5.8720559999999997</c:v>
                </c:pt>
                <c:pt idx="1060">
                  <c:v>-5.8667416000000001</c:v>
                </c:pt>
                <c:pt idx="1061">
                  <c:v>-5.8763129999999997</c:v>
                </c:pt>
                <c:pt idx="1062">
                  <c:v>-5.8796477999999999</c:v>
                </c:pt>
                <c:pt idx="1063">
                  <c:v>-5.8758847000000003</c:v>
                </c:pt>
                <c:pt idx="1064">
                  <c:v>-5.877713</c:v>
                </c:pt>
                <c:pt idx="1065">
                  <c:v>-5.8812056999999998</c:v>
                </c:pt>
                <c:pt idx="1066">
                  <c:v>-5.8843462000000004</c:v>
                </c:pt>
                <c:pt idx="1067">
                  <c:v>-5.8845694000000002</c:v>
                </c:pt>
                <c:pt idx="1068">
                  <c:v>-5.8903372999999997</c:v>
                </c:pt>
                <c:pt idx="1069">
                  <c:v>-5.8891306999999999</c:v>
                </c:pt>
                <c:pt idx="1070">
                  <c:v>-5.8925954999999997</c:v>
                </c:pt>
                <c:pt idx="1071">
                  <c:v>-5.8942155999999999</c:v>
                </c:pt>
                <c:pt idx="1072">
                  <c:v>-5.8963653000000003</c:v>
                </c:pt>
                <c:pt idx="1073">
                  <c:v>-5.8959292999999997</c:v>
                </c:pt>
                <c:pt idx="1074">
                  <c:v>-5.9033876999999997</c:v>
                </c:pt>
                <c:pt idx="1075">
                  <c:v>-5.9063230999999998</c:v>
                </c:pt>
                <c:pt idx="1076">
                  <c:v>-5.9049734999999997</c:v>
                </c:pt>
                <c:pt idx="1077">
                  <c:v>-5.9090885000000002</c:v>
                </c:pt>
                <c:pt idx="1078">
                  <c:v>-5.9114772000000002</c:v>
                </c:pt>
                <c:pt idx="1079">
                  <c:v>-5.9116599000000001</c:v>
                </c:pt>
                <c:pt idx="1080">
                  <c:v>-5.9147053999999999</c:v>
                </c:pt>
                <c:pt idx="1081">
                  <c:v>-5.9184717999999998</c:v>
                </c:pt>
                <c:pt idx="1082">
                  <c:v>-5.9179735999999998</c:v>
                </c:pt>
                <c:pt idx="1083">
                  <c:v>-5.9205502000000001</c:v>
                </c:pt>
                <c:pt idx="1084">
                  <c:v>-5.919054</c:v>
                </c:pt>
                <c:pt idx="1085">
                  <c:v>-5.9269888000000002</c:v>
                </c:pt>
                <c:pt idx="1086">
                  <c:v>-5.9284436999999999</c:v>
                </c:pt>
                <c:pt idx="1087">
                  <c:v>-5.9304049000000001</c:v>
                </c:pt>
                <c:pt idx="1088">
                  <c:v>-5.9319147000000001</c:v>
                </c:pt>
                <c:pt idx="1089">
                  <c:v>-5.9376736000000001</c:v>
                </c:pt>
                <c:pt idx="1090">
                  <c:v>-5.9330784000000003</c:v>
                </c:pt>
                <c:pt idx="1091">
                  <c:v>-5.9395100999999997</c:v>
                </c:pt>
                <c:pt idx="1092">
                  <c:v>-5.9424716999999996</c:v>
                </c:pt>
                <c:pt idx="1093">
                  <c:v>-5.9451878000000002</c:v>
                </c:pt>
                <c:pt idx="1094">
                  <c:v>-5.9462909000000002</c:v>
                </c:pt>
                <c:pt idx="1095">
                  <c:v>-5.9511813</c:v>
                </c:pt>
                <c:pt idx="1096">
                  <c:v>-5.9488551999999997</c:v>
                </c:pt>
                <c:pt idx="1097">
                  <c:v>-5.9508508000000004</c:v>
                </c:pt>
                <c:pt idx="1098">
                  <c:v>-5.9529573999999998</c:v>
                </c:pt>
                <c:pt idx="1099">
                  <c:v>-5.9540968999999997</c:v>
                </c:pt>
                <c:pt idx="1100">
                  <c:v>-5.9591425999999998</c:v>
                </c:pt>
                <c:pt idx="1101">
                  <c:v>-5.9602487999999996</c:v>
                </c:pt>
                <c:pt idx="1102">
                  <c:v>-5.9642632999999998</c:v>
                </c:pt>
                <c:pt idx="1103">
                  <c:v>-5.9669739999999996</c:v>
                </c:pt>
                <c:pt idx="1104">
                  <c:v>-5.9648931000000003</c:v>
                </c:pt>
                <c:pt idx="1105">
                  <c:v>-5.9711366999999997</c:v>
                </c:pt>
                <c:pt idx="1106">
                  <c:v>-5.9732402999999996</c:v>
                </c:pt>
                <c:pt idx="1107">
                  <c:v>-5.9736824999999998</c:v>
                </c:pt>
                <c:pt idx="1108">
                  <c:v>-5.9743301999999998</c:v>
                </c:pt>
                <c:pt idx="1109">
                  <c:v>-5.9820969000000002</c:v>
                </c:pt>
                <c:pt idx="1110">
                  <c:v>-5.9815602999999999</c:v>
                </c:pt>
                <c:pt idx="1111">
                  <c:v>-5.9783521999999998</c:v>
                </c:pt>
                <c:pt idx="1112">
                  <c:v>-5.9850450000000004</c:v>
                </c:pt>
                <c:pt idx="1113">
                  <c:v>-5.9865183000000002</c:v>
                </c:pt>
                <c:pt idx="1114">
                  <c:v>-5.9870479000000003</c:v>
                </c:pt>
                <c:pt idx="1115">
                  <c:v>-5.9893615999999996</c:v>
                </c:pt>
                <c:pt idx="1116">
                  <c:v>-5.9944965000000003</c:v>
                </c:pt>
                <c:pt idx="1117">
                  <c:v>-5.9906223000000001</c:v>
                </c:pt>
                <c:pt idx="1118">
                  <c:v>-5.9974204999999996</c:v>
                </c:pt>
                <c:pt idx="1119">
                  <c:v>-5.9993075999999999</c:v>
                </c:pt>
                <c:pt idx="1120">
                  <c:v>-6.0039638000000002</c:v>
                </c:pt>
                <c:pt idx="1121">
                  <c:v>-6.0030941999999996</c:v>
                </c:pt>
                <c:pt idx="1122">
                  <c:v>-6.0062271000000003</c:v>
                </c:pt>
                <c:pt idx="1123">
                  <c:v>-6.0098086000000004</c:v>
                </c:pt>
                <c:pt idx="1124">
                  <c:v>-6.0078766999999997</c:v>
                </c:pt>
                <c:pt idx="1125">
                  <c:v>-6.0121894999999999</c:v>
                </c:pt>
                <c:pt idx="1126">
                  <c:v>-6.0108041999999999</c:v>
                </c:pt>
                <c:pt idx="1127">
                  <c:v>-6.0126263</c:v>
                </c:pt>
                <c:pt idx="1128">
                  <c:v>-6.0193098000000003</c:v>
                </c:pt>
                <c:pt idx="1129">
                  <c:v>-6.0215598999999997</c:v>
                </c:pt>
                <c:pt idx="1130">
                  <c:v>-6.0226430999999998</c:v>
                </c:pt>
                <c:pt idx="1131">
                  <c:v>-6.0262672000000004</c:v>
                </c:pt>
                <c:pt idx="1132">
                  <c:v>-6.0256423999999997</c:v>
                </c:pt>
                <c:pt idx="1133">
                  <c:v>-6.0318149999999999</c:v>
                </c:pt>
                <c:pt idx="1134">
                  <c:v>-6.0351651999999998</c:v>
                </c:pt>
                <c:pt idx="1135">
                  <c:v>-6.0311668000000003</c:v>
                </c:pt>
                <c:pt idx="1136">
                  <c:v>-6.0358729999999996</c:v>
                </c:pt>
                <c:pt idx="1137">
                  <c:v>-6.0433893000000003</c:v>
                </c:pt>
                <c:pt idx="1138">
                  <c:v>-6.0400600000000004</c:v>
                </c:pt>
                <c:pt idx="1139">
                  <c:v>-6.0430650000000004</c:v>
                </c:pt>
                <c:pt idx="1140">
                  <c:v>-6.0464571999999999</c:v>
                </c:pt>
                <c:pt idx="1141">
                  <c:v>-6.0474942</c:v>
                </c:pt>
                <c:pt idx="1142">
                  <c:v>-6.0481749999999996</c:v>
                </c:pt>
                <c:pt idx="1143">
                  <c:v>-6.0512325999999996</c:v>
                </c:pt>
                <c:pt idx="1144">
                  <c:v>-6.0522121999999996</c:v>
                </c:pt>
                <c:pt idx="1145">
                  <c:v>-6.0556080999999997</c:v>
                </c:pt>
                <c:pt idx="1146">
                  <c:v>-6.0609020999999998</c:v>
                </c:pt>
                <c:pt idx="1147">
                  <c:v>-6.0575915</c:v>
                </c:pt>
                <c:pt idx="1148">
                  <c:v>-6.06379</c:v>
                </c:pt>
                <c:pt idx="1149">
                  <c:v>-6.0634743999999996</c:v>
                </c:pt>
                <c:pt idx="1150">
                  <c:v>-6.0681877999999996</c:v>
                </c:pt>
                <c:pt idx="1151">
                  <c:v>-6.0685840000000004</c:v>
                </c:pt>
                <c:pt idx="1152">
                  <c:v>-6.0703037000000002</c:v>
                </c:pt>
                <c:pt idx="1153">
                  <c:v>-6.0691689000000002</c:v>
                </c:pt>
                <c:pt idx="1154">
                  <c:v>-6.0754888999999999</c:v>
                </c:pt>
                <c:pt idx="1155">
                  <c:v>-6.0743035000000001</c:v>
                </c:pt>
                <c:pt idx="1156">
                  <c:v>-6.0777869999999998</c:v>
                </c:pt>
                <c:pt idx="1157">
                  <c:v>-6.0832674999999998</c:v>
                </c:pt>
                <c:pt idx="1158">
                  <c:v>-6.0826932999999999</c:v>
                </c:pt>
                <c:pt idx="1159">
                  <c:v>-6.0884708999999999</c:v>
                </c:pt>
                <c:pt idx="1160">
                  <c:v>-6.0893724000000002</c:v>
                </c:pt>
                <c:pt idx="1161">
                  <c:v>-6.0910394999999999</c:v>
                </c:pt>
                <c:pt idx="1162">
                  <c:v>-6.0931442000000002</c:v>
                </c:pt>
                <c:pt idx="1163">
                  <c:v>-6.0960483999999999</c:v>
                </c:pt>
                <c:pt idx="1164">
                  <c:v>-6.0962578000000001</c:v>
                </c:pt>
                <c:pt idx="1165">
                  <c:v>-6.0986056</c:v>
                </c:pt>
                <c:pt idx="1166">
                  <c:v>-6.1008848999999996</c:v>
                </c:pt>
                <c:pt idx="1167">
                  <c:v>-6.1019120999999998</c:v>
                </c:pt>
                <c:pt idx="1168">
                  <c:v>-6.1073918999999997</c:v>
                </c:pt>
                <c:pt idx="1169">
                  <c:v>-6.1058611000000003</c:v>
                </c:pt>
                <c:pt idx="1170">
                  <c:v>-6.1100269000000003</c:v>
                </c:pt>
                <c:pt idx="1171">
                  <c:v>-6.1112441000000004</c:v>
                </c:pt>
                <c:pt idx="1172">
                  <c:v>-6.1168440000000004</c:v>
                </c:pt>
                <c:pt idx="1173">
                  <c:v>-6.1156936999999996</c:v>
                </c:pt>
                <c:pt idx="1174">
                  <c:v>-6.1178198999999998</c:v>
                </c:pt>
                <c:pt idx="1175">
                  <c:v>-6.1201565000000002</c:v>
                </c:pt>
                <c:pt idx="1176">
                  <c:v>-6.1252794000000002</c:v>
                </c:pt>
                <c:pt idx="1177">
                  <c:v>-6.1264795999999997</c:v>
                </c:pt>
                <c:pt idx="1178">
                  <c:v>-6.1272332</c:v>
                </c:pt>
                <c:pt idx="1179">
                  <c:v>-6.1302982000000004</c:v>
                </c:pt>
                <c:pt idx="1180">
                  <c:v>-6.1304448999999996</c:v>
                </c:pt>
                <c:pt idx="1181">
                  <c:v>-6.1331405999999999</c:v>
                </c:pt>
                <c:pt idx="1182">
                  <c:v>-6.1357673999999998</c:v>
                </c:pt>
                <c:pt idx="1183">
                  <c:v>-6.1391505000000004</c:v>
                </c:pt>
                <c:pt idx="1184">
                  <c:v>-6.1407702999999998</c:v>
                </c:pt>
                <c:pt idx="1185">
                  <c:v>-6.1429055999999997</c:v>
                </c:pt>
                <c:pt idx="1186">
                  <c:v>-6.1422540999999997</c:v>
                </c:pt>
                <c:pt idx="1187">
                  <c:v>-6.1473896999999997</c:v>
                </c:pt>
                <c:pt idx="1188">
                  <c:v>-6.1512013000000003</c:v>
                </c:pt>
                <c:pt idx="1189">
                  <c:v>-6.1504627000000003</c:v>
                </c:pt>
                <c:pt idx="1190">
                  <c:v>-6.1565371000000004</c:v>
                </c:pt>
                <c:pt idx="1191">
                  <c:v>-6.1502661999999999</c:v>
                </c:pt>
                <c:pt idx="1192">
                  <c:v>-6.1609724999999997</c:v>
                </c:pt>
                <c:pt idx="1193">
                  <c:v>-6.1609414999999998</c:v>
                </c:pt>
                <c:pt idx="1194">
                  <c:v>-6.1637138</c:v>
                </c:pt>
                <c:pt idx="1195">
                  <c:v>-6.1592606999999999</c:v>
                </c:pt>
                <c:pt idx="1196">
                  <c:v>-6.1685254</c:v>
                </c:pt>
                <c:pt idx="1197">
                  <c:v>-6.1700957000000001</c:v>
                </c:pt>
                <c:pt idx="1198">
                  <c:v>-6.1700825999999998</c:v>
                </c:pt>
                <c:pt idx="1199">
                  <c:v>-6.1710418999999996</c:v>
                </c:pt>
                <c:pt idx="1200">
                  <c:v>-6.1734112999999997</c:v>
                </c:pt>
                <c:pt idx="1201">
                  <c:v>-6.1750964000000002</c:v>
                </c:pt>
                <c:pt idx="1202">
                  <c:v>-6.1777407000000002</c:v>
                </c:pt>
                <c:pt idx="1203">
                  <c:v>-6.1810409000000002</c:v>
                </c:pt>
                <c:pt idx="1204">
                  <c:v>-6.1845841999999998</c:v>
                </c:pt>
                <c:pt idx="1205">
                  <c:v>-6.1829995999999996</c:v>
                </c:pt>
                <c:pt idx="1206">
                  <c:v>-6.1861883000000004</c:v>
                </c:pt>
                <c:pt idx="1207">
                  <c:v>-6.189978</c:v>
                </c:pt>
                <c:pt idx="1208">
                  <c:v>-6.1908130999999997</c:v>
                </c:pt>
                <c:pt idx="1209">
                  <c:v>-6.1918170999999997</c:v>
                </c:pt>
                <c:pt idx="1210">
                  <c:v>-6.1966044</c:v>
                </c:pt>
                <c:pt idx="1211">
                  <c:v>-6.1992643000000003</c:v>
                </c:pt>
                <c:pt idx="1212">
                  <c:v>-6.1999389000000003</c:v>
                </c:pt>
                <c:pt idx="1213">
                  <c:v>-6.2033117999999998</c:v>
                </c:pt>
                <c:pt idx="1214">
                  <c:v>-6.2048253999999998</c:v>
                </c:pt>
                <c:pt idx="1215">
                  <c:v>-6.2105772000000004</c:v>
                </c:pt>
                <c:pt idx="1216">
                  <c:v>-6.2066502999999997</c:v>
                </c:pt>
                <c:pt idx="1217">
                  <c:v>-6.2122133000000002</c:v>
                </c:pt>
                <c:pt idx="1218">
                  <c:v>-6.2162256999999999</c:v>
                </c:pt>
                <c:pt idx="1219">
                  <c:v>-6.2161666000000002</c:v>
                </c:pt>
                <c:pt idx="1220">
                  <c:v>-6.2167900999999999</c:v>
                </c:pt>
                <c:pt idx="1221">
                  <c:v>-6.2189819000000002</c:v>
                </c:pt>
                <c:pt idx="1222">
                  <c:v>-6.2225336000000002</c:v>
                </c:pt>
                <c:pt idx="1223">
                  <c:v>-6.2215976</c:v>
                </c:pt>
                <c:pt idx="1224">
                  <c:v>-6.2262000000000004</c:v>
                </c:pt>
                <c:pt idx="1225">
                  <c:v>-6.2273104000000004</c:v>
                </c:pt>
                <c:pt idx="1226">
                  <c:v>-6.2299315000000002</c:v>
                </c:pt>
                <c:pt idx="1227">
                  <c:v>-6.2337353000000002</c:v>
                </c:pt>
                <c:pt idx="1228">
                  <c:v>-6.2319712999999997</c:v>
                </c:pt>
                <c:pt idx="1229">
                  <c:v>-6.2373665000000003</c:v>
                </c:pt>
                <c:pt idx="1230">
                  <c:v>-6.2398078999999997</c:v>
                </c:pt>
                <c:pt idx="1231">
                  <c:v>-6.2391950999999999</c:v>
                </c:pt>
                <c:pt idx="1232">
                  <c:v>-6.2447884</c:v>
                </c:pt>
                <c:pt idx="1233">
                  <c:v>-6.2444826000000004</c:v>
                </c:pt>
                <c:pt idx="1234">
                  <c:v>-6.2465701999999999</c:v>
                </c:pt>
                <c:pt idx="1235">
                  <c:v>-6.2483114000000004</c:v>
                </c:pt>
                <c:pt idx="1236">
                  <c:v>-6.2487966000000004</c:v>
                </c:pt>
                <c:pt idx="1237">
                  <c:v>-6.2584090999999997</c:v>
                </c:pt>
                <c:pt idx="1238">
                  <c:v>-6.2571308999999999</c:v>
                </c:pt>
                <c:pt idx="1239">
                  <c:v>-6.2567936</c:v>
                </c:pt>
                <c:pt idx="1240">
                  <c:v>-6.2605721000000001</c:v>
                </c:pt>
                <c:pt idx="1241">
                  <c:v>-6.2587546999999999</c:v>
                </c:pt>
                <c:pt idx="1242">
                  <c:v>-6.2653730000000003</c:v>
                </c:pt>
                <c:pt idx="1243">
                  <c:v>-6.2671786000000003</c:v>
                </c:pt>
                <c:pt idx="1244">
                  <c:v>-6.2666170000000001</c:v>
                </c:pt>
                <c:pt idx="1245">
                  <c:v>-6.2647906999999998</c:v>
                </c:pt>
                <c:pt idx="1246">
                  <c:v>-6.2717274999999999</c:v>
                </c:pt>
                <c:pt idx="1247">
                  <c:v>-6.2723901</c:v>
                </c:pt>
                <c:pt idx="1248">
                  <c:v>-6.2740296999999998</c:v>
                </c:pt>
                <c:pt idx="1249">
                  <c:v>-6.2796532000000003</c:v>
                </c:pt>
                <c:pt idx="1250">
                  <c:v>-6.2819048999999998</c:v>
                </c:pt>
                <c:pt idx="1251">
                  <c:v>-6.2810440999999999</c:v>
                </c:pt>
                <c:pt idx="1252">
                  <c:v>-6.2795335000000003</c:v>
                </c:pt>
                <c:pt idx="1253">
                  <c:v>-6.2865250000000001</c:v>
                </c:pt>
                <c:pt idx="1254">
                  <c:v>-6.2895909000000003</c:v>
                </c:pt>
                <c:pt idx="1255">
                  <c:v>-6.2920362000000001</c:v>
                </c:pt>
                <c:pt idx="1256">
                  <c:v>-6.2934606000000004</c:v>
                </c:pt>
                <c:pt idx="1257">
                  <c:v>-6.2933253999999996</c:v>
                </c:pt>
                <c:pt idx="1258">
                  <c:v>-6.2933425999999999</c:v>
                </c:pt>
                <c:pt idx="1259">
                  <c:v>-6.2967177000000003</c:v>
                </c:pt>
                <c:pt idx="1260">
                  <c:v>-6.2956906000000004</c:v>
                </c:pt>
                <c:pt idx="1261">
                  <c:v>-6.3003076</c:v>
                </c:pt>
                <c:pt idx="1262">
                  <c:v>-6.3067672999999997</c:v>
                </c:pt>
                <c:pt idx="1263">
                  <c:v>-6.3063791</c:v>
                </c:pt>
                <c:pt idx="1264">
                  <c:v>-6.3074285000000003</c:v>
                </c:pt>
                <c:pt idx="1265">
                  <c:v>-6.3067224</c:v>
                </c:pt>
                <c:pt idx="1266">
                  <c:v>-6.3096946999999997</c:v>
                </c:pt>
                <c:pt idx="1267">
                  <c:v>-6.3162843999999998</c:v>
                </c:pt>
                <c:pt idx="1268">
                  <c:v>-6.3169639999999996</c:v>
                </c:pt>
                <c:pt idx="1269">
                  <c:v>-6.3217951000000001</c:v>
                </c:pt>
                <c:pt idx="1270">
                  <c:v>-6.3236604999999999</c:v>
                </c:pt>
                <c:pt idx="1271">
                  <c:v>-6.3245290000000001</c:v>
                </c:pt>
                <c:pt idx="1272">
                  <c:v>-6.3221445000000003</c:v>
                </c:pt>
                <c:pt idx="1273">
                  <c:v>-6.3222068</c:v>
                </c:pt>
                <c:pt idx="1274">
                  <c:v>-6.3284133000000002</c:v>
                </c:pt>
                <c:pt idx="1275">
                  <c:v>-6.3261798999999996</c:v>
                </c:pt>
                <c:pt idx="1276">
                  <c:v>-6.3311903000000003</c:v>
                </c:pt>
                <c:pt idx="1277">
                  <c:v>-6.3359791999999997</c:v>
                </c:pt>
                <c:pt idx="1278">
                  <c:v>-6.3392594000000004</c:v>
                </c:pt>
                <c:pt idx="1279">
                  <c:v>-6.3409057999999998</c:v>
                </c:pt>
                <c:pt idx="1280">
                  <c:v>-6.3401370000000004</c:v>
                </c:pt>
                <c:pt idx="1281">
                  <c:v>-6.3399729999999996</c:v>
                </c:pt>
                <c:pt idx="1282">
                  <c:v>-6.3437406999999997</c:v>
                </c:pt>
                <c:pt idx="1283">
                  <c:v>-6.3484996000000002</c:v>
                </c:pt>
                <c:pt idx="1284">
                  <c:v>-6.3481958000000001</c:v>
                </c:pt>
                <c:pt idx="1285">
                  <c:v>-6.3482466000000004</c:v>
                </c:pt>
                <c:pt idx="1286">
                  <c:v>-6.3522134000000001</c:v>
                </c:pt>
                <c:pt idx="1287">
                  <c:v>-6.3540723000000003</c:v>
                </c:pt>
                <c:pt idx="1288">
                  <c:v>-6.3572797000000003</c:v>
                </c:pt>
                <c:pt idx="1289">
                  <c:v>-6.3549942000000001</c:v>
                </c:pt>
                <c:pt idx="1290">
                  <c:v>-6.3549610000000003</c:v>
                </c:pt>
                <c:pt idx="1291">
                  <c:v>-6.3635570000000001</c:v>
                </c:pt>
                <c:pt idx="1292">
                  <c:v>-6.3648023</c:v>
                </c:pt>
                <c:pt idx="1293">
                  <c:v>-6.3651057</c:v>
                </c:pt>
                <c:pt idx="1294">
                  <c:v>-6.3674122999999998</c:v>
                </c:pt>
                <c:pt idx="1295">
                  <c:v>-6.3714851000000001</c:v>
                </c:pt>
                <c:pt idx="1296">
                  <c:v>-6.3770702000000004</c:v>
                </c:pt>
                <c:pt idx="1297">
                  <c:v>-6.3751087000000002</c:v>
                </c:pt>
                <c:pt idx="1298">
                  <c:v>-6.3764310000000002</c:v>
                </c:pt>
                <c:pt idx="1299">
                  <c:v>-6.3788416000000003</c:v>
                </c:pt>
                <c:pt idx="1300">
                  <c:v>-6.3782468999999997</c:v>
                </c:pt>
                <c:pt idx="1301">
                  <c:v>-6.3871944000000003</c:v>
                </c:pt>
                <c:pt idx="1302">
                  <c:v>-6.3827442000000003</c:v>
                </c:pt>
                <c:pt idx="1303">
                  <c:v>-6.3838220999999997</c:v>
                </c:pt>
                <c:pt idx="1304">
                  <c:v>-6.3878798000000003</c:v>
                </c:pt>
                <c:pt idx="1305">
                  <c:v>-6.3893466999999999</c:v>
                </c:pt>
                <c:pt idx="1306">
                  <c:v>-6.3885760999999999</c:v>
                </c:pt>
                <c:pt idx="1307">
                  <c:v>-6.3935503999999996</c:v>
                </c:pt>
                <c:pt idx="1308">
                  <c:v>-6.3974390000000003</c:v>
                </c:pt>
                <c:pt idx="1309">
                  <c:v>-6.3973909999999998</c:v>
                </c:pt>
                <c:pt idx="1310">
                  <c:v>-6.3984439999999996</c:v>
                </c:pt>
                <c:pt idx="1311">
                  <c:v>-6.3969890999999999</c:v>
                </c:pt>
                <c:pt idx="1312">
                  <c:v>-6.4053275999999997</c:v>
                </c:pt>
                <c:pt idx="1313">
                  <c:v>-6.4047596999999996</c:v>
                </c:pt>
                <c:pt idx="1314">
                  <c:v>-6.4073003999999996</c:v>
                </c:pt>
                <c:pt idx="1315">
                  <c:v>-6.4062042000000003</c:v>
                </c:pt>
                <c:pt idx="1316">
                  <c:v>-6.4129814999999999</c:v>
                </c:pt>
                <c:pt idx="1317">
                  <c:v>-6.4150969</c:v>
                </c:pt>
                <c:pt idx="1318">
                  <c:v>-6.4159141999999996</c:v>
                </c:pt>
                <c:pt idx="1319">
                  <c:v>-6.4184615000000003</c:v>
                </c:pt>
                <c:pt idx="1320">
                  <c:v>-6.4182316999999998</c:v>
                </c:pt>
                <c:pt idx="1321">
                  <c:v>-6.4228166</c:v>
                </c:pt>
                <c:pt idx="1322">
                  <c:v>-6.4205147</c:v>
                </c:pt>
                <c:pt idx="1323">
                  <c:v>-6.4256826</c:v>
                </c:pt>
                <c:pt idx="1324">
                  <c:v>-6.4309655000000001</c:v>
                </c:pt>
                <c:pt idx="1325">
                  <c:v>-6.4279375999999999</c:v>
                </c:pt>
                <c:pt idx="1326">
                  <c:v>-6.4341675</c:v>
                </c:pt>
                <c:pt idx="1327">
                  <c:v>-6.4321248000000004</c:v>
                </c:pt>
                <c:pt idx="1328">
                  <c:v>-6.4341559999999998</c:v>
                </c:pt>
                <c:pt idx="1329">
                  <c:v>-6.4356854999999999</c:v>
                </c:pt>
                <c:pt idx="1330">
                  <c:v>-6.4394311999999996</c:v>
                </c:pt>
                <c:pt idx="1331">
                  <c:v>-6.4392421000000004</c:v>
                </c:pt>
                <c:pt idx="1332">
                  <c:v>-6.4454130000000003</c:v>
                </c:pt>
                <c:pt idx="1333">
                  <c:v>-6.4452255999999997</c:v>
                </c:pt>
                <c:pt idx="1334">
                  <c:v>-6.4458333000000003</c:v>
                </c:pt>
                <c:pt idx="1335">
                  <c:v>-6.4465060999999997</c:v>
                </c:pt>
                <c:pt idx="1336">
                  <c:v>-6.4498147000000001</c:v>
                </c:pt>
                <c:pt idx="1337">
                  <c:v>-6.4548468999999997</c:v>
                </c:pt>
                <c:pt idx="1338">
                  <c:v>-6.4556928999999998</c:v>
                </c:pt>
                <c:pt idx="1339">
                  <c:v>-6.4580310000000001</c:v>
                </c:pt>
                <c:pt idx="1340">
                  <c:v>-6.4561048000000003</c:v>
                </c:pt>
                <c:pt idx="1341">
                  <c:v>-6.4630380000000001</c:v>
                </c:pt>
                <c:pt idx="1342">
                  <c:v>-6.4616343000000001</c:v>
                </c:pt>
                <c:pt idx="1343">
                  <c:v>-6.4647063999999999</c:v>
                </c:pt>
                <c:pt idx="1344">
                  <c:v>-6.4687818000000004</c:v>
                </c:pt>
                <c:pt idx="1345">
                  <c:v>-6.4672280999999998</c:v>
                </c:pt>
                <c:pt idx="1346">
                  <c:v>-6.4693158000000004</c:v>
                </c:pt>
                <c:pt idx="1347">
                  <c:v>-6.4686177000000002</c:v>
                </c:pt>
                <c:pt idx="1348">
                  <c:v>-6.4744259</c:v>
                </c:pt>
                <c:pt idx="1349">
                  <c:v>-6.4754392999999997</c:v>
                </c:pt>
                <c:pt idx="1350">
                  <c:v>-6.4780609</c:v>
                </c:pt>
                <c:pt idx="1351">
                  <c:v>-6.4818106000000002</c:v>
                </c:pt>
                <c:pt idx="1352">
                  <c:v>-6.4836713000000001</c:v>
                </c:pt>
                <c:pt idx="1353">
                  <c:v>-6.4833255000000003</c:v>
                </c:pt>
                <c:pt idx="1354">
                  <c:v>-6.4872087000000001</c:v>
                </c:pt>
                <c:pt idx="1355">
                  <c:v>-6.4912989000000003</c:v>
                </c:pt>
                <c:pt idx="1356">
                  <c:v>-6.4881289000000004</c:v>
                </c:pt>
                <c:pt idx="1357">
                  <c:v>-6.4978885999999996</c:v>
                </c:pt>
                <c:pt idx="1358">
                  <c:v>-6.4944933000000002</c:v>
                </c:pt>
                <c:pt idx="1359">
                  <c:v>-6.4988131999999998</c:v>
                </c:pt>
                <c:pt idx="1360">
                  <c:v>-6.4988022000000001</c:v>
                </c:pt>
                <c:pt idx="1361">
                  <c:v>-6.5029903999999998</c:v>
                </c:pt>
                <c:pt idx="1362">
                  <c:v>-6.5024926000000001</c:v>
                </c:pt>
                <c:pt idx="1363">
                  <c:v>-6.5041833000000002</c:v>
                </c:pt>
                <c:pt idx="1364">
                  <c:v>-6.5016363000000004</c:v>
                </c:pt>
                <c:pt idx="1365">
                  <c:v>-6.5130869999999996</c:v>
                </c:pt>
                <c:pt idx="1366">
                  <c:v>-6.5115809999999996</c:v>
                </c:pt>
                <c:pt idx="1367">
                  <c:v>-6.5120193999999998</c:v>
                </c:pt>
                <c:pt idx="1368">
                  <c:v>-6.5173518000000001</c:v>
                </c:pt>
                <c:pt idx="1369">
                  <c:v>-6.5175505999999999</c:v>
                </c:pt>
                <c:pt idx="1370">
                  <c:v>-6.5167387000000003</c:v>
                </c:pt>
                <c:pt idx="1371">
                  <c:v>-6.5217115000000003</c:v>
                </c:pt>
                <c:pt idx="1372">
                  <c:v>-6.5209982999999996</c:v>
                </c:pt>
                <c:pt idx="1373">
                  <c:v>-6.5243209999999996</c:v>
                </c:pt>
                <c:pt idx="1374">
                  <c:v>-6.5321376000000004</c:v>
                </c:pt>
                <c:pt idx="1375">
                  <c:v>-6.5321502999999996</c:v>
                </c:pt>
                <c:pt idx="1376">
                  <c:v>-6.5362296999999998</c:v>
                </c:pt>
                <c:pt idx="1377">
                  <c:v>-6.5382553999999997</c:v>
                </c:pt>
                <c:pt idx="1378">
                  <c:v>-6.5366134000000002</c:v>
                </c:pt>
                <c:pt idx="1379">
                  <c:v>-6.5419973999999996</c:v>
                </c:pt>
                <c:pt idx="1380">
                  <c:v>-6.5399858000000002</c:v>
                </c:pt>
                <c:pt idx="1381">
                  <c:v>-6.5417611000000004</c:v>
                </c:pt>
                <c:pt idx="1382">
                  <c:v>-6.5470978999999998</c:v>
                </c:pt>
                <c:pt idx="1383">
                  <c:v>-6.5475368999999999</c:v>
                </c:pt>
                <c:pt idx="1384">
                  <c:v>-6.5513750000000002</c:v>
                </c:pt>
                <c:pt idx="1385">
                  <c:v>-6.5485224000000004</c:v>
                </c:pt>
                <c:pt idx="1386">
                  <c:v>-6.5472619999999999</c:v>
                </c:pt>
                <c:pt idx="1387">
                  <c:v>-6.5551551000000003</c:v>
                </c:pt>
                <c:pt idx="1388">
                  <c:v>-6.5610751</c:v>
                </c:pt>
                <c:pt idx="1389">
                  <c:v>-6.5588926000000001</c:v>
                </c:pt>
                <c:pt idx="1390">
                  <c:v>-6.5625051000000001</c:v>
                </c:pt>
                <c:pt idx="1391">
                  <c:v>-6.5686796999999997</c:v>
                </c:pt>
                <c:pt idx="1392">
                  <c:v>-6.5659058000000003</c:v>
                </c:pt>
                <c:pt idx="1393">
                  <c:v>-6.5668647</c:v>
                </c:pt>
                <c:pt idx="1394">
                  <c:v>-6.5705632999999999</c:v>
                </c:pt>
                <c:pt idx="1395">
                  <c:v>-6.5685060999999996</c:v>
                </c:pt>
                <c:pt idx="1396">
                  <c:v>-6.5769374999999997</c:v>
                </c:pt>
                <c:pt idx="1397">
                  <c:v>-6.5755014000000003</c:v>
                </c:pt>
                <c:pt idx="1398">
                  <c:v>-6.5825858000000004</c:v>
                </c:pt>
                <c:pt idx="1399">
                  <c:v>-6.5833250999999997</c:v>
                </c:pt>
                <c:pt idx="1400">
                  <c:v>-6.5832310999999999</c:v>
                </c:pt>
                <c:pt idx="1401">
                  <c:v>-6.5865074000000003</c:v>
                </c:pt>
                <c:pt idx="1402">
                  <c:v>-6.5875028999999996</c:v>
                </c:pt>
                <c:pt idx="1403">
                  <c:v>-6.5849753</c:v>
                </c:pt>
                <c:pt idx="1404">
                  <c:v>-6.5873651999999998</c:v>
                </c:pt>
                <c:pt idx="1405">
                  <c:v>-6.5960618000000002</c:v>
                </c:pt>
                <c:pt idx="1406">
                  <c:v>-6.5965404000000003</c:v>
                </c:pt>
                <c:pt idx="1407">
                  <c:v>-6.5937768999999999</c:v>
                </c:pt>
                <c:pt idx="1408">
                  <c:v>-6.5980309999999998</c:v>
                </c:pt>
                <c:pt idx="1409">
                  <c:v>-6.5984895000000003</c:v>
                </c:pt>
                <c:pt idx="1410">
                  <c:v>-6.6021010999999996</c:v>
                </c:pt>
                <c:pt idx="1411">
                  <c:v>-6.6026416000000001</c:v>
                </c:pt>
                <c:pt idx="1412">
                  <c:v>-6.6072287000000003</c:v>
                </c:pt>
                <c:pt idx="1413">
                  <c:v>-6.6088538000000003</c:v>
                </c:pt>
                <c:pt idx="1414">
                  <c:v>-6.6090296000000004</c:v>
                </c:pt>
                <c:pt idx="1415">
                  <c:v>-6.6109096999999997</c:v>
                </c:pt>
                <c:pt idx="1416">
                  <c:v>-6.6164372</c:v>
                </c:pt>
                <c:pt idx="1417">
                  <c:v>-6.6183619</c:v>
                </c:pt>
                <c:pt idx="1418">
                  <c:v>-6.6215615999999997</c:v>
                </c:pt>
                <c:pt idx="1419">
                  <c:v>-6.6229127999999999</c:v>
                </c:pt>
                <c:pt idx="1420">
                  <c:v>-6.6235013</c:v>
                </c:pt>
                <c:pt idx="1421">
                  <c:v>-6.6251391000000002</c:v>
                </c:pt>
                <c:pt idx="1422">
                  <c:v>-6.6293639999999998</c:v>
                </c:pt>
                <c:pt idx="1423">
                  <c:v>-6.6307019</c:v>
                </c:pt>
                <c:pt idx="1424">
                  <c:v>-6.6324093</c:v>
                </c:pt>
                <c:pt idx="1425">
                  <c:v>-6.6338537000000004</c:v>
                </c:pt>
                <c:pt idx="1426">
                  <c:v>-6.6346924999999999</c:v>
                </c:pt>
                <c:pt idx="1427">
                  <c:v>-6.6378694999999999</c:v>
                </c:pt>
                <c:pt idx="1428">
                  <c:v>-6.6372887</c:v>
                </c:pt>
                <c:pt idx="1429">
                  <c:v>-6.6447263999999997</c:v>
                </c:pt>
                <c:pt idx="1430">
                  <c:v>-6.6445939999999997</c:v>
                </c:pt>
                <c:pt idx="1431">
                  <c:v>-6.645988</c:v>
                </c:pt>
                <c:pt idx="1432">
                  <c:v>-6.6460018999999999</c:v>
                </c:pt>
                <c:pt idx="1433">
                  <c:v>-6.6540115000000002</c:v>
                </c:pt>
                <c:pt idx="1434">
                  <c:v>-6.6547942000000004</c:v>
                </c:pt>
                <c:pt idx="1435">
                  <c:v>-6.6578331000000004</c:v>
                </c:pt>
                <c:pt idx="1436">
                  <c:v>-6.6627830000000001</c:v>
                </c:pt>
                <c:pt idx="1437">
                  <c:v>-6.6598812000000001</c:v>
                </c:pt>
                <c:pt idx="1438">
                  <c:v>-6.6663404999999996</c:v>
                </c:pt>
                <c:pt idx="1439">
                  <c:v>-6.6675165999999999</c:v>
                </c:pt>
                <c:pt idx="1440">
                  <c:v>-6.6695736999999999</c:v>
                </c:pt>
                <c:pt idx="1441">
                  <c:v>-6.6698237999999996</c:v>
                </c:pt>
                <c:pt idx="1442">
                  <c:v>-6.6731265999999998</c:v>
                </c:pt>
                <c:pt idx="1443">
                  <c:v>-6.6773718000000004</c:v>
                </c:pt>
                <c:pt idx="1444">
                  <c:v>-6.6738967999999996</c:v>
                </c:pt>
                <c:pt idx="1445">
                  <c:v>-6.6744234000000002</c:v>
                </c:pt>
                <c:pt idx="1446">
                  <c:v>-6.6785511</c:v>
                </c:pt>
                <c:pt idx="1447">
                  <c:v>-6.6811806999999996</c:v>
                </c:pt>
                <c:pt idx="1448">
                  <c:v>-6.6824193000000003</c:v>
                </c:pt>
                <c:pt idx="1449">
                  <c:v>-6.6825409999999996</c:v>
                </c:pt>
                <c:pt idx="1450">
                  <c:v>-6.6863066</c:v>
                </c:pt>
                <c:pt idx="1451">
                  <c:v>-6.6899889999999997</c:v>
                </c:pt>
                <c:pt idx="1452">
                  <c:v>-6.6889041000000002</c:v>
                </c:pt>
                <c:pt idx="1453">
                  <c:v>-6.6906391000000003</c:v>
                </c:pt>
                <c:pt idx="1454">
                  <c:v>-6.6940379999999999</c:v>
                </c:pt>
                <c:pt idx="1455">
                  <c:v>-6.6988567999999997</c:v>
                </c:pt>
                <c:pt idx="1456">
                  <c:v>-6.7022598000000002</c:v>
                </c:pt>
                <c:pt idx="1457">
                  <c:v>-6.7031501000000002</c:v>
                </c:pt>
                <c:pt idx="1458">
                  <c:v>-6.7038374999999997</c:v>
                </c:pt>
                <c:pt idx="1459">
                  <c:v>-6.7033617999999997</c:v>
                </c:pt>
                <c:pt idx="1460">
                  <c:v>-6.7049422999999999</c:v>
                </c:pt>
                <c:pt idx="1461">
                  <c:v>-6.7107247000000001</c:v>
                </c:pt>
                <c:pt idx="1462">
                  <c:v>-6.7124642999999997</c:v>
                </c:pt>
                <c:pt idx="1463">
                  <c:v>-6.7149225000000001</c:v>
                </c:pt>
                <c:pt idx="1464">
                  <c:v>-6.7192077000000001</c:v>
                </c:pt>
                <c:pt idx="1465">
                  <c:v>-6.7129158000000002</c:v>
                </c:pt>
                <c:pt idx="1466">
                  <c:v>-6.7171937000000002</c:v>
                </c:pt>
                <c:pt idx="1467">
                  <c:v>-6.7189947999999999</c:v>
                </c:pt>
                <c:pt idx="1468">
                  <c:v>-6.7251772000000001</c:v>
                </c:pt>
                <c:pt idx="1469">
                  <c:v>-6.7295822999999997</c:v>
                </c:pt>
                <c:pt idx="1470">
                  <c:v>-6.7281823000000003</c:v>
                </c:pt>
                <c:pt idx="1471">
                  <c:v>-6.7309882999999999</c:v>
                </c:pt>
                <c:pt idx="1472">
                  <c:v>-6.7358443000000001</c:v>
                </c:pt>
                <c:pt idx="1473">
                  <c:v>-6.7356562999999996</c:v>
                </c:pt>
                <c:pt idx="1474">
                  <c:v>-6.7376028999999997</c:v>
                </c:pt>
                <c:pt idx="1475">
                  <c:v>-6.738677</c:v>
                </c:pt>
                <c:pt idx="1476">
                  <c:v>-6.7389989000000003</c:v>
                </c:pt>
                <c:pt idx="1477">
                  <c:v>-6.7452603</c:v>
                </c:pt>
                <c:pt idx="1478">
                  <c:v>-6.7463385999999996</c:v>
                </c:pt>
                <c:pt idx="1479">
                  <c:v>-6.7559396999999999</c:v>
                </c:pt>
                <c:pt idx="1480">
                  <c:v>-6.7505230999999997</c:v>
                </c:pt>
                <c:pt idx="1481">
                  <c:v>-6.7557748999999996</c:v>
                </c:pt>
                <c:pt idx="1482">
                  <c:v>-6.7511530000000004</c:v>
                </c:pt>
                <c:pt idx="1483">
                  <c:v>-6.7574969999999999</c:v>
                </c:pt>
                <c:pt idx="1484">
                  <c:v>-6.7583943</c:v>
                </c:pt>
                <c:pt idx="1485">
                  <c:v>-6.7605567000000004</c:v>
                </c:pt>
                <c:pt idx="1486">
                  <c:v>-6.7623331999999996</c:v>
                </c:pt>
                <c:pt idx="1487">
                  <c:v>-6.7632335000000001</c:v>
                </c:pt>
                <c:pt idx="1488">
                  <c:v>-6.7645280999999997</c:v>
                </c:pt>
                <c:pt idx="1489">
                  <c:v>-6.7632396000000004</c:v>
                </c:pt>
                <c:pt idx="1490">
                  <c:v>-6.7723389999999997</c:v>
                </c:pt>
                <c:pt idx="1491">
                  <c:v>-6.7681735999999999</c:v>
                </c:pt>
                <c:pt idx="1492">
                  <c:v>-6.7732172000000004</c:v>
                </c:pt>
                <c:pt idx="1493">
                  <c:v>-6.7795952000000002</c:v>
                </c:pt>
                <c:pt idx="1494">
                  <c:v>-6.7762494000000002</c:v>
                </c:pt>
                <c:pt idx="1495">
                  <c:v>-6.7839052000000004</c:v>
                </c:pt>
                <c:pt idx="1496">
                  <c:v>-6.7836762999999998</c:v>
                </c:pt>
                <c:pt idx="1497">
                  <c:v>-6.7844379999999997</c:v>
                </c:pt>
                <c:pt idx="1498">
                  <c:v>-6.7892726000000003</c:v>
                </c:pt>
                <c:pt idx="1499">
                  <c:v>-6.7897233999999997</c:v>
                </c:pt>
                <c:pt idx="1500">
                  <c:v>-6.7918567999999997</c:v>
                </c:pt>
                <c:pt idx="1501">
                  <c:v>-6.7957529000000001</c:v>
                </c:pt>
                <c:pt idx="1502">
                  <c:v>-6.7963475000000004</c:v>
                </c:pt>
                <c:pt idx="1503">
                  <c:v>-6.7973181</c:v>
                </c:pt>
                <c:pt idx="1504">
                  <c:v>-6.8018723000000003</c:v>
                </c:pt>
                <c:pt idx="1505">
                  <c:v>-6.8005814999999998</c:v>
                </c:pt>
                <c:pt idx="1506">
                  <c:v>-6.8071164</c:v>
                </c:pt>
                <c:pt idx="1507">
                  <c:v>-6.8027892000000003</c:v>
                </c:pt>
                <c:pt idx="1508">
                  <c:v>-6.8122398000000004</c:v>
                </c:pt>
                <c:pt idx="1509">
                  <c:v>-6.8089979999999999</c:v>
                </c:pt>
                <c:pt idx="1510">
                  <c:v>-6.8119892000000002</c:v>
                </c:pt>
                <c:pt idx="1511">
                  <c:v>-6.8155672999999997</c:v>
                </c:pt>
                <c:pt idx="1512">
                  <c:v>-6.8100139000000004</c:v>
                </c:pt>
                <c:pt idx="1513">
                  <c:v>-6.8170365999999998</c:v>
                </c:pt>
                <c:pt idx="1514">
                  <c:v>-6.8181985999999997</c:v>
                </c:pt>
                <c:pt idx="1515">
                  <c:v>-6.8229987000000003</c:v>
                </c:pt>
                <c:pt idx="1516">
                  <c:v>-6.8270289000000002</c:v>
                </c:pt>
                <c:pt idx="1517">
                  <c:v>-6.8274252999999998</c:v>
                </c:pt>
                <c:pt idx="1518">
                  <c:v>-6.8290281000000004</c:v>
                </c:pt>
                <c:pt idx="1519">
                  <c:v>-6.8346919000000002</c:v>
                </c:pt>
                <c:pt idx="1520">
                  <c:v>-6.8358375999999996</c:v>
                </c:pt>
                <c:pt idx="1521">
                  <c:v>-6.8332889999999997</c:v>
                </c:pt>
                <c:pt idx="1522">
                  <c:v>-6.8364963000000003</c:v>
                </c:pt>
                <c:pt idx="1523">
                  <c:v>-6.8402779999999996</c:v>
                </c:pt>
                <c:pt idx="1524">
                  <c:v>-6.8405389999999997</c:v>
                </c:pt>
                <c:pt idx="1525">
                  <c:v>-6.8432729999999999</c:v>
                </c:pt>
                <c:pt idx="1526">
                  <c:v>-6.8433402000000001</c:v>
                </c:pt>
                <c:pt idx="1527">
                  <c:v>-6.8468337999999997</c:v>
                </c:pt>
                <c:pt idx="1528">
                  <c:v>-6.8523056000000002</c:v>
                </c:pt>
                <c:pt idx="1529">
                  <c:v>-6.8479659000000002</c:v>
                </c:pt>
                <c:pt idx="1530">
                  <c:v>-6.8578640000000002</c:v>
                </c:pt>
                <c:pt idx="1531">
                  <c:v>-6.8567441000000002</c:v>
                </c:pt>
                <c:pt idx="1532">
                  <c:v>-6.8578242999999999</c:v>
                </c:pt>
                <c:pt idx="1533">
                  <c:v>-6.8541198000000003</c:v>
                </c:pt>
                <c:pt idx="1534">
                  <c:v>-6.8623566</c:v>
                </c:pt>
                <c:pt idx="1535">
                  <c:v>-6.8644907000000002</c:v>
                </c:pt>
                <c:pt idx="1536">
                  <c:v>-6.8663017999999996</c:v>
                </c:pt>
                <c:pt idx="1537">
                  <c:v>-6.874663</c:v>
                </c:pt>
                <c:pt idx="1538">
                  <c:v>-6.8685402</c:v>
                </c:pt>
                <c:pt idx="1539">
                  <c:v>-6.8758967999999996</c:v>
                </c:pt>
                <c:pt idx="1540">
                  <c:v>-6.8739922</c:v>
                </c:pt>
                <c:pt idx="1541">
                  <c:v>-6.8783523000000004</c:v>
                </c:pt>
                <c:pt idx="1542">
                  <c:v>-6.8777263</c:v>
                </c:pt>
                <c:pt idx="1543">
                  <c:v>-6.8791370000000001</c:v>
                </c:pt>
                <c:pt idx="1544">
                  <c:v>-6.8851690999999997</c:v>
                </c:pt>
                <c:pt idx="1545">
                  <c:v>-6.8850379999999998</c:v>
                </c:pt>
                <c:pt idx="1546">
                  <c:v>-6.885262</c:v>
                </c:pt>
                <c:pt idx="1547">
                  <c:v>-6.8885411999999997</c:v>
                </c:pt>
                <c:pt idx="1548">
                  <c:v>-6.8921384000000003</c:v>
                </c:pt>
                <c:pt idx="1549">
                  <c:v>-6.8929926000000004</c:v>
                </c:pt>
                <c:pt idx="1550">
                  <c:v>-6.8948258999999998</c:v>
                </c:pt>
                <c:pt idx="1551">
                  <c:v>-6.8982723999999997</c:v>
                </c:pt>
                <c:pt idx="1552">
                  <c:v>-6.8976195000000002</c:v>
                </c:pt>
                <c:pt idx="1553">
                  <c:v>-6.9021778999999999</c:v>
                </c:pt>
                <c:pt idx="1554">
                  <c:v>-6.9044128000000002</c:v>
                </c:pt>
                <c:pt idx="1555">
                  <c:v>-6.9031728000000001</c:v>
                </c:pt>
                <c:pt idx="1556">
                  <c:v>-6.9063990000000004</c:v>
                </c:pt>
                <c:pt idx="1557">
                  <c:v>-6.9058545000000002</c:v>
                </c:pt>
                <c:pt idx="1558">
                  <c:v>-6.9100019000000001</c:v>
                </c:pt>
                <c:pt idx="1559">
                  <c:v>-6.9164975000000002</c:v>
                </c:pt>
                <c:pt idx="1560">
                  <c:v>-6.9196473999999997</c:v>
                </c:pt>
                <c:pt idx="1561">
                  <c:v>-6.9216481999999999</c:v>
                </c:pt>
                <c:pt idx="1562">
                  <c:v>-6.9175297999999996</c:v>
                </c:pt>
                <c:pt idx="1563">
                  <c:v>-6.9247747000000004</c:v>
                </c:pt>
                <c:pt idx="1564">
                  <c:v>-6.9264061999999997</c:v>
                </c:pt>
                <c:pt idx="1565">
                  <c:v>-6.9289915000000004</c:v>
                </c:pt>
                <c:pt idx="1566">
                  <c:v>-6.9288487999999999</c:v>
                </c:pt>
                <c:pt idx="1567">
                  <c:v>-6.9302938000000003</c:v>
                </c:pt>
                <c:pt idx="1568">
                  <c:v>-6.9347057999999997</c:v>
                </c:pt>
                <c:pt idx="1569">
                  <c:v>-6.9359261999999999</c:v>
                </c:pt>
                <c:pt idx="1570">
                  <c:v>-6.9373621999999999</c:v>
                </c:pt>
                <c:pt idx="1571">
                  <c:v>-6.9367650000000003</c:v>
                </c:pt>
                <c:pt idx="1572">
                  <c:v>-6.9440422999999996</c:v>
                </c:pt>
                <c:pt idx="1573">
                  <c:v>-6.9418854999999997</c:v>
                </c:pt>
                <c:pt idx="1574">
                  <c:v>-6.9459615000000001</c:v>
                </c:pt>
                <c:pt idx="1575">
                  <c:v>-6.9436103999999998</c:v>
                </c:pt>
                <c:pt idx="1576">
                  <c:v>-6.9492757999999997</c:v>
                </c:pt>
                <c:pt idx="1577">
                  <c:v>-6.9522430000000002</c:v>
                </c:pt>
                <c:pt idx="1578">
                  <c:v>-6.9514195000000001</c:v>
                </c:pt>
                <c:pt idx="1579">
                  <c:v>-6.9567047999999998</c:v>
                </c:pt>
                <c:pt idx="1580">
                  <c:v>-6.9549108000000004</c:v>
                </c:pt>
                <c:pt idx="1581">
                  <c:v>-6.9576865000000003</c:v>
                </c:pt>
                <c:pt idx="1582">
                  <c:v>-6.9608965999999999</c:v>
                </c:pt>
                <c:pt idx="1583">
                  <c:v>-6.9644238999999999</c:v>
                </c:pt>
                <c:pt idx="1584">
                  <c:v>-6.9665147000000003</c:v>
                </c:pt>
                <c:pt idx="1585">
                  <c:v>-6.9689899999999998</c:v>
                </c:pt>
                <c:pt idx="1586">
                  <c:v>-6.9686139000000002</c:v>
                </c:pt>
                <c:pt idx="1587">
                  <c:v>-6.9708446000000004</c:v>
                </c:pt>
                <c:pt idx="1588">
                  <c:v>-6.9735528999999996</c:v>
                </c:pt>
                <c:pt idx="1589">
                  <c:v>-6.9802856999999996</c:v>
                </c:pt>
                <c:pt idx="1590">
                  <c:v>-6.9774849000000003</c:v>
                </c:pt>
                <c:pt idx="1591">
                  <c:v>-6.9795692999999996</c:v>
                </c:pt>
                <c:pt idx="1592">
                  <c:v>-6.9823846999999999</c:v>
                </c:pt>
                <c:pt idx="1593">
                  <c:v>-6.9838139000000004</c:v>
                </c:pt>
                <c:pt idx="1594">
                  <c:v>-6.9863214999999999</c:v>
                </c:pt>
                <c:pt idx="1595">
                  <c:v>-6.9921009999999999</c:v>
                </c:pt>
                <c:pt idx="1596">
                  <c:v>-6.9895414000000002</c:v>
                </c:pt>
                <c:pt idx="1597">
                  <c:v>-6.9919241000000003</c:v>
                </c:pt>
                <c:pt idx="1598">
                  <c:v>-6.9938376</c:v>
                </c:pt>
                <c:pt idx="1599">
                  <c:v>-6.9961073999999996</c:v>
                </c:pt>
                <c:pt idx="1600">
                  <c:v>-6.9976788000000001</c:v>
                </c:pt>
              </c:numCache>
            </c:numRef>
          </c:yVal>
          <c:smooth val="1"/>
          <c:extLst>
            <c:ext xmlns:c16="http://schemas.microsoft.com/office/drawing/2014/chart" uri="{C3380CC4-5D6E-409C-BE32-E72D297353CC}">
              <c16:uniqueId val="{00000000-4F66-EF44-8C80-B278A8589949}"/>
            </c:ext>
          </c:extLst>
        </c:ser>
        <c:ser>
          <c:idx val="1"/>
          <c:order val="1"/>
          <c:tx>
            <c:strRef>
              <c:f>'sdd21'!$C$1</c:f>
              <c:strCache>
                <c:ptCount val="1"/>
                <c:pt idx="0">
                  <c:v>20cm FPC</c:v>
                </c:pt>
              </c:strCache>
            </c:strRef>
          </c:tx>
          <c:spPr>
            <a:ln w="22225" cap="rnd">
              <a:solidFill>
                <a:schemeClr val="accent2"/>
              </a:solidFill>
            </a:ln>
            <a:effectLst>
              <a:glow rad="139700">
                <a:schemeClr val="accent2">
                  <a:satMod val="175000"/>
                  <a:alpha val="14000"/>
                </a:schemeClr>
              </a:glow>
            </a:effectLst>
          </c:spPr>
          <c:marker>
            <c:symbol val="none"/>
          </c:marker>
          <c:xVal>
            <c:numRef>
              <c:f>'sdd21'!$A$2:$A$1602</c:f>
              <c:numCache>
                <c:formatCode>General</c:formatCode>
                <c:ptCount val="1601"/>
                <c:pt idx="0">
                  <c:v>2.9999999999999997E-4</c:v>
                </c:pt>
                <c:pt idx="1">
                  <c:v>9.2480000000000004E-4</c:v>
                </c:pt>
                <c:pt idx="2">
                  <c:v>1.5495999999999999E-3</c:v>
                </c:pt>
                <c:pt idx="3">
                  <c:v>2.1743999999999999E-3</c:v>
                </c:pt>
                <c:pt idx="4">
                  <c:v>2.7992E-3</c:v>
                </c:pt>
                <c:pt idx="5">
                  <c:v>3.4240999999999998E-3</c:v>
                </c:pt>
                <c:pt idx="6">
                  <c:v>4.0489000000000002E-3</c:v>
                </c:pt>
                <c:pt idx="7">
                  <c:v>4.6737000000000003E-3</c:v>
                </c:pt>
                <c:pt idx="8">
                  <c:v>5.2985000000000003E-3</c:v>
                </c:pt>
                <c:pt idx="9">
                  <c:v>5.9233000000000003E-3</c:v>
                </c:pt>
                <c:pt idx="10">
                  <c:v>6.5481000000000003E-3</c:v>
                </c:pt>
                <c:pt idx="11">
                  <c:v>7.1729000000000003E-3</c:v>
                </c:pt>
                <c:pt idx="12">
                  <c:v>7.7977999999999997E-3</c:v>
                </c:pt>
                <c:pt idx="13">
                  <c:v>8.4226000000000006E-3</c:v>
                </c:pt>
                <c:pt idx="14">
                  <c:v>9.0474000000000006E-3</c:v>
                </c:pt>
                <c:pt idx="15">
                  <c:v>9.6722000000000006E-3</c:v>
                </c:pt>
                <c:pt idx="16">
                  <c:v>1.0297000000000001E-2</c:v>
                </c:pt>
                <c:pt idx="17">
                  <c:v>1.0921800000000001E-2</c:v>
                </c:pt>
                <c:pt idx="18">
                  <c:v>1.1546600000000001E-2</c:v>
                </c:pt>
                <c:pt idx="19">
                  <c:v>1.2171400000000001E-2</c:v>
                </c:pt>
                <c:pt idx="20">
                  <c:v>1.2796200000000001E-2</c:v>
                </c:pt>
                <c:pt idx="21">
                  <c:v>1.34211E-2</c:v>
                </c:pt>
                <c:pt idx="22">
                  <c:v>1.40459E-2</c:v>
                </c:pt>
                <c:pt idx="23">
                  <c:v>1.46707E-2</c:v>
                </c:pt>
                <c:pt idx="24">
                  <c:v>1.52955E-2</c:v>
                </c:pt>
                <c:pt idx="25">
                  <c:v>1.5920299999999998E-2</c:v>
                </c:pt>
                <c:pt idx="26">
                  <c:v>1.65451E-2</c:v>
                </c:pt>
                <c:pt idx="27">
                  <c:v>1.7169899999999998E-2</c:v>
                </c:pt>
                <c:pt idx="28">
                  <c:v>1.77948E-2</c:v>
                </c:pt>
                <c:pt idx="29">
                  <c:v>1.8419600000000001E-2</c:v>
                </c:pt>
                <c:pt idx="30">
                  <c:v>1.90444E-2</c:v>
                </c:pt>
                <c:pt idx="31">
                  <c:v>1.9669200000000001E-2</c:v>
                </c:pt>
                <c:pt idx="32">
                  <c:v>2.0294E-2</c:v>
                </c:pt>
                <c:pt idx="33">
                  <c:v>2.0918800000000001E-2</c:v>
                </c:pt>
                <c:pt idx="34">
                  <c:v>2.15436E-2</c:v>
                </c:pt>
                <c:pt idx="35">
                  <c:v>2.2168400000000001E-2</c:v>
                </c:pt>
                <c:pt idx="36">
                  <c:v>2.27932E-2</c:v>
                </c:pt>
                <c:pt idx="37">
                  <c:v>2.3418100000000001E-2</c:v>
                </c:pt>
                <c:pt idx="38">
                  <c:v>2.4042899999999999E-2</c:v>
                </c:pt>
                <c:pt idx="39">
                  <c:v>2.4667700000000001E-2</c:v>
                </c:pt>
                <c:pt idx="40">
                  <c:v>2.5292499999999999E-2</c:v>
                </c:pt>
                <c:pt idx="41">
                  <c:v>2.5917300000000001E-2</c:v>
                </c:pt>
                <c:pt idx="42">
                  <c:v>2.6542099999999999E-2</c:v>
                </c:pt>
                <c:pt idx="43">
                  <c:v>2.7166900000000001E-2</c:v>
                </c:pt>
                <c:pt idx="44">
                  <c:v>2.7791799999999998E-2</c:v>
                </c:pt>
                <c:pt idx="45">
                  <c:v>2.84166E-2</c:v>
                </c:pt>
                <c:pt idx="46">
                  <c:v>2.9041399999999998E-2</c:v>
                </c:pt>
                <c:pt idx="47">
                  <c:v>2.96662E-2</c:v>
                </c:pt>
                <c:pt idx="48">
                  <c:v>3.0290999999999998E-2</c:v>
                </c:pt>
                <c:pt idx="49">
                  <c:v>3.09158E-2</c:v>
                </c:pt>
                <c:pt idx="50">
                  <c:v>3.1540600000000002E-2</c:v>
                </c:pt>
                <c:pt idx="51">
                  <c:v>3.2165399999999997E-2</c:v>
                </c:pt>
                <c:pt idx="52">
                  <c:v>3.2790199999999999E-2</c:v>
                </c:pt>
                <c:pt idx="53">
                  <c:v>3.3415100000000003E-2</c:v>
                </c:pt>
                <c:pt idx="54">
                  <c:v>3.4039899999999998E-2</c:v>
                </c:pt>
                <c:pt idx="55">
                  <c:v>3.46647E-2</c:v>
                </c:pt>
                <c:pt idx="56">
                  <c:v>3.5289500000000001E-2</c:v>
                </c:pt>
                <c:pt idx="57">
                  <c:v>3.5914300000000003E-2</c:v>
                </c:pt>
                <c:pt idx="58">
                  <c:v>3.6539099999999998E-2</c:v>
                </c:pt>
                <c:pt idx="59">
                  <c:v>3.71639E-2</c:v>
                </c:pt>
                <c:pt idx="60">
                  <c:v>3.7788799999999997E-2</c:v>
                </c:pt>
                <c:pt idx="61">
                  <c:v>3.8413599999999999E-2</c:v>
                </c:pt>
                <c:pt idx="62">
                  <c:v>3.9038400000000001E-2</c:v>
                </c:pt>
                <c:pt idx="63">
                  <c:v>3.9663200000000003E-2</c:v>
                </c:pt>
                <c:pt idx="64">
                  <c:v>4.0287999999999997E-2</c:v>
                </c:pt>
                <c:pt idx="65">
                  <c:v>4.0912799999999999E-2</c:v>
                </c:pt>
                <c:pt idx="66">
                  <c:v>4.1537600000000001E-2</c:v>
                </c:pt>
                <c:pt idx="67">
                  <c:v>4.2162400000000003E-2</c:v>
                </c:pt>
                <c:pt idx="68">
                  <c:v>4.2787199999999997E-2</c:v>
                </c:pt>
                <c:pt idx="69">
                  <c:v>4.3412100000000002E-2</c:v>
                </c:pt>
                <c:pt idx="70">
                  <c:v>4.4036899999999997E-2</c:v>
                </c:pt>
                <c:pt idx="71">
                  <c:v>4.4661699999999999E-2</c:v>
                </c:pt>
                <c:pt idx="72">
                  <c:v>4.52865E-2</c:v>
                </c:pt>
                <c:pt idx="73">
                  <c:v>4.5911300000000002E-2</c:v>
                </c:pt>
                <c:pt idx="74">
                  <c:v>4.6536099999999997E-2</c:v>
                </c:pt>
                <c:pt idx="75">
                  <c:v>4.7160899999999999E-2</c:v>
                </c:pt>
                <c:pt idx="76">
                  <c:v>4.7785800000000003E-2</c:v>
                </c:pt>
                <c:pt idx="77">
                  <c:v>4.8410599999999998E-2</c:v>
                </c:pt>
                <c:pt idx="78">
                  <c:v>4.90354E-2</c:v>
                </c:pt>
                <c:pt idx="79">
                  <c:v>4.9660200000000002E-2</c:v>
                </c:pt>
                <c:pt idx="80">
                  <c:v>5.0285000000000003E-2</c:v>
                </c:pt>
                <c:pt idx="81">
                  <c:v>5.0909799999999998E-2</c:v>
                </c:pt>
                <c:pt idx="82">
                  <c:v>5.15346E-2</c:v>
                </c:pt>
                <c:pt idx="83">
                  <c:v>5.2159400000000002E-2</c:v>
                </c:pt>
                <c:pt idx="84">
                  <c:v>5.2784200000000003E-2</c:v>
                </c:pt>
                <c:pt idx="85">
                  <c:v>5.3409100000000001E-2</c:v>
                </c:pt>
                <c:pt idx="86">
                  <c:v>5.4033900000000003E-2</c:v>
                </c:pt>
                <c:pt idx="87">
                  <c:v>5.4658699999999998E-2</c:v>
                </c:pt>
                <c:pt idx="88">
                  <c:v>5.5283499999999999E-2</c:v>
                </c:pt>
                <c:pt idx="89">
                  <c:v>5.5908300000000001E-2</c:v>
                </c:pt>
                <c:pt idx="90">
                  <c:v>5.6533100000000003E-2</c:v>
                </c:pt>
                <c:pt idx="91">
                  <c:v>5.7157899999999998E-2</c:v>
                </c:pt>
                <c:pt idx="92">
                  <c:v>5.7782800000000002E-2</c:v>
                </c:pt>
                <c:pt idx="93">
                  <c:v>5.8407599999999997E-2</c:v>
                </c:pt>
                <c:pt idx="94">
                  <c:v>5.9032399999999999E-2</c:v>
                </c:pt>
                <c:pt idx="95">
                  <c:v>5.9657200000000001E-2</c:v>
                </c:pt>
                <c:pt idx="96">
                  <c:v>6.0282000000000002E-2</c:v>
                </c:pt>
                <c:pt idx="97">
                  <c:v>6.0906799999999997E-2</c:v>
                </c:pt>
                <c:pt idx="98">
                  <c:v>6.1531599999999999E-2</c:v>
                </c:pt>
                <c:pt idx="99">
                  <c:v>6.2156400000000001E-2</c:v>
                </c:pt>
                <c:pt idx="100">
                  <c:v>6.2781199999999995E-2</c:v>
                </c:pt>
                <c:pt idx="101">
                  <c:v>6.3406100000000007E-2</c:v>
                </c:pt>
                <c:pt idx="102">
                  <c:v>6.4030900000000002E-2</c:v>
                </c:pt>
                <c:pt idx="103">
                  <c:v>6.4655699999999997E-2</c:v>
                </c:pt>
                <c:pt idx="104">
                  <c:v>6.5280500000000005E-2</c:v>
                </c:pt>
                <c:pt idx="105">
                  <c:v>6.59053E-2</c:v>
                </c:pt>
                <c:pt idx="106">
                  <c:v>6.6530099999999995E-2</c:v>
                </c:pt>
                <c:pt idx="107">
                  <c:v>6.7154900000000003E-2</c:v>
                </c:pt>
                <c:pt idx="108">
                  <c:v>6.7779800000000001E-2</c:v>
                </c:pt>
                <c:pt idx="109">
                  <c:v>6.8404599999999996E-2</c:v>
                </c:pt>
                <c:pt idx="110">
                  <c:v>6.9029400000000005E-2</c:v>
                </c:pt>
                <c:pt idx="111">
                  <c:v>6.9654199999999999E-2</c:v>
                </c:pt>
                <c:pt idx="112">
                  <c:v>7.0278999999999994E-2</c:v>
                </c:pt>
                <c:pt idx="113">
                  <c:v>7.0903800000000003E-2</c:v>
                </c:pt>
                <c:pt idx="114">
                  <c:v>7.1528599999999998E-2</c:v>
                </c:pt>
                <c:pt idx="115">
                  <c:v>7.2153400000000006E-2</c:v>
                </c:pt>
                <c:pt idx="116">
                  <c:v>7.2778200000000001E-2</c:v>
                </c:pt>
                <c:pt idx="117">
                  <c:v>7.3403099999999999E-2</c:v>
                </c:pt>
                <c:pt idx="118">
                  <c:v>7.4027899999999994E-2</c:v>
                </c:pt>
                <c:pt idx="119">
                  <c:v>7.4652700000000002E-2</c:v>
                </c:pt>
                <c:pt idx="120">
                  <c:v>7.5277499999999997E-2</c:v>
                </c:pt>
                <c:pt idx="121">
                  <c:v>7.5902300000000006E-2</c:v>
                </c:pt>
                <c:pt idx="122">
                  <c:v>7.6527100000000001E-2</c:v>
                </c:pt>
                <c:pt idx="123">
                  <c:v>7.7151899999999995E-2</c:v>
                </c:pt>
                <c:pt idx="124">
                  <c:v>7.7776799999999993E-2</c:v>
                </c:pt>
                <c:pt idx="125">
                  <c:v>7.8401600000000002E-2</c:v>
                </c:pt>
                <c:pt idx="126">
                  <c:v>7.9026399999999997E-2</c:v>
                </c:pt>
                <c:pt idx="127">
                  <c:v>7.9651200000000005E-2</c:v>
                </c:pt>
                <c:pt idx="128">
                  <c:v>8.0276E-2</c:v>
                </c:pt>
                <c:pt idx="129">
                  <c:v>8.0900799999999995E-2</c:v>
                </c:pt>
                <c:pt idx="130">
                  <c:v>8.1525600000000004E-2</c:v>
                </c:pt>
                <c:pt idx="131">
                  <c:v>8.2150399999999998E-2</c:v>
                </c:pt>
                <c:pt idx="132">
                  <c:v>8.2775199999999993E-2</c:v>
                </c:pt>
                <c:pt idx="133">
                  <c:v>8.3400100000000005E-2</c:v>
                </c:pt>
                <c:pt idx="134">
                  <c:v>8.40249E-2</c:v>
                </c:pt>
                <c:pt idx="135">
                  <c:v>8.4649699999999994E-2</c:v>
                </c:pt>
                <c:pt idx="136">
                  <c:v>8.5274500000000003E-2</c:v>
                </c:pt>
                <c:pt idx="137">
                  <c:v>8.5899299999999998E-2</c:v>
                </c:pt>
                <c:pt idx="138">
                  <c:v>8.6524100000000007E-2</c:v>
                </c:pt>
                <c:pt idx="139">
                  <c:v>8.7148900000000001E-2</c:v>
                </c:pt>
                <c:pt idx="140">
                  <c:v>8.7773799999999999E-2</c:v>
                </c:pt>
                <c:pt idx="141">
                  <c:v>8.8398599999999994E-2</c:v>
                </c:pt>
                <c:pt idx="142">
                  <c:v>8.9023400000000003E-2</c:v>
                </c:pt>
                <c:pt idx="143">
                  <c:v>8.9648199999999997E-2</c:v>
                </c:pt>
                <c:pt idx="144">
                  <c:v>9.0273000000000006E-2</c:v>
                </c:pt>
                <c:pt idx="145">
                  <c:v>9.0897800000000001E-2</c:v>
                </c:pt>
                <c:pt idx="146">
                  <c:v>9.1522599999999996E-2</c:v>
                </c:pt>
                <c:pt idx="147">
                  <c:v>9.2147400000000004E-2</c:v>
                </c:pt>
                <c:pt idx="148">
                  <c:v>9.2772199999999999E-2</c:v>
                </c:pt>
                <c:pt idx="149">
                  <c:v>9.3397099999999997E-2</c:v>
                </c:pt>
                <c:pt idx="150">
                  <c:v>9.4021900000000005E-2</c:v>
                </c:pt>
                <c:pt idx="151">
                  <c:v>9.46467E-2</c:v>
                </c:pt>
                <c:pt idx="152">
                  <c:v>9.5271499999999995E-2</c:v>
                </c:pt>
                <c:pt idx="153">
                  <c:v>9.5896300000000004E-2</c:v>
                </c:pt>
                <c:pt idx="154">
                  <c:v>9.6521099999999999E-2</c:v>
                </c:pt>
                <c:pt idx="155">
                  <c:v>9.7145899999999993E-2</c:v>
                </c:pt>
                <c:pt idx="156">
                  <c:v>9.7770800000000005E-2</c:v>
                </c:pt>
                <c:pt idx="157">
                  <c:v>9.83956E-2</c:v>
                </c:pt>
                <c:pt idx="158">
                  <c:v>9.9020399999999995E-2</c:v>
                </c:pt>
                <c:pt idx="159">
                  <c:v>9.9645200000000003E-2</c:v>
                </c:pt>
                <c:pt idx="160">
                  <c:v>0.10027</c:v>
                </c:pt>
                <c:pt idx="161">
                  <c:v>0.10089480000000001</c:v>
                </c:pt>
                <c:pt idx="162">
                  <c:v>0.1015196</c:v>
                </c:pt>
                <c:pt idx="163">
                  <c:v>0.1021444</c:v>
                </c:pt>
                <c:pt idx="164">
                  <c:v>0.1027692</c:v>
                </c:pt>
                <c:pt idx="165">
                  <c:v>0.1033941</c:v>
                </c:pt>
                <c:pt idx="166">
                  <c:v>0.1040189</c:v>
                </c:pt>
                <c:pt idx="167">
                  <c:v>0.10464370000000001</c:v>
                </c:pt>
                <c:pt idx="168">
                  <c:v>0.1052685</c:v>
                </c:pt>
                <c:pt idx="169">
                  <c:v>0.1058933</c:v>
                </c:pt>
                <c:pt idx="170">
                  <c:v>0.1065181</c:v>
                </c:pt>
                <c:pt idx="171">
                  <c:v>0.1071429</c:v>
                </c:pt>
                <c:pt idx="172">
                  <c:v>0.1077678</c:v>
                </c:pt>
                <c:pt idx="173">
                  <c:v>0.10839260000000001</c:v>
                </c:pt>
                <c:pt idx="174">
                  <c:v>0.1090174</c:v>
                </c:pt>
                <c:pt idx="175">
                  <c:v>0.1096422</c:v>
                </c:pt>
                <c:pt idx="176">
                  <c:v>0.110267</c:v>
                </c:pt>
                <c:pt idx="177">
                  <c:v>0.1108918</c:v>
                </c:pt>
                <c:pt idx="178">
                  <c:v>0.11151659999999999</c:v>
                </c:pt>
                <c:pt idx="179">
                  <c:v>0.1121414</c:v>
                </c:pt>
                <c:pt idx="180">
                  <c:v>0.1127662</c:v>
                </c:pt>
                <c:pt idx="181">
                  <c:v>0.11339109999999999</c:v>
                </c:pt>
                <c:pt idx="182">
                  <c:v>0.1140159</c:v>
                </c:pt>
                <c:pt idx="183">
                  <c:v>0.1146407</c:v>
                </c:pt>
                <c:pt idx="184">
                  <c:v>0.11526550000000001</c:v>
                </c:pt>
                <c:pt idx="185">
                  <c:v>0.1158903</c:v>
                </c:pt>
                <c:pt idx="186">
                  <c:v>0.1165151</c:v>
                </c:pt>
                <c:pt idx="187">
                  <c:v>0.11713990000000001</c:v>
                </c:pt>
                <c:pt idx="188">
                  <c:v>0.1177648</c:v>
                </c:pt>
                <c:pt idx="189">
                  <c:v>0.1183896</c:v>
                </c:pt>
                <c:pt idx="190">
                  <c:v>0.11901440000000001</c:v>
                </c:pt>
                <c:pt idx="191">
                  <c:v>0.1196392</c:v>
                </c:pt>
                <c:pt idx="192">
                  <c:v>0.120264</c:v>
                </c:pt>
                <c:pt idx="193">
                  <c:v>0.1208888</c:v>
                </c:pt>
                <c:pt idx="194">
                  <c:v>0.1215136</c:v>
                </c:pt>
                <c:pt idx="195">
                  <c:v>0.12213839999999999</c:v>
                </c:pt>
                <c:pt idx="196">
                  <c:v>0.1227632</c:v>
                </c:pt>
                <c:pt idx="197">
                  <c:v>0.1233881</c:v>
                </c:pt>
                <c:pt idx="198">
                  <c:v>0.1240129</c:v>
                </c:pt>
                <c:pt idx="199">
                  <c:v>0.1246377</c:v>
                </c:pt>
                <c:pt idx="200">
                  <c:v>0.1252625</c:v>
                </c:pt>
                <c:pt idx="201">
                  <c:v>0.12588730000000001</c:v>
                </c:pt>
                <c:pt idx="202">
                  <c:v>0.12651209999999999</c:v>
                </c:pt>
                <c:pt idx="203">
                  <c:v>0.1271369</c:v>
                </c:pt>
                <c:pt idx="204">
                  <c:v>0.12776180000000001</c:v>
                </c:pt>
                <c:pt idx="205">
                  <c:v>0.12838659999999999</c:v>
                </c:pt>
                <c:pt idx="206">
                  <c:v>0.1290114</c:v>
                </c:pt>
                <c:pt idx="207">
                  <c:v>0.12963620000000001</c:v>
                </c:pt>
                <c:pt idx="208">
                  <c:v>0.13026099999999999</c:v>
                </c:pt>
                <c:pt idx="209">
                  <c:v>0.1308858</c:v>
                </c:pt>
                <c:pt idx="210">
                  <c:v>0.13151060000000001</c:v>
                </c:pt>
                <c:pt idx="211">
                  <c:v>0.13213539999999999</c:v>
                </c:pt>
                <c:pt idx="212">
                  <c:v>0.13276019999999999</c:v>
                </c:pt>
                <c:pt idx="213">
                  <c:v>0.13338510000000001</c:v>
                </c:pt>
                <c:pt idx="214">
                  <c:v>0.13400989999999999</c:v>
                </c:pt>
                <c:pt idx="215">
                  <c:v>0.1346347</c:v>
                </c:pt>
                <c:pt idx="216">
                  <c:v>0.1352595</c:v>
                </c:pt>
                <c:pt idx="217">
                  <c:v>0.13588430000000001</c:v>
                </c:pt>
                <c:pt idx="218">
                  <c:v>0.13650909999999999</c:v>
                </c:pt>
                <c:pt idx="219">
                  <c:v>0.1371339</c:v>
                </c:pt>
                <c:pt idx="220">
                  <c:v>0.13775879999999999</c:v>
                </c:pt>
                <c:pt idx="221">
                  <c:v>0.1383836</c:v>
                </c:pt>
                <c:pt idx="222">
                  <c:v>0.1390084</c:v>
                </c:pt>
                <c:pt idx="223">
                  <c:v>0.13963320000000001</c:v>
                </c:pt>
                <c:pt idx="224">
                  <c:v>0.14025799999999999</c:v>
                </c:pt>
                <c:pt idx="225">
                  <c:v>0.1408828</c:v>
                </c:pt>
                <c:pt idx="226">
                  <c:v>0.14150760000000001</c:v>
                </c:pt>
                <c:pt idx="227">
                  <c:v>0.14213239999999999</c:v>
                </c:pt>
                <c:pt idx="228">
                  <c:v>0.1427572</c:v>
                </c:pt>
                <c:pt idx="229">
                  <c:v>0.14338210000000001</c:v>
                </c:pt>
                <c:pt idx="230">
                  <c:v>0.14400689999999999</c:v>
                </c:pt>
                <c:pt idx="231">
                  <c:v>0.1446317</c:v>
                </c:pt>
                <c:pt idx="232">
                  <c:v>0.14525650000000001</c:v>
                </c:pt>
                <c:pt idx="233">
                  <c:v>0.14588129999999999</c:v>
                </c:pt>
                <c:pt idx="234">
                  <c:v>0.1465061</c:v>
                </c:pt>
                <c:pt idx="235">
                  <c:v>0.14713090000000001</c:v>
                </c:pt>
                <c:pt idx="236">
                  <c:v>0.14775579999999999</c:v>
                </c:pt>
                <c:pt idx="237">
                  <c:v>0.1483806</c:v>
                </c:pt>
                <c:pt idx="238">
                  <c:v>0.14900540000000001</c:v>
                </c:pt>
                <c:pt idx="239">
                  <c:v>0.14963019999999999</c:v>
                </c:pt>
                <c:pt idx="240">
                  <c:v>0.150255</c:v>
                </c:pt>
                <c:pt idx="241">
                  <c:v>0.15087980000000001</c:v>
                </c:pt>
                <c:pt idx="242">
                  <c:v>0.15150459999999999</c:v>
                </c:pt>
                <c:pt idx="243">
                  <c:v>0.1521294</c:v>
                </c:pt>
                <c:pt idx="244">
                  <c:v>0.15275420000000001</c:v>
                </c:pt>
                <c:pt idx="245">
                  <c:v>0.15337909999999999</c:v>
                </c:pt>
                <c:pt idx="246">
                  <c:v>0.1540039</c:v>
                </c:pt>
                <c:pt idx="247">
                  <c:v>0.15462870000000001</c:v>
                </c:pt>
                <c:pt idx="248">
                  <c:v>0.15525349999999999</c:v>
                </c:pt>
                <c:pt idx="249">
                  <c:v>0.1558783</c:v>
                </c:pt>
                <c:pt idx="250">
                  <c:v>0.15650310000000001</c:v>
                </c:pt>
                <c:pt idx="251">
                  <c:v>0.15712789999999999</c:v>
                </c:pt>
                <c:pt idx="252">
                  <c:v>0.1577528</c:v>
                </c:pt>
                <c:pt idx="253">
                  <c:v>0.15837760000000001</c:v>
                </c:pt>
                <c:pt idx="254">
                  <c:v>0.15900239999999999</c:v>
                </c:pt>
                <c:pt idx="255">
                  <c:v>0.1596272</c:v>
                </c:pt>
                <c:pt idx="256">
                  <c:v>0.16025200000000001</c:v>
                </c:pt>
                <c:pt idx="257">
                  <c:v>0.16087679999999999</c:v>
                </c:pt>
                <c:pt idx="258">
                  <c:v>0.1615016</c:v>
                </c:pt>
                <c:pt idx="259">
                  <c:v>0.1621264</c:v>
                </c:pt>
                <c:pt idx="260">
                  <c:v>0.16275120000000001</c:v>
                </c:pt>
                <c:pt idx="261">
                  <c:v>0.1633761</c:v>
                </c:pt>
                <c:pt idx="262">
                  <c:v>0.16400090000000001</c:v>
                </c:pt>
                <c:pt idx="263">
                  <c:v>0.16462570000000001</c:v>
                </c:pt>
                <c:pt idx="264">
                  <c:v>0.16525049999999999</c:v>
                </c:pt>
                <c:pt idx="265">
                  <c:v>0.1658753</c:v>
                </c:pt>
                <c:pt idx="266">
                  <c:v>0.16650010000000001</c:v>
                </c:pt>
                <c:pt idx="267">
                  <c:v>0.16712489999999999</c:v>
                </c:pt>
                <c:pt idx="268">
                  <c:v>0.1677498</c:v>
                </c:pt>
                <c:pt idx="269">
                  <c:v>0.16837460000000001</c:v>
                </c:pt>
                <c:pt idx="270">
                  <c:v>0.16899939999999999</c:v>
                </c:pt>
                <c:pt idx="271">
                  <c:v>0.1696242</c:v>
                </c:pt>
                <c:pt idx="272">
                  <c:v>0.17024900000000001</c:v>
                </c:pt>
                <c:pt idx="273">
                  <c:v>0.17087379999999999</c:v>
                </c:pt>
                <c:pt idx="274">
                  <c:v>0.1714986</c:v>
                </c:pt>
                <c:pt idx="275">
                  <c:v>0.17212340000000001</c:v>
                </c:pt>
                <c:pt idx="276">
                  <c:v>0.17274819999999999</c:v>
                </c:pt>
                <c:pt idx="277">
                  <c:v>0.1733731</c:v>
                </c:pt>
                <c:pt idx="278">
                  <c:v>0.17399790000000001</c:v>
                </c:pt>
                <c:pt idx="279">
                  <c:v>0.17462269999999999</c:v>
                </c:pt>
                <c:pt idx="280">
                  <c:v>0.1752475</c:v>
                </c:pt>
                <c:pt idx="281">
                  <c:v>0.17587230000000001</c:v>
                </c:pt>
                <c:pt idx="282">
                  <c:v>0.17649709999999999</c:v>
                </c:pt>
                <c:pt idx="283">
                  <c:v>0.1771219</c:v>
                </c:pt>
                <c:pt idx="284">
                  <c:v>0.17774680000000001</c:v>
                </c:pt>
                <c:pt idx="285">
                  <c:v>0.17837159999999999</c:v>
                </c:pt>
                <c:pt idx="286">
                  <c:v>0.1789964</c:v>
                </c:pt>
                <c:pt idx="287">
                  <c:v>0.17962120000000001</c:v>
                </c:pt>
                <c:pt idx="288">
                  <c:v>0.18024599999999999</c:v>
                </c:pt>
                <c:pt idx="289">
                  <c:v>0.1808708</c:v>
                </c:pt>
                <c:pt idx="290">
                  <c:v>0.18149560000000001</c:v>
                </c:pt>
                <c:pt idx="291">
                  <c:v>0.18212039999999999</c:v>
                </c:pt>
                <c:pt idx="292">
                  <c:v>0.1827452</c:v>
                </c:pt>
                <c:pt idx="293">
                  <c:v>0.18337010000000001</c:v>
                </c:pt>
                <c:pt idx="294">
                  <c:v>0.18399489999999999</c:v>
                </c:pt>
                <c:pt idx="295">
                  <c:v>0.1846197</c:v>
                </c:pt>
                <c:pt idx="296">
                  <c:v>0.18524450000000001</c:v>
                </c:pt>
                <c:pt idx="297">
                  <c:v>0.18586929999999999</c:v>
                </c:pt>
                <c:pt idx="298">
                  <c:v>0.1864941</c:v>
                </c:pt>
                <c:pt idx="299">
                  <c:v>0.1871189</c:v>
                </c:pt>
                <c:pt idx="300">
                  <c:v>0.18774379999999999</c:v>
                </c:pt>
                <c:pt idx="301">
                  <c:v>0.1883686</c:v>
                </c:pt>
                <c:pt idx="302">
                  <c:v>0.18899340000000001</c:v>
                </c:pt>
                <c:pt idx="303">
                  <c:v>0.18961819999999999</c:v>
                </c:pt>
                <c:pt idx="304">
                  <c:v>0.190243</c:v>
                </c:pt>
                <c:pt idx="305">
                  <c:v>0.1908678</c:v>
                </c:pt>
                <c:pt idx="306">
                  <c:v>0.19149260000000001</c:v>
                </c:pt>
                <c:pt idx="307">
                  <c:v>0.19211739999999999</c:v>
                </c:pt>
                <c:pt idx="308">
                  <c:v>0.1927422</c:v>
                </c:pt>
                <c:pt idx="309">
                  <c:v>0.19336709999999999</c:v>
                </c:pt>
                <c:pt idx="310">
                  <c:v>0.19399189999999999</c:v>
                </c:pt>
                <c:pt idx="311">
                  <c:v>0.1946167</c:v>
                </c:pt>
                <c:pt idx="312">
                  <c:v>0.19524150000000001</c:v>
                </c:pt>
                <c:pt idx="313">
                  <c:v>0.19586629999999999</c:v>
                </c:pt>
                <c:pt idx="314">
                  <c:v>0.1964911</c:v>
                </c:pt>
                <c:pt idx="315">
                  <c:v>0.19711590000000001</c:v>
                </c:pt>
                <c:pt idx="316">
                  <c:v>0.19774079999999999</c:v>
                </c:pt>
                <c:pt idx="317">
                  <c:v>0.1983656</c:v>
                </c:pt>
                <c:pt idx="318">
                  <c:v>0.19899040000000001</c:v>
                </c:pt>
                <c:pt idx="319">
                  <c:v>0.19961519999999999</c:v>
                </c:pt>
                <c:pt idx="320">
                  <c:v>0.20024</c:v>
                </c:pt>
                <c:pt idx="321">
                  <c:v>0.20086480000000001</c:v>
                </c:pt>
                <c:pt idx="322">
                  <c:v>0.20148959999999999</c:v>
                </c:pt>
                <c:pt idx="323">
                  <c:v>0.2021144</c:v>
                </c:pt>
                <c:pt idx="324">
                  <c:v>0.20273920000000001</c:v>
                </c:pt>
                <c:pt idx="325">
                  <c:v>0.20336409999999999</c:v>
                </c:pt>
                <c:pt idx="326">
                  <c:v>0.2039889</c:v>
                </c:pt>
                <c:pt idx="327">
                  <c:v>0.20461370000000001</c:v>
                </c:pt>
                <c:pt idx="328">
                  <c:v>0.20523849999999999</c:v>
                </c:pt>
                <c:pt idx="329">
                  <c:v>0.2058633</c:v>
                </c:pt>
                <c:pt idx="330">
                  <c:v>0.20648810000000001</c:v>
                </c:pt>
                <c:pt idx="331">
                  <c:v>0.20711289999999999</c:v>
                </c:pt>
                <c:pt idx="332">
                  <c:v>0.2077378</c:v>
                </c:pt>
                <c:pt idx="333">
                  <c:v>0.20836260000000001</c:v>
                </c:pt>
                <c:pt idx="334">
                  <c:v>0.20898739999999999</c:v>
                </c:pt>
                <c:pt idx="335">
                  <c:v>0.2096122</c:v>
                </c:pt>
                <c:pt idx="336">
                  <c:v>0.21023700000000001</c:v>
                </c:pt>
                <c:pt idx="337">
                  <c:v>0.21086179999999999</c:v>
                </c:pt>
                <c:pt idx="338">
                  <c:v>0.2114866</c:v>
                </c:pt>
                <c:pt idx="339">
                  <c:v>0.21211140000000001</c:v>
                </c:pt>
                <c:pt idx="340">
                  <c:v>0.21273619999999999</c:v>
                </c:pt>
                <c:pt idx="341">
                  <c:v>0.2133611</c:v>
                </c:pt>
                <c:pt idx="342">
                  <c:v>0.21398590000000001</c:v>
                </c:pt>
                <c:pt idx="343">
                  <c:v>0.21461069999999999</c:v>
                </c:pt>
                <c:pt idx="344">
                  <c:v>0.2152355</c:v>
                </c:pt>
                <c:pt idx="345">
                  <c:v>0.2158603</c:v>
                </c:pt>
                <c:pt idx="346">
                  <c:v>0.21648510000000001</c:v>
                </c:pt>
                <c:pt idx="347">
                  <c:v>0.21710989999999999</c:v>
                </c:pt>
                <c:pt idx="348">
                  <c:v>0.21773480000000001</c:v>
                </c:pt>
                <c:pt idx="349">
                  <c:v>0.21835959999999999</c:v>
                </c:pt>
                <c:pt idx="350">
                  <c:v>0.2189844</c:v>
                </c:pt>
                <c:pt idx="351">
                  <c:v>0.2196092</c:v>
                </c:pt>
                <c:pt idx="352">
                  <c:v>0.22023400000000001</c:v>
                </c:pt>
                <c:pt idx="353">
                  <c:v>0.22085879999999999</c:v>
                </c:pt>
                <c:pt idx="354">
                  <c:v>0.2214836</c:v>
                </c:pt>
                <c:pt idx="355">
                  <c:v>0.22210840000000001</c:v>
                </c:pt>
                <c:pt idx="356">
                  <c:v>0.22273319999999999</c:v>
                </c:pt>
                <c:pt idx="357">
                  <c:v>0.2233581</c:v>
                </c:pt>
                <c:pt idx="358">
                  <c:v>0.22398290000000001</c:v>
                </c:pt>
                <c:pt idx="359">
                  <c:v>0.22460769999999999</c:v>
                </c:pt>
                <c:pt idx="360">
                  <c:v>0.2252325</c:v>
                </c:pt>
                <c:pt idx="361">
                  <c:v>0.22585730000000001</c:v>
                </c:pt>
                <c:pt idx="362">
                  <c:v>0.22648209999999999</c:v>
                </c:pt>
                <c:pt idx="363">
                  <c:v>0.2271069</c:v>
                </c:pt>
                <c:pt idx="364">
                  <c:v>0.22773180000000001</c:v>
                </c:pt>
                <c:pt idx="365">
                  <c:v>0.22835659999999999</c:v>
                </c:pt>
                <c:pt idx="366">
                  <c:v>0.2289814</c:v>
                </c:pt>
                <c:pt idx="367">
                  <c:v>0.22960620000000001</c:v>
                </c:pt>
                <c:pt idx="368">
                  <c:v>0.23023099999999999</c:v>
                </c:pt>
                <c:pt idx="369">
                  <c:v>0.2308558</c:v>
                </c:pt>
                <c:pt idx="370">
                  <c:v>0.23148060000000001</c:v>
                </c:pt>
                <c:pt idx="371">
                  <c:v>0.23210539999999999</c:v>
                </c:pt>
                <c:pt idx="372">
                  <c:v>0.2327302</c:v>
                </c:pt>
                <c:pt idx="373">
                  <c:v>0.23335510000000001</c:v>
                </c:pt>
                <c:pt idx="374">
                  <c:v>0.23397989999999999</c:v>
                </c:pt>
                <c:pt idx="375">
                  <c:v>0.2346047</c:v>
                </c:pt>
                <c:pt idx="376">
                  <c:v>0.23522950000000001</c:v>
                </c:pt>
                <c:pt idx="377">
                  <c:v>0.23585429999999999</c:v>
                </c:pt>
                <c:pt idx="378">
                  <c:v>0.2364791</c:v>
                </c:pt>
                <c:pt idx="379">
                  <c:v>0.23710390000000001</c:v>
                </c:pt>
                <c:pt idx="380">
                  <c:v>0.23772879999999999</c:v>
                </c:pt>
                <c:pt idx="381">
                  <c:v>0.2383536</c:v>
                </c:pt>
                <c:pt idx="382">
                  <c:v>0.23897840000000001</c:v>
                </c:pt>
                <c:pt idx="383">
                  <c:v>0.23960319999999999</c:v>
                </c:pt>
                <c:pt idx="384">
                  <c:v>0.240228</c:v>
                </c:pt>
                <c:pt idx="385">
                  <c:v>0.24085280000000001</c:v>
                </c:pt>
                <c:pt idx="386">
                  <c:v>0.24147759999999999</c:v>
                </c:pt>
                <c:pt idx="387">
                  <c:v>0.2421024</c:v>
                </c:pt>
                <c:pt idx="388">
                  <c:v>0.2427272</c:v>
                </c:pt>
                <c:pt idx="389">
                  <c:v>0.24335209999999999</c:v>
                </c:pt>
                <c:pt idx="390">
                  <c:v>0.2439769</c:v>
                </c:pt>
                <c:pt idx="391">
                  <c:v>0.24460170000000001</c:v>
                </c:pt>
                <c:pt idx="392">
                  <c:v>0.24522649999999999</c:v>
                </c:pt>
                <c:pt idx="393">
                  <c:v>0.24585129999999999</c:v>
                </c:pt>
                <c:pt idx="394">
                  <c:v>0.2464761</c:v>
                </c:pt>
                <c:pt idx="395">
                  <c:v>0.24710090000000001</c:v>
                </c:pt>
                <c:pt idx="396">
                  <c:v>0.2477258</c:v>
                </c:pt>
                <c:pt idx="397">
                  <c:v>0.2483506</c:v>
                </c:pt>
                <c:pt idx="398">
                  <c:v>0.24897540000000001</c:v>
                </c:pt>
                <c:pt idx="399">
                  <c:v>0.24960019999999999</c:v>
                </c:pt>
                <c:pt idx="400">
                  <c:v>0.25022499999999998</c:v>
                </c:pt>
                <c:pt idx="401">
                  <c:v>0.25084980000000001</c:v>
                </c:pt>
                <c:pt idx="402">
                  <c:v>0.25147459999999999</c:v>
                </c:pt>
                <c:pt idx="403">
                  <c:v>0.25209939999999997</c:v>
                </c:pt>
                <c:pt idx="404">
                  <c:v>0.25272420000000001</c:v>
                </c:pt>
                <c:pt idx="405">
                  <c:v>0.25334909999999999</c:v>
                </c:pt>
                <c:pt idx="406">
                  <c:v>0.25397389999999997</c:v>
                </c:pt>
                <c:pt idx="407">
                  <c:v>0.25459870000000001</c:v>
                </c:pt>
                <c:pt idx="408">
                  <c:v>0.25522349999999999</c:v>
                </c:pt>
                <c:pt idx="409">
                  <c:v>0.25584829999999997</c:v>
                </c:pt>
                <c:pt idx="410">
                  <c:v>0.25647310000000001</c:v>
                </c:pt>
                <c:pt idx="411">
                  <c:v>0.25709789999999999</c:v>
                </c:pt>
                <c:pt idx="412">
                  <c:v>0.25772279999999997</c:v>
                </c:pt>
                <c:pt idx="413">
                  <c:v>0.25834760000000001</c:v>
                </c:pt>
                <c:pt idx="414">
                  <c:v>0.25897239999999999</c:v>
                </c:pt>
                <c:pt idx="415">
                  <c:v>0.25959719999999997</c:v>
                </c:pt>
                <c:pt idx="416">
                  <c:v>0.26022200000000001</c:v>
                </c:pt>
                <c:pt idx="417">
                  <c:v>0.26084679999999999</c:v>
                </c:pt>
                <c:pt idx="418">
                  <c:v>0.26147160000000003</c:v>
                </c:pt>
                <c:pt idx="419">
                  <c:v>0.26209640000000001</c:v>
                </c:pt>
                <c:pt idx="420">
                  <c:v>0.26272119999999999</c:v>
                </c:pt>
                <c:pt idx="421">
                  <c:v>0.26334610000000003</c:v>
                </c:pt>
                <c:pt idx="422">
                  <c:v>0.26397090000000001</c:v>
                </c:pt>
                <c:pt idx="423">
                  <c:v>0.26459569999999999</c:v>
                </c:pt>
                <c:pt idx="424">
                  <c:v>0.26522050000000003</c:v>
                </c:pt>
                <c:pt idx="425">
                  <c:v>0.26584530000000001</c:v>
                </c:pt>
                <c:pt idx="426">
                  <c:v>0.26647009999999999</c:v>
                </c:pt>
                <c:pt idx="427">
                  <c:v>0.26709490000000002</c:v>
                </c:pt>
                <c:pt idx="428">
                  <c:v>0.26771980000000001</c:v>
                </c:pt>
                <c:pt idx="429">
                  <c:v>0.26834459999999999</c:v>
                </c:pt>
                <c:pt idx="430">
                  <c:v>0.26896940000000003</c:v>
                </c:pt>
                <c:pt idx="431">
                  <c:v>0.26959420000000001</c:v>
                </c:pt>
                <c:pt idx="432">
                  <c:v>0.27021899999999999</c:v>
                </c:pt>
                <c:pt idx="433">
                  <c:v>0.27084380000000002</c:v>
                </c:pt>
                <c:pt idx="434">
                  <c:v>0.2714686</c:v>
                </c:pt>
                <c:pt idx="435">
                  <c:v>0.27209339999999999</c:v>
                </c:pt>
                <c:pt idx="436">
                  <c:v>0.27271820000000002</c:v>
                </c:pt>
                <c:pt idx="437">
                  <c:v>0.27334310000000001</c:v>
                </c:pt>
                <c:pt idx="438">
                  <c:v>0.27396789999999999</c:v>
                </c:pt>
                <c:pt idx="439">
                  <c:v>0.27459270000000002</c:v>
                </c:pt>
                <c:pt idx="440">
                  <c:v>0.2752175</c:v>
                </c:pt>
                <c:pt idx="441">
                  <c:v>0.27584229999999998</c:v>
                </c:pt>
                <c:pt idx="442">
                  <c:v>0.27646710000000002</c:v>
                </c:pt>
                <c:pt idx="443">
                  <c:v>0.2770919</c:v>
                </c:pt>
                <c:pt idx="444">
                  <c:v>0.27771679999999999</c:v>
                </c:pt>
                <c:pt idx="445">
                  <c:v>0.27834160000000002</c:v>
                </c:pt>
                <c:pt idx="446">
                  <c:v>0.2789664</c:v>
                </c:pt>
                <c:pt idx="447">
                  <c:v>0.27959119999999998</c:v>
                </c:pt>
                <c:pt idx="448">
                  <c:v>0.28021600000000002</c:v>
                </c:pt>
                <c:pt idx="449">
                  <c:v>0.2808408</c:v>
                </c:pt>
                <c:pt idx="450">
                  <c:v>0.28146559999999998</c:v>
                </c:pt>
                <c:pt idx="451">
                  <c:v>0.28209040000000002</c:v>
                </c:pt>
                <c:pt idx="452">
                  <c:v>0.2827152</c:v>
                </c:pt>
                <c:pt idx="453">
                  <c:v>0.28334009999999998</c:v>
                </c:pt>
                <c:pt idx="454">
                  <c:v>0.28396490000000002</c:v>
                </c:pt>
                <c:pt idx="455">
                  <c:v>0.2845897</c:v>
                </c:pt>
                <c:pt idx="456">
                  <c:v>0.28521449999999998</c:v>
                </c:pt>
                <c:pt idx="457">
                  <c:v>0.28583930000000002</c:v>
                </c:pt>
                <c:pt idx="458">
                  <c:v>0.2864641</c:v>
                </c:pt>
                <c:pt idx="459">
                  <c:v>0.28708889999999998</c:v>
                </c:pt>
                <c:pt idx="460">
                  <c:v>0.28771380000000002</c:v>
                </c:pt>
                <c:pt idx="461">
                  <c:v>0.2883386</c:v>
                </c:pt>
                <c:pt idx="462">
                  <c:v>0.28896339999999998</c:v>
                </c:pt>
                <c:pt idx="463">
                  <c:v>0.28958820000000002</c:v>
                </c:pt>
                <c:pt idx="464">
                  <c:v>0.290213</c:v>
                </c:pt>
                <c:pt idx="465">
                  <c:v>0.29083779999999998</c:v>
                </c:pt>
                <c:pt idx="466">
                  <c:v>0.29146260000000002</c:v>
                </c:pt>
                <c:pt idx="467">
                  <c:v>0.2920874</c:v>
                </c:pt>
                <c:pt idx="468">
                  <c:v>0.29271219999999998</c:v>
                </c:pt>
                <c:pt idx="469">
                  <c:v>0.29333710000000002</c:v>
                </c:pt>
                <c:pt idx="470">
                  <c:v>0.2939619</c:v>
                </c:pt>
                <c:pt idx="471">
                  <c:v>0.29458669999999998</c:v>
                </c:pt>
                <c:pt idx="472">
                  <c:v>0.29521150000000002</c:v>
                </c:pt>
                <c:pt idx="473">
                  <c:v>0.2958363</c:v>
                </c:pt>
                <c:pt idx="474">
                  <c:v>0.29646109999999998</c:v>
                </c:pt>
                <c:pt idx="475">
                  <c:v>0.29708590000000001</c:v>
                </c:pt>
                <c:pt idx="476">
                  <c:v>0.2977108</c:v>
                </c:pt>
                <c:pt idx="477">
                  <c:v>0.29833559999999998</c:v>
                </c:pt>
                <c:pt idx="478">
                  <c:v>0.29896040000000002</c:v>
                </c:pt>
                <c:pt idx="479">
                  <c:v>0.2995852</c:v>
                </c:pt>
                <c:pt idx="480">
                  <c:v>0.30020999999999998</c:v>
                </c:pt>
                <c:pt idx="481">
                  <c:v>0.30083480000000001</c:v>
                </c:pt>
                <c:pt idx="482">
                  <c:v>0.30145959999999999</c:v>
                </c:pt>
                <c:pt idx="483">
                  <c:v>0.30208439999999998</c:v>
                </c:pt>
                <c:pt idx="484">
                  <c:v>0.30270920000000001</c:v>
                </c:pt>
                <c:pt idx="485">
                  <c:v>0.3033341</c:v>
                </c:pt>
                <c:pt idx="486">
                  <c:v>0.30395889999999998</c:v>
                </c:pt>
                <c:pt idx="487">
                  <c:v>0.30458370000000001</c:v>
                </c:pt>
                <c:pt idx="488">
                  <c:v>0.30520849999999999</c:v>
                </c:pt>
                <c:pt idx="489">
                  <c:v>0.30583329999999997</c:v>
                </c:pt>
                <c:pt idx="490">
                  <c:v>0.30645810000000001</c:v>
                </c:pt>
                <c:pt idx="491">
                  <c:v>0.30708289999999999</c:v>
                </c:pt>
                <c:pt idx="492">
                  <c:v>0.30770779999999998</c:v>
                </c:pt>
                <c:pt idx="493">
                  <c:v>0.30833260000000001</c:v>
                </c:pt>
                <c:pt idx="494">
                  <c:v>0.30895739999999999</c:v>
                </c:pt>
                <c:pt idx="495">
                  <c:v>0.30958219999999997</c:v>
                </c:pt>
                <c:pt idx="496">
                  <c:v>0.31020700000000001</c:v>
                </c:pt>
                <c:pt idx="497">
                  <c:v>0.31083179999999999</c:v>
                </c:pt>
                <c:pt idx="498">
                  <c:v>0.31145659999999997</c:v>
                </c:pt>
                <c:pt idx="499">
                  <c:v>0.31208140000000001</c:v>
                </c:pt>
                <c:pt idx="500">
                  <c:v>0.31270619999999999</c:v>
                </c:pt>
                <c:pt idx="501">
                  <c:v>0.31333109999999997</c:v>
                </c:pt>
                <c:pt idx="502">
                  <c:v>0.31395590000000001</c:v>
                </c:pt>
                <c:pt idx="503">
                  <c:v>0.31458069999999999</c:v>
                </c:pt>
                <c:pt idx="504">
                  <c:v>0.31520550000000003</c:v>
                </c:pt>
                <c:pt idx="505">
                  <c:v>0.31583030000000001</c:v>
                </c:pt>
                <c:pt idx="506">
                  <c:v>0.31645509999999999</c:v>
                </c:pt>
                <c:pt idx="507">
                  <c:v>0.31707990000000003</c:v>
                </c:pt>
                <c:pt idx="508">
                  <c:v>0.31770480000000001</c:v>
                </c:pt>
                <c:pt idx="509">
                  <c:v>0.31832959999999999</c:v>
                </c:pt>
                <c:pt idx="510">
                  <c:v>0.31895440000000003</c:v>
                </c:pt>
                <c:pt idx="511">
                  <c:v>0.31957920000000001</c:v>
                </c:pt>
                <c:pt idx="512">
                  <c:v>0.32020399999999999</c:v>
                </c:pt>
                <c:pt idx="513">
                  <c:v>0.32082880000000003</c:v>
                </c:pt>
                <c:pt idx="514">
                  <c:v>0.32145360000000001</c:v>
                </c:pt>
                <c:pt idx="515">
                  <c:v>0.32207839999999999</c:v>
                </c:pt>
                <c:pt idx="516">
                  <c:v>0.32270320000000002</c:v>
                </c:pt>
                <c:pt idx="517">
                  <c:v>0.32332810000000001</c:v>
                </c:pt>
                <c:pt idx="518">
                  <c:v>0.32395289999999999</c:v>
                </c:pt>
                <c:pt idx="519">
                  <c:v>0.32457770000000002</c:v>
                </c:pt>
                <c:pt idx="520">
                  <c:v>0.32520250000000001</c:v>
                </c:pt>
                <c:pt idx="521">
                  <c:v>0.32582729999999999</c:v>
                </c:pt>
                <c:pt idx="522">
                  <c:v>0.32645210000000002</c:v>
                </c:pt>
                <c:pt idx="523">
                  <c:v>0.3270769</c:v>
                </c:pt>
                <c:pt idx="524">
                  <c:v>0.32770179999999999</c:v>
                </c:pt>
                <c:pt idx="525">
                  <c:v>0.32832660000000002</c:v>
                </c:pt>
                <c:pt idx="526">
                  <c:v>0.3289514</c:v>
                </c:pt>
                <c:pt idx="527">
                  <c:v>0.32957619999999999</c:v>
                </c:pt>
                <c:pt idx="528">
                  <c:v>0.33020100000000002</c:v>
                </c:pt>
                <c:pt idx="529">
                  <c:v>0.3308258</c:v>
                </c:pt>
                <c:pt idx="530">
                  <c:v>0.33145059999999998</c:v>
                </c:pt>
                <c:pt idx="531">
                  <c:v>0.33207540000000002</c:v>
                </c:pt>
                <c:pt idx="532">
                  <c:v>0.3327002</c:v>
                </c:pt>
                <c:pt idx="533">
                  <c:v>0.33332509999999999</c:v>
                </c:pt>
                <c:pt idx="534">
                  <c:v>0.33394990000000002</c:v>
                </c:pt>
                <c:pt idx="535">
                  <c:v>0.3345747</c:v>
                </c:pt>
                <c:pt idx="536">
                  <c:v>0.33519949999999998</c:v>
                </c:pt>
                <c:pt idx="537">
                  <c:v>0.33582430000000002</c:v>
                </c:pt>
                <c:pt idx="538">
                  <c:v>0.3364491</c:v>
                </c:pt>
                <c:pt idx="539">
                  <c:v>0.33707389999999998</c:v>
                </c:pt>
                <c:pt idx="540">
                  <c:v>0.33769880000000002</c:v>
                </c:pt>
                <c:pt idx="541">
                  <c:v>0.3383236</c:v>
                </c:pt>
                <c:pt idx="542">
                  <c:v>0.33894839999999998</c:v>
                </c:pt>
                <c:pt idx="543">
                  <c:v>0.33957320000000002</c:v>
                </c:pt>
                <c:pt idx="544">
                  <c:v>0.340198</c:v>
                </c:pt>
                <c:pt idx="545">
                  <c:v>0.34082279999999998</c:v>
                </c:pt>
                <c:pt idx="546">
                  <c:v>0.34144760000000002</c:v>
                </c:pt>
                <c:pt idx="547">
                  <c:v>0.3420724</c:v>
                </c:pt>
                <c:pt idx="548">
                  <c:v>0.34269719999999998</c:v>
                </c:pt>
                <c:pt idx="549">
                  <c:v>0.34332210000000002</c:v>
                </c:pt>
                <c:pt idx="550">
                  <c:v>0.3439469</c:v>
                </c:pt>
                <c:pt idx="551">
                  <c:v>0.34457169999999998</c:v>
                </c:pt>
                <c:pt idx="552">
                  <c:v>0.34519650000000002</c:v>
                </c:pt>
                <c:pt idx="553">
                  <c:v>0.3458213</c:v>
                </c:pt>
                <c:pt idx="554">
                  <c:v>0.34644609999999998</c:v>
                </c:pt>
                <c:pt idx="555">
                  <c:v>0.34707090000000002</c:v>
                </c:pt>
                <c:pt idx="556">
                  <c:v>0.3476958</c:v>
                </c:pt>
                <c:pt idx="557">
                  <c:v>0.34832059999999998</c:v>
                </c:pt>
                <c:pt idx="558">
                  <c:v>0.34894540000000002</c:v>
                </c:pt>
                <c:pt idx="559">
                  <c:v>0.3495702</c:v>
                </c:pt>
                <c:pt idx="560">
                  <c:v>0.35019499999999998</c:v>
                </c:pt>
                <c:pt idx="561">
                  <c:v>0.35081980000000001</c:v>
                </c:pt>
                <c:pt idx="562">
                  <c:v>0.3514446</c:v>
                </c:pt>
                <c:pt idx="563">
                  <c:v>0.35206939999999998</c:v>
                </c:pt>
                <c:pt idx="564">
                  <c:v>0.35269420000000001</c:v>
                </c:pt>
                <c:pt idx="565">
                  <c:v>0.3533191</c:v>
                </c:pt>
                <c:pt idx="566">
                  <c:v>0.35394389999999998</c:v>
                </c:pt>
                <c:pt idx="567">
                  <c:v>0.35456870000000001</c:v>
                </c:pt>
                <c:pt idx="568">
                  <c:v>0.3551935</c:v>
                </c:pt>
                <c:pt idx="569">
                  <c:v>0.35581829999999998</c:v>
                </c:pt>
                <c:pt idx="570">
                  <c:v>0.35644310000000001</c:v>
                </c:pt>
                <c:pt idx="571">
                  <c:v>0.35706789999999999</c:v>
                </c:pt>
                <c:pt idx="572">
                  <c:v>0.35769279999999998</c:v>
                </c:pt>
                <c:pt idx="573">
                  <c:v>0.35831760000000001</c:v>
                </c:pt>
                <c:pt idx="574">
                  <c:v>0.35894239999999999</c:v>
                </c:pt>
                <c:pt idx="575">
                  <c:v>0.35956719999999998</c:v>
                </c:pt>
                <c:pt idx="576">
                  <c:v>0.36019200000000001</c:v>
                </c:pt>
                <c:pt idx="577">
                  <c:v>0.36081679999999999</c:v>
                </c:pt>
                <c:pt idx="578">
                  <c:v>0.36144159999999997</c:v>
                </c:pt>
                <c:pt idx="579">
                  <c:v>0.36206640000000001</c:v>
                </c:pt>
                <c:pt idx="580">
                  <c:v>0.36269119999999999</c:v>
                </c:pt>
                <c:pt idx="581">
                  <c:v>0.36331609999999998</c:v>
                </c:pt>
                <c:pt idx="582">
                  <c:v>0.36394090000000001</c:v>
                </c:pt>
                <c:pt idx="583">
                  <c:v>0.36456569999999999</c:v>
                </c:pt>
                <c:pt idx="584">
                  <c:v>0.36519049999999997</c:v>
                </c:pt>
                <c:pt idx="585">
                  <c:v>0.36581530000000001</c:v>
                </c:pt>
                <c:pt idx="586">
                  <c:v>0.36644009999999999</c:v>
                </c:pt>
                <c:pt idx="587">
                  <c:v>0.36706490000000003</c:v>
                </c:pt>
                <c:pt idx="588">
                  <c:v>0.36768980000000001</c:v>
                </c:pt>
                <c:pt idx="589">
                  <c:v>0.36831459999999999</c:v>
                </c:pt>
                <c:pt idx="590">
                  <c:v>0.36893939999999997</c:v>
                </c:pt>
                <c:pt idx="591">
                  <c:v>0.36956420000000001</c:v>
                </c:pt>
                <c:pt idx="592">
                  <c:v>0.37018899999999999</c:v>
                </c:pt>
                <c:pt idx="593">
                  <c:v>0.37081380000000003</c:v>
                </c:pt>
                <c:pt idx="594">
                  <c:v>0.37143860000000001</c:v>
                </c:pt>
                <c:pt idx="595">
                  <c:v>0.37206339999999999</c:v>
                </c:pt>
                <c:pt idx="596">
                  <c:v>0.37268820000000003</c:v>
                </c:pt>
                <c:pt idx="597">
                  <c:v>0.37331310000000001</c:v>
                </c:pt>
                <c:pt idx="598">
                  <c:v>0.37393789999999999</c:v>
                </c:pt>
                <c:pt idx="599">
                  <c:v>0.37456270000000003</c:v>
                </c:pt>
                <c:pt idx="600">
                  <c:v>0.37518750000000001</c:v>
                </c:pt>
                <c:pt idx="601">
                  <c:v>0.37581229999999999</c:v>
                </c:pt>
                <c:pt idx="602">
                  <c:v>0.37643710000000002</c:v>
                </c:pt>
                <c:pt idx="603">
                  <c:v>0.37706190000000001</c:v>
                </c:pt>
                <c:pt idx="604">
                  <c:v>0.37768679999999999</c:v>
                </c:pt>
                <c:pt idx="605">
                  <c:v>0.37831160000000003</c:v>
                </c:pt>
                <c:pt idx="606">
                  <c:v>0.37893640000000001</c:v>
                </c:pt>
                <c:pt idx="607">
                  <c:v>0.37956119999999999</c:v>
                </c:pt>
                <c:pt idx="608">
                  <c:v>0.38018600000000002</c:v>
                </c:pt>
                <c:pt idx="609">
                  <c:v>0.3808108</c:v>
                </c:pt>
                <c:pt idx="610">
                  <c:v>0.38143559999999999</c:v>
                </c:pt>
                <c:pt idx="611">
                  <c:v>0.38206040000000002</c:v>
                </c:pt>
                <c:pt idx="612">
                  <c:v>0.3826852</c:v>
                </c:pt>
                <c:pt idx="613">
                  <c:v>0.38331009999999999</c:v>
                </c:pt>
                <c:pt idx="614">
                  <c:v>0.38393490000000002</c:v>
                </c:pt>
                <c:pt idx="615">
                  <c:v>0.3845597</c:v>
                </c:pt>
                <c:pt idx="616">
                  <c:v>0.38518449999999999</c:v>
                </c:pt>
                <c:pt idx="617">
                  <c:v>0.38580930000000002</c:v>
                </c:pt>
                <c:pt idx="618">
                  <c:v>0.3864341</c:v>
                </c:pt>
                <c:pt idx="619">
                  <c:v>0.38705889999999998</c:v>
                </c:pt>
                <c:pt idx="620">
                  <c:v>0.38768380000000002</c:v>
                </c:pt>
                <c:pt idx="621">
                  <c:v>0.3883086</c:v>
                </c:pt>
                <c:pt idx="622">
                  <c:v>0.38893339999999998</c:v>
                </c:pt>
                <c:pt idx="623">
                  <c:v>0.38955820000000002</c:v>
                </c:pt>
                <c:pt idx="624">
                  <c:v>0.390183</c:v>
                </c:pt>
                <c:pt idx="625">
                  <c:v>0.39080779999999998</c:v>
                </c:pt>
                <c:pt idx="626">
                  <c:v>0.39143260000000002</c:v>
                </c:pt>
                <c:pt idx="627">
                  <c:v>0.3920574</c:v>
                </c:pt>
                <c:pt idx="628">
                  <c:v>0.39268219999999998</c:v>
                </c:pt>
                <c:pt idx="629">
                  <c:v>0.39330710000000002</c:v>
                </c:pt>
                <c:pt idx="630">
                  <c:v>0.3939319</c:v>
                </c:pt>
                <c:pt idx="631">
                  <c:v>0.39455669999999998</c:v>
                </c:pt>
                <c:pt idx="632">
                  <c:v>0.39518150000000002</c:v>
                </c:pt>
                <c:pt idx="633">
                  <c:v>0.3958063</c:v>
                </c:pt>
                <c:pt idx="634">
                  <c:v>0.39643109999999998</c:v>
                </c:pt>
                <c:pt idx="635">
                  <c:v>0.39705590000000002</c:v>
                </c:pt>
                <c:pt idx="636">
                  <c:v>0.3976808</c:v>
                </c:pt>
                <c:pt idx="637">
                  <c:v>0.39830559999999998</c:v>
                </c:pt>
                <c:pt idx="638">
                  <c:v>0.39893040000000002</c:v>
                </c:pt>
                <c:pt idx="639">
                  <c:v>0.3995552</c:v>
                </c:pt>
                <c:pt idx="640">
                  <c:v>0.40017999999999998</c:v>
                </c:pt>
                <c:pt idx="641">
                  <c:v>0.40080480000000002</c:v>
                </c:pt>
                <c:pt idx="642">
                  <c:v>0.4014296</c:v>
                </c:pt>
                <c:pt idx="643">
                  <c:v>0.40205439999999998</c:v>
                </c:pt>
                <c:pt idx="644">
                  <c:v>0.40267920000000001</c:v>
                </c:pt>
                <c:pt idx="645">
                  <c:v>0.4033041</c:v>
                </c:pt>
                <c:pt idx="646">
                  <c:v>0.40392889999999998</c:v>
                </c:pt>
                <c:pt idx="647">
                  <c:v>0.40455370000000002</c:v>
                </c:pt>
                <c:pt idx="648">
                  <c:v>0.4051785</c:v>
                </c:pt>
                <c:pt idx="649">
                  <c:v>0.40580329999999998</c:v>
                </c:pt>
                <c:pt idx="650">
                  <c:v>0.40642810000000001</c:v>
                </c:pt>
                <c:pt idx="651">
                  <c:v>0.4070529</c:v>
                </c:pt>
                <c:pt idx="652">
                  <c:v>0.40767779999999998</c:v>
                </c:pt>
                <c:pt idx="653">
                  <c:v>0.40830260000000002</c:v>
                </c:pt>
                <c:pt idx="654">
                  <c:v>0.4089274</c:v>
                </c:pt>
                <c:pt idx="655">
                  <c:v>0.40955219999999998</c:v>
                </c:pt>
                <c:pt idx="656">
                  <c:v>0.41017700000000001</c:v>
                </c:pt>
                <c:pt idx="657">
                  <c:v>0.41080179999999999</c:v>
                </c:pt>
                <c:pt idx="658">
                  <c:v>0.41142659999999998</c:v>
                </c:pt>
                <c:pt idx="659">
                  <c:v>0.41205140000000001</c:v>
                </c:pt>
                <c:pt idx="660">
                  <c:v>0.41267619999999999</c:v>
                </c:pt>
                <c:pt idx="661">
                  <c:v>0.41330109999999998</c:v>
                </c:pt>
                <c:pt idx="662">
                  <c:v>0.41392590000000001</c:v>
                </c:pt>
                <c:pt idx="663">
                  <c:v>0.41455069999999999</c:v>
                </c:pt>
                <c:pt idx="664">
                  <c:v>0.41517549999999998</c:v>
                </c:pt>
                <c:pt idx="665">
                  <c:v>0.41580030000000001</c:v>
                </c:pt>
                <c:pt idx="666">
                  <c:v>0.41642509999999999</c:v>
                </c:pt>
                <c:pt idx="667">
                  <c:v>0.41704989999999997</c:v>
                </c:pt>
                <c:pt idx="668">
                  <c:v>0.41767480000000001</c:v>
                </c:pt>
                <c:pt idx="669">
                  <c:v>0.41829959999999999</c:v>
                </c:pt>
                <c:pt idx="670">
                  <c:v>0.41892439999999997</c:v>
                </c:pt>
                <c:pt idx="671">
                  <c:v>0.41954920000000001</c:v>
                </c:pt>
                <c:pt idx="672">
                  <c:v>0.42017399999999999</c:v>
                </c:pt>
                <c:pt idx="673">
                  <c:v>0.42079879999999997</c:v>
                </c:pt>
                <c:pt idx="674">
                  <c:v>0.42142360000000001</c:v>
                </c:pt>
                <c:pt idx="675">
                  <c:v>0.42204839999999999</c:v>
                </c:pt>
                <c:pt idx="676">
                  <c:v>0.42267320000000003</c:v>
                </c:pt>
                <c:pt idx="677">
                  <c:v>0.42329810000000001</c:v>
                </c:pt>
                <c:pt idx="678">
                  <c:v>0.42392289999999999</c:v>
                </c:pt>
                <c:pt idx="679">
                  <c:v>0.42454769999999997</c:v>
                </c:pt>
                <c:pt idx="680">
                  <c:v>0.42517250000000001</c:v>
                </c:pt>
                <c:pt idx="681">
                  <c:v>0.42579729999999999</c:v>
                </c:pt>
                <c:pt idx="682">
                  <c:v>0.42642210000000003</c:v>
                </c:pt>
                <c:pt idx="683">
                  <c:v>0.42704690000000001</c:v>
                </c:pt>
                <c:pt idx="684">
                  <c:v>0.42767179999999999</c:v>
                </c:pt>
                <c:pt idx="685">
                  <c:v>0.42829660000000003</c:v>
                </c:pt>
                <c:pt idx="686">
                  <c:v>0.42892140000000001</c:v>
                </c:pt>
                <c:pt idx="687">
                  <c:v>0.42954619999999999</c:v>
                </c:pt>
                <c:pt idx="688">
                  <c:v>0.43017100000000003</c:v>
                </c:pt>
                <c:pt idx="689">
                  <c:v>0.43079580000000001</c:v>
                </c:pt>
                <c:pt idx="690">
                  <c:v>0.43142059999999999</c:v>
                </c:pt>
                <c:pt idx="691">
                  <c:v>0.43204540000000002</c:v>
                </c:pt>
                <c:pt idx="692">
                  <c:v>0.4326702</c:v>
                </c:pt>
                <c:pt idx="693">
                  <c:v>0.43329509999999999</c:v>
                </c:pt>
                <c:pt idx="694">
                  <c:v>0.43391990000000003</c:v>
                </c:pt>
                <c:pt idx="695">
                  <c:v>0.43454470000000001</c:v>
                </c:pt>
                <c:pt idx="696">
                  <c:v>0.43516949999999999</c:v>
                </c:pt>
                <c:pt idx="697">
                  <c:v>0.43579430000000002</c:v>
                </c:pt>
                <c:pt idx="698">
                  <c:v>0.4364191</c:v>
                </c:pt>
                <c:pt idx="699">
                  <c:v>0.43704389999999999</c:v>
                </c:pt>
                <c:pt idx="700">
                  <c:v>0.43766880000000002</c:v>
                </c:pt>
                <c:pt idx="701">
                  <c:v>0.43829360000000001</c:v>
                </c:pt>
                <c:pt idx="702">
                  <c:v>0.43891839999999999</c:v>
                </c:pt>
                <c:pt idx="703">
                  <c:v>0.43954320000000002</c:v>
                </c:pt>
                <c:pt idx="704">
                  <c:v>0.440168</c:v>
                </c:pt>
                <c:pt idx="705">
                  <c:v>0.44079279999999998</c:v>
                </c:pt>
                <c:pt idx="706">
                  <c:v>0.44141760000000002</c:v>
                </c:pt>
                <c:pt idx="707">
                  <c:v>0.4420424</c:v>
                </c:pt>
                <c:pt idx="708">
                  <c:v>0.44266719999999998</c:v>
                </c:pt>
                <c:pt idx="709">
                  <c:v>0.44329210000000002</c:v>
                </c:pt>
                <c:pt idx="710">
                  <c:v>0.4439169</c:v>
                </c:pt>
                <c:pt idx="711">
                  <c:v>0.44454169999999998</c:v>
                </c:pt>
                <c:pt idx="712">
                  <c:v>0.44516650000000002</c:v>
                </c:pt>
                <c:pt idx="713">
                  <c:v>0.4457913</c:v>
                </c:pt>
                <c:pt idx="714">
                  <c:v>0.44641609999999998</c:v>
                </c:pt>
                <c:pt idx="715">
                  <c:v>0.44704090000000002</c:v>
                </c:pt>
                <c:pt idx="716">
                  <c:v>0.4476658</c:v>
                </c:pt>
                <c:pt idx="717">
                  <c:v>0.44829059999999998</c:v>
                </c:pt>
                <c:pt idx="718">
                  <c:v>0.44891540000000002</c:v>
                </c:pt>
                <c:pt idx="719">
                  <c:v>0.4495402</c:v>
                </c:pt>
                <c:pt idx="720">
                  <c:v>0.45016499999999998</c:v>
                </c:pt>
                <c:pt idx="721">
                  <c:v>0.45078980000000002</c:v>
                </c:pt>
                <c:pt idx="722">
                  <c:v>0.4514146</c:v>
                </c:pt>
                <c:pt idx="723">
                  <c:v>0.45203939999999998</c:v>
                </c:pt>
                <c:pt idx="724">
                  <c:v>0.45266420000000002</c:v>
                </c:pt>
                <c:pt idx="725">
                  <c:v>0.4532891</c:v>
                </c:pt>
                <c:pt idx="726">
                  <c:v>0.45391389999999998</c:v>
                </c:pt>
                <c:pt idx="727">
                  <c:v>0.45453870000000002</c:v>
                </c:pt>
                <c:pt idx="728">
                  <c:v>0.4551635</c:v>
                </c:pt>
                <c:pt idx="729">
                  <c:v>0.45578829999999998</c:v>
                </c:pt>
                <c:pt idx="730">
                  <c:v>0.45641310000000002</c:v>
                </c:pt>
                <c:pt idx="731">
                  <c:v>0.4570379</c:v>
                </c:pt>
                <c:pt idx="732">
                  <c:v>0.45766279999999998</c:v>
                </c:pt>
                <c:pt idx="733">
                  <c:v>0.45828760000000002</c:v>
                </c:pt>
                <c:pt idx="734">
                  <c:v>0.4589124</c:v>
                </c:pt>
                <c:pt idx="735">
                  <c:v>0.45953719999999998</c:v>
                </c:pt>
                <c:pt idx="736">
                  <c:v>0.46016200000000002</c:v>
                </c:pt>
                <c:pt idx="737">
                  <c:v>0.4607868</c:v>
                </c:pt>
                <c:pt idx="738">
                  <c:v>0.46141159999999998</c:v>
                </c:pt>
                <c:pt idx="739">
                  <c:v>0.46203640000000001</c:v>
                </c:pt>
                <c:pt idx="740">
                  <c:v>0.46266119999999999</c:v>
                </c:pt>
                <c:pt idx="741">
                  <c:v>0.46328609999999998</c:v>
                </c:pt>
                <c:pt idx="742">
                  <c:v>0.46391090000000001</c:v>
                </c:pt>
                <c:pt idx="743">
                  <c:v>0.4645357</c:v>
                </c:pt>
                <c:pt idx="744">
                  <c:v>0.46516049999999998</c:v>
                </c:pt>
                <c:pt idx="745">
                  <c:v>0.46578530000000001</c:v>
                </c:pt>
                <c:pt idx="746">
                  <c:v>0.46641009999999999</c:v>
                </c:pt>
                <c:pt idx="747">
                  <c:v>0.46703489999999998</c:v>
                </c:pt>
                <c:pt idx="748">
                  <c:v>0.46765980000000001</c:v>
                </c:pt>
                <c:pt idx="749">
                  <c:v>0.4682846</c:v>
                </c:pt>
                <c:pt idx="750">
                  <c:v>0.46890939999999998</c:v>
                </c:pt>
                <c:pt idx="751">
                  <c:v>0.46953420000000001</c:v>
                </c:pt>
                <c:pt idx="752">
                  <c:v>0.47015899999999999</c:v>
                </c:pt>
                <c:pt idx="753">
                  <c:v>0.47078379999999997</c:v>
                </c:pt>
                <c:pt idx="754">
                  <c:v>0.47140860000000001</c:v>
                </c:pt>
                <c:pt idx="755">
                  <c:v>0.47203339999999999</c:v>
                </c:pt>
                <c:pt idx="756">
                  <c:v>0.47265819999999997</c:v>
                </c:pt>
                <c:pt idx="757">
                  <c:v>0.47328310000000001</c:v>
                </c:pt>
                <c:pt idx="758">
                  <c:v>0.47390789999999999</c:v>
                </c:pt>
                <c:pt idx="759">
                  <c:v>0.47453269999999997</c:v>
                </c:pt>
                <c:pt idx="760">
                  <c:v>0.47515750000000001</c:v>
                </c:pt>
                <c:pt idx="761">
                  <c:v>0.47578229999999999</c:v>
                </c:pt>
                <c:pt idx="762">
                  <c:v>0.47640709999999997</c:v>
                </c:pt>
                <c:pt idx="763">
                  <c:v>0.47703190000000001</c:v>
                </c:pt>
                <c:pt idx="764">
                  <c:v>0.47765679999999999</c:v>
                </c:pt>
                <c:pt idx="765">
                  <c:v>0.47828159999999997</c:v>
                </c:pt>
                <c:pt idx="766">
                  <c:v>0.47890640000000001</c:v>
                </c:pt>
                <c:pt idx="767">
                  <c:v>0.47953119999999999</c:v>
                </c:pt>
                <c:pt idx="768">
                  <c:v>0.48015600000000003</c:v>
                </c:pt>
                <c:pt idx="769">
                  <c:v>0.48078080000000001</c:v>
                </c:pt>
                <c:pt idx="770">
                  <c:v>0.48140559999999999</c:v>
                </c:pt>
                <c:pt idx="771">
                  <c:v>0.48203040000000003</c:v>
                </c:pt>
                <c:pt idx="772">
                  <c:v>0.48265520000000001</c:v>
                </c:pt>
                <c:pt idx="773">
                  <c:v>0.48328009999999999</c:v>
                </c:pt>
                <c:pt idx="774">
                  <c:v>0.48390490000000003</c:v>
                </c:pt>
                <c:pt idx="775">
                  <c:v>0.48452970000000001</c:v>
                </c:pt>
                <c:pt idx="776">
                  <c:v>0.48515449999999999</c:v>
                </c:pt>
                <c:pt idx="777">
                  <c:v>0.48577930000000002</c:v>
                </c:pt>
                <c:pt idx="778">
                  <c:v>0.48640410000000001</c:v>
                </c:pt>
                <c:pt idx="779">
                  <c:v>0.48702889999999999</c:v>
                </c:pt>
                <c:pt idx="780">
                  <c:v>0.48765380000000003</c:v>
                </c:pt>
                <c:pt idx="781">
                  <c:v>0.48827860000000001</c:v>
                </c:pt>
                <c:pt idx="782">
                  <c:v>0.48890339999999999</c:v>
                </c:pt>
                <c:pt idx="783">
                  <c:v>0.48952820000000002</c:v>
                </c:pt>
                <c:pt idx="784">
                  <c:v>0.49015300000000001</c:v>
                </c:pt>
                <c:pt idx="785">
                  <c:v>0.49077779999999999</c:v>
                </c:pt>
                <c:pt idx="786">
                  <c:v>0.49140260000000002</c:v>
                </c:pt>
                <c:pt idx="787">
                  <c:v>0.4920274</c:v>
                </c:pt>
                <c:pt idx="788">
                  <c:v>0.49265219999999998</c:v>
                </c:pt>
                <c:pt idx="789">
                  <c:v>0.49327710000000002</c:v>
                </c:pt>
                <c:pt idx="790">
                  <c:v>0.4939019</c:v>
                </c:pt>
                <c:pt idx="791">
                  <c:v>0.49452669999999999</c:v>
                </c:pt>
                <c:pt idx="792">
                  <c:v>0.49515150000000002</c:v>
                </c:pt>
                <c:pt idx="793">
                  <c:v>0.4957763</c:v>
                </c:pt>
                <c:pt idx="794">
                  <c:v>0.49640109999999998</c:v>
                </c:pt>
                <c:pt idx="795">
                  <c:v>0.49702590000000002</c:v>
                </c:pt>
                <c:pt idx="796">
                  <c:v>0.4976508</c:v>
                </c:pt>
                <c:pt idx="797">
                  <c:v>0.49827559999999999</c:v>
                </c:pt>
                <c:pt idx="798">
                  <c:v>0.49890040000000002</c:v>
                </c:pt>
                <c:pt idx="799">
                  <c:v>0.4995252</c:v>
                </c:pt>
                <c:pt idx="800">
                  <c:v>0.50014999999999998</c:v>
                </c:pt>
                <c:pt idx="801">
                  <c:v>0.50077479999999996</c:v>
                </c:pt>
                <c:pt idx="802">
                  <c:v>0.50139959999999995</c:v>
                </c:pt>
                <c:pt idx="803">
                  <c:v>0.50202440000000004</c:v>
                </c:pt>
                <c:pt idx="804">
                  <c:v>0.50264920000000002</c:v>
                </c:pt>
                <c:pt idx="805">
                  <c:v>0.50327409999999995</c:v>
                </c:pt>
                <c:pt idx="806">
                  <c:v>0.50389890000000004</c:v>
                </c:pt>
                <c:pt idx="807">
                  <c:v>0.50452370000000002</c:v>
                </c:pt>
                <c:pt idx="808">
                  <c:v>0.5051485</c:v>
                </c:pt>
                <c:pt idx="809">
                  <c:v>0.50577329999999998</c:v>
                </c:pt>
                <c:pt idx="810">
                  <c:v>0.50639809999999996</c:v>
                </c:pt>
                <c:pt idx="811">
                  <c:v>0.50702290000000005</c:v>
                </c:pt>
                <c:pt idx="812">
                  <c:v>0.50764779999999998</c:v>
                </c:pt>
                <c:pt idx="813">
                  <c:v>0.50827259999999996</c:v>
                </c:pt>
                <c:pt idx="814">
                  <c:v>0.50889740000000006</c:v>
                </c:pt>
                <c:pt idx="815">
                  <c:v>0.50952220000000004</c:v>
                </c:pt>
                <c:pt idx="816">
                  <c:v>0.51014700000000002</c:v>
                </c:pt>
                <c:pt idx="817">
                  <c:v>0.5107718</c:v>
                </c:pt>
                <c:pt idx="818">
                  <c:v>0.51139659999999998</c:v>
                </c:pt>
                <c:pt idx="819">
                  <c:v>0.51202139999999996</c:v>
                </c:pt>
                <c:pt idx="820">
                  <c:v>0.51264620000000005</c:v>
                </c:pt>
                <c:pt idx="821">
                  <c:v>0.51327109999999998</c:v>
                </c:pt>
                <c:pt idx="822">
                  <c:v>0.51389589999999996</c:v>
                </c:pt>
                <c:pt idx="823">
                  <c:v>0.51452070000000005</c:v>
                </c:pt>
                <c:pt idx="824">
                  <c:v>0.51514550000000003</c:v>
                </c:pt>
                <c:pt idx="825">
                  <c:v>0.51577030000000001</c:v>
                </c:pt>
                <c:pt idx="826">
                  <c:v>0.5163951</c:v>
                </c:pt>
                <c:pt idx="827">
                  <c:v>0.51701989999999998</c:v>
                </c:pt>
                <c:pt idx="828">
                  <c:v>0.51764480000000002</c:v>
                </c:pt>
                <c:pt idx="829">
                  <c:v>0.5182696</c:v>
                </c:pt>
                <c:pt idx="830">
                  <c:v>0.51889439999999998</c:v>
                </c:pt>
                <c:pt idx="831">
                  <c:v>0.51951919999999996</c:v>
                </c:pt>
                <c:pt idx="832">
                  <c:v>0.52014400000000005</c:v>
                </c:pt>
                <c:pt idx="833">
                  <c:v>0.52076880000000003</c:v>
                </c:pt>
                <c:pt idx="834">
                  <c:v>0.52139360000000001</c:v>
                </c:pt>
                <c:pt idx="835">
                  <c:v>0.52201839999999999</c:v>
                </c:pt>
                <c:pt idx="836">
                  <c:v>0.52264319999999997</c:v>
                </c:pt>
                <c:pt idx="837">
                  <c:v>0.52326810000000001</c:v>
                </c:pt>
                <c:pt idx="838">
                  <c:v>0.52389289999999999</c:v>
                </c:pt>
                <c:pt idx="839">
                  <c:v>0.52451769999999998</c:v>
                </c:pt>
                <c:pt idx="840">
                  <c:v>0.52514249999999996</c:v>
                </c:pt>
                <c:pt idx="841">
                  <c:v>0.52576730000000005</c:v>
                </c:pt>
                <c:pt idx="842">
                  <c:v>0.52639210000000003</c:v>
                </c:pt>
                <c:pt idx="843">
                  <c:v>0.52701690000000001</c:v>
                </c:pt>
                <c:pt idx="844">
                  <c:v>0.52764180000000005</c:v>
                </c:pt>
                <c:pt idx="845">
                  <c:v>0.52826660000000003</c:v>
                </c:pt>
                <c:pt idx="846">
                  <c:v>0.52889140000000001</c:v>
                </c:pt>
                <c:pt idx="847">
                  <c:v>0.52951619999999999</c:v>
                </c:pt>
                <c:pt idx="848">
                  <c:v>0.53014099999999997</c:v>
                </c:pt>
                <c:pt idx="849">
                  <c:v>0.53076579999999995</c:v>
                </c:pt>
                <c:pt idx="850">
                  <c:v>0.53139060000000005</c:v>
                </c:pt>
                <c:pt idx="851">
                  <c:v>0.53201540000000003</c:v>
                </c:pt>
                <c:pt idx="852">
                  <c:v>0.53264020000000001</c:v>
                </c:pt>
                <c:pt idx="853">
                  <c:v>0.53326510000000005</c:v>
                </c:pt>
                <c:pt idx="854">
                  <c:v>0.53388990000000003</c:v>
                </c:pt>
                <c:pt idx="855">
                  <c:v>0.53451470000000001</c:v>
                </c:pt>
                <c:pt idx="856">
                  <c:v>0.53513949999999999</c:v>
                </c:pt>
                <c:pt idx="857">
                  <c:v>0.53576429999999997</c:v>
                </c:pt>
                <c:pt idx="858">
                  <c:v>0.53638909999999995</c:v>
                </c:pt>
                <c:pt idx="859">
                  <c:v>0.53701390000000004</c:v>
                </c:pt>
                <c:pt idx="860">
                  <c:v>0.53763879999999997</c:v>
                </c:pt>
                <c:pt idx="861">
                  <c:v>0.53826359999999995</c:v>
                </c:pt>
                <c:pt idx="862">
                  <c:v>0.53888840000000005</c:v>
                </c:pt>
                <c:pt idx="863">
                  <c:v>0.53951320000000003</c:v>
                </c:pt>
                <c:pt idx="864">
                  <c:v>0.54013800000000001</c:v>
                </c:pt>
                <c:pt idx="865">
                  <c:v>0.54076279999999999</c:v>
                </c:pt>
                <c:pt idx="866">
                  <c:v>0.54138759999999997</c:v>
                </c:pt>
                <c:pt idx="867">
                  <c:v>0.54201239999999995</c:v>
                </c:pt>
                <c:pt idx="868">
                  <c:v>0.54263720000000004</c:v>
                </c:pt>
                <c:pt idx="869">
                  <c:v>0.54326209999999997</c:v>
                </c:pt>
                <c:pt idx="870">
                  <c:v>0.54388689999999995</c:v>
                </c:pt>
                <c:pt idx="871">
                  <c:v>0.54451170000000004</c:v>
                </c:pt>
                <c:pt idx="872">
                  <c:v>0.54513650000000002</c:v>
                </c:pt>
                <c:pt idx="873">
                  <c:v>0.5457613</c:v>
                </c:pt>
                <c:pt idx="874">
                  <c:v>0.54638609999999999</c:v>
                </c:pt>
                <c:pt idx="875">
                  <c:v>0.54701089999999997</c:v>
                </c:pt>
                <c:pt idx="876">
                  <c:v>0.54763580000000001</c:v>
                </c:pt>
                <c:pt idx="877">
                  <c:v>0.54826059999999999</c:v>
                </c:pt>
                <c:pt idx="878">
                  <c:v>0.54888539999999997</c:v>
                </c:pt>
                <c:pt idx="879">
                  <c:v>0.54951019999999995</c:v>
                </c:pt>
                <c:pt idx="880">
                  <c:v>0.55013500000000004</c:v>
                </c:pt>
                <c:pt idx="881">
                  <c:v>0.55075980000000002</c:v>
                </c:pt>
                <c:pt idx="882">
                  <c:v>0.5513846</c:v>
                </c:pt>
                <c:pt idx="883">
                  <c:v>0.55200939999999998</c:v>
                </c:pt>
                <c:pt idx="884">
                  <c:v>0.55263419999999996</c:v>
                </c:pt>
                <c:pt idx="885">
                  <c:v>0.5532591</c:v>
                </c:pt>
                <c:pt idx="886">
                  <c:v>0.55388389999999998</c:v>
                </c:pt>
                <c:pt idx="887">
                  <c:v>0.55450869999999997</c:v>
                </c:pt>
                <c:pt idx="888">
                  <c:v>0.55513349999999995</c:v>
                </c:pt>
                <c:pt idx="889">
                  <c:v>0.55575830000000004</c:v>
                </c:pt>
                <c:pt idx="890">
                  <c:v>0.55638310000000002</c:v>
                </c:pt>
                <c:pt idx="891">
                  <c:v>0.5570079</c:v>
                </c:pt>
                <c:pt idx="892">
                  <c:v>0.55763280000000004</c:v>
                </c:pt>
                <c:pt idx="893">
                  <c:v>0.55825760000000002</c:v>
                </c:pt>
                <c:pt idx="894">
                  <c:v>0.5588824</c:v>
                </c:pt>
                <c:pt idx="895">
                  <c:v>0.55950719999999998</c:v>
                </c:pt>
                <c:pt idx="896">
                  <c:v>0.56013199999999996</c:v>
                </c:pt>
                <c:pt idx="897">
                  <c:v>0.56075680000000006</c:v>
                </c:pt>
                <c:pt idx="898">
                  <c:v>0.56138160000000004</c:v>
                </c:pt>
                <c:pt idx="899">
                  <c:v>0.56200640000000002</c:v>
                </c:pt>
                <c:pt idx="900">
                  <c:v>0.5626312</c:v>
                </c:pt>
                <c:pt idx="901">
                  <c:v>0.56325610000000004</c:v>
                </c:pt>
                <c:pt idx="902">
                  <c:v>0.56388090000000002</c:v>
                </c:pt>
                <c:pt idx="903">
                  <c:v>0.5645057</c:v>
                </c:pt>
                <c:pt idx="904">
                  <c:v>0.56513049999999998</c:v>
                </c:pt>
                <c:pt idx="905">
                  <c:v>0.56575529999999996</c:v>
                </c:pt>
                <c:pt idx="906">
                  <c:v>0.56638010000000005</c:v>
                </c:pt>
                <c:pt idx="907">
                  <c:v>0.56700490000000003</c:v>
                </c:pt>
                <c:pt idx="908">
                  <c:v>0.56762979999999996</c:v>
                </c:pt>
                <c:pt idx="909">
                  <c:v>0.56825460000000005</c:v>
                </c:pt>
                <c:pt idx="910">
                  <c:v>0.56887940000000004</c:v>
                </c:pt>
                <c:pt idx="911">
                  <c:v>0.56950420000000002</c:v>
                </c:pt>
                <c:pt idx="912">
                  <c:v>0.570129</c:v>
                </c:pt>
                <c:pt idx="913">
                  <c:v>0.57075379999999998</c:v>
                </c:pt>
                <c:pt idx="914">
                  <c:v>0.57137859999999996</c:v>
                </c:pt>
                <c:pt idx="915">
                  <c:v>0.57200340000000005</c:v>
                </c:pt>
                <c:pt idx="916">
                  <c:v>0.57262820000000003</c:v>
                </c:pt>
                <c:pt idx="917">
                  <c:v>0.57325309999999996</c:v>
                </c:pt>
                <c:pt idx="918">
                  <c:v>0.57387790000000005</c:v>
                </c:pt>
                <c:pt idx="919">
                  <c:v>0.57450270000000003</c:v>
                </c:pt>
                <c:pt idx="920">
                  <c:v>0.57512750000000001</c:v>
                </c:pt>
                <c:pt idx="921">
                  <c:v>0.57575229999999999</c:v>
                </c:pt>
                <c:pt idx="922">
                  <c:v>0.57637709999999998</c:v>
                </c:pt>
                <c:pt idx="923">
                  <c:v>0.57700189999999996</c:v>
                </c:pt>
                <c:pt idx="924">
                  <c:v>0.5776268</c:v>
                </c:pt>
                <c:pt idx="925">
                  <c:v>0.57825159999999998</c:v>
                </c:pt>
                <c:pt idx="926">
                  <c:v>0.57887639999999996</c:v>
                </c:pt>
                <c:pt idx="927">
                  <c:v>0.57950120000000005</c:v>
                </c:pt>
                <c:pt idx="928">
                  <c:v>0.58012600000000003</c:v>
                </c:pt>
                <c:pt idx="929">
                  <c:v>0.58075080000000001</c:v>
                </c:pt>
                <c:pt idx="930">
                  <c:v>0.58137559999999999</c:v>
                </c:pt>
                <c:pt idx="931">
                  <c:v>0.58200039999999997</c:v>
                </c:pt>
                <c:pt idx="932">
                  <c:v>0.58262519999999995</c:v>
                </c:pt>
                <c:pt idx="933">
                  <c:v>0.58325009999999999</c:v>
                </c:pt>
                <c:pt idx="934">
                  <c:v>0.58387489999999997</c:v>
                </c:pt>
                <c:pt idx="935">
                  <c:v>0.58449969999999996</c:v>
                </c:pt>
                <c:pt idx="936">
                  <c:v>0.58512450000000005</c:v>
                </c:pt>
                <c:pt idx="937">
                  <c:v>0.58574930000000003</c:v>
                </c:pt>
                <c:pt idx="938">
                  <c:v>0.58637410000000001</c:v>
                </c:pt>
                <c:pt idx="939">
                  <c:v>0.58699889999999999</c:v>
                </c:pt>
                <c:pt idx="940">
                  <c:v>0.58762380000000003</c:v>
                </c:pt>
                <c:pt idx="941">
                  <c:v>0.58824860000000001</c:v>
                </c:pt>
                <c:pt idx="942">
                  <c:v>0.58887339999999999</c:v>
                </c:pt>
                <c:pt idx="943">
                  <c:v>0.58949819999999997</c:v>
                </c:pt>
                <c:pt idx="944">
                  <c:v>0.59012299999999995</c:v>
                </c:pt>
                <c:pt idx="945">
                  <c:v>0.59074780000000005</c:v>
                </c:pt>
                <c:pt idx="946">
                  <c:v>0.59137260000000003</c:v>
                </c:pt>
                <c:pt idx="947">
                  <c:v>0.59199740000000001</c:v>
                </c:pt>
                <c:pt idx="948">
                  <c:v>0.59262219999999999</c:v>
                </c:pt>
                <c:pt idx="949">
                  <c:v>0.59324710000000003</c:v>
                </c:pt>
                <c:pt idx="950">
                  <c:v>0.59387190000000001</c:v>
                </c:pt>
                <c:pt idx="951">
                  <c:v>0.59449669999999999</c:v>
                </c:pt>
                <c:pt idx="952">
                  <c:v>0.59512149999999997</c:v>
                </c:pt>
                <c:pt idx="953">
                  <c:v>0.59574629999999995</c:v>
                </c:pt>
                <c:pt idx="954">
                  <c:v>0.59637110000000004</c:v>
                </c:pt>
                <c:pt idx="955">
                  <c:v>0.59699590000000002</c:v>
                </c:pt>
                <c:pt idx="956">
                  <c:v>0.59762079999999995</c:v>
                </c:pt>
                <c:pt idx="957">
                  <c:v>0.59824560000000004</c:v>
                </c:pt>
                <c:pt idx="958">
                  <c:v>0.59887040000000002</c:v>
                </c:pt>
                <c:pt idx="959">
                  <c:v>0.59949520000000001</c:v>
                </c:pt>
                <c:pt idx="960">
                  <c:v>0.60011999999999999</c:v>
                </c:pt>
                <c:pt idx="961">
                  <c:v>0.60074479999999997</c:v>
                </c:pt>
                <c:pt idx="962">
                  <c:v>0.60136959999999995</c:v>
                </c:pt>
                <c:pt idx="963">
                  <c:v>0.60199440000000004</c:v>
                </c:pt>
                <c:pt idx="964">
                  <c:v>0.60261920000000002</c:v>
                </c:pt>
                <c:pt idx="965">
                  <c:v>0.60324409999999995</c:v>
                </c:pt>
                <c:pt idx="966">
                  <c:v>0.60386890000000004</c:v>
                </c:pt>
                <c:pt idx="967">
                  <c:v>0.60449370000000002</c:v>
                </c:pt>
                <c:pt idx="968">
                  <c:v>0.6051185</c:v>
                </c:pt>
                <c:pt idx="969">
                  <c:v>0.60574329999999998</c:v>
                </c:pt>
                <c:pt idx="970">
                  <c:v>0.60636809999999997</c:v>
                </c:pt>
                <c:pt idx="971">
                  <c:v>0.60699289999999995</c:v>
                </c:pt>
                <c:pt idx="972">
                  <c:v>0.60761779999999999</c:v>
                </c:pt>
                <c:pt idx="973">
                  <c:v>0.60824259999999997</c:v>
                </c:pt>
                <c:pt idx="974">
                  <c:v>0.60886739999999995</c:v>
                </c:pt>
                <c:pt idx="975">
                  <c:v>0.60949220000000004</c:v>
                </c:pt>
                <c:pt idx="976">
                  <c:v>0.61011700000000002</c:v>
                </c:pt>
                <c:pt idx="977">
                  <c:v>0.6107418</c:v>
                </c:pt>
                <c:pt idx="978">
                  <c:v>0.61136659999999998</c:v>
                </c:pt>
                <c:pt idx="979">
                  <c:v>0.61199139999999996</c:v>
                </c:pt>
                <c:pt idx="980">
                  <c:v>0.61261620000000006</c:v>
                </c:pt>
                <c:pt idx="981">
                  <c:v>0.61324109999999998</c:v>
                </c:pt>
                <c:pt idx="982">
                  <c:v>0.61386589999999996</c:v>
                </c:pt>
                <c:pt idx="983">
                  <c:v>0.61449069999999995</c:v>
                </c:pt>
                <c:pt idx="984">
                  <c:v>0.61511550000000004</c:v>
                </c:pt>
                <c:pt idx="985">
                  <c:v>0.61574030000000002</c:v>
                </c:pt>
                <c:pt idx="986">
                  <c:v>0.6163651</c:v>
                </c:pt>
                <c:pt idx="987">
                  <c:v>0.61698989999999998</c:v>
                </c:pt>
                <c:pt idx="988">
                  <c:v>0.61761480000000002</c:v>
                </c:pt>
                <c:pt idx="989">
                  <c:v>0.6182396</c:v>
                </c:pt>
                <c:pt idx="990">
                  <c:v>0.61886439999999998</c:v>
                </c:pt>
                <c:pt idx="991">
                  <c:v>0.61948919999999996</c:v>
                </c:pt>
                <c:pt idx="992">
                  <c:v>0.62011400000000005</c:v>
                </c:pt>
                <c:pt idx="993">
                  <c:v>0.62073880000000003</c:v>
                </c:pt>
                <c:pt idx="994">
                  <c:v>0.62136360000000002</c:v>
                </c:pt>
                <c:pt idx="995">
                  <c:v>0.6219884</c:v>
                </c:pt>
                <c:pt idx="996">
                  <c:v>0.62261319999999998</c:v>
                </c:pt>
                <c:pt idx="997">
                  <c:v>0.62323810000000002</c:v>
                </c:pt>
                <c:pt idx="998">
                  <c:v>0.6238629</c:v>
                </c:pt>
                <c:pt idx="999">
                  <c:v>0.62448769999999998</c:v>
                </c:pt>
                <c:pt idx="1000">
                  <c:v>0.62511249999999996</c:v>
                </c:pt>
                <c:pt idx="1001">
                  <c:v>0.62573730000000005</c:v>
                </c:pt>
                <c:pt idx="1002">
                  <c:v>0.62636210000000003</c:v>
                </c:pt>
                <c:pt idx="1003">
                  <c:v>0.62698690000000001</c:v>
                </c:pt>
                <c:pt idx="1004">
                  <c:v>0.62761180000000005</c:v>
                </c:pt>
                <c:pt idx="1005">
                  <c:v>0.62823660000000003</c:v>
                </c:pt>
                <c:pt idx="1006">
                  <c:v>0.62886140000000001</c:v>
                </c:pt>
                <c:pt idx="1007">
                  <c:v>0.6294862</c:v>
                </c:pt>
                <c:pt idx="1008">
                  <c:v>0.63011099999999998</c:v>
                </c:pt>
                <c:pt idx="1009">
                  <c:v>0.63073579999999996</c:v>
                </c:pt>
                <c:pt idx="1010">
                  <c:v>0.63136060000000005</c:v>
                </c:pt>
                <c:pt idx="1011">
                  <c:v>0.63198540000000003</c:v>
                </c:pt>
                <c:pt idx="1012">
                  <c:v>0.63261020000000001</c:v>
                </c:pt>
                <c:pt idx="1013">
                  <c:v>0.63323510000000005</c:v>
                </c:pt>
                <c:pt idx="1014">
                  <c:v>0.63385990000000003</c:v>
                </c:pt>
                <c:pt idx="1015">
                  <c:v>0.63448470000000001</c:v>
                </c:pt>
                <c:pt idx="1016">
                  <c:v>0.63510949999999999</c:v>
                </c:pt>
                <c:pt idx="1017">
                  <c:v>0.63573429999999997</c:v>
                </c:pt>
                <c:pt idx="1018">
                  <c:v>0.63635909999999996</c:v>
                </c:pt>
                <c:pt idx="1019">
                  <c:v>0.63698390000000005</c:v>
                </c:pt>
                <c:pt idx="1020">
                  <c:v>0.63760879999999998</c:v>
                </c:pt>
                <c:pt idx="1021">
                  <c:v>0.63823359999999996</c:v>
                </c:pt>
                <c:pt idx="1022">
                  <c:v>0.63885840000000005</c:v>
                </c:pt>
                <c:pt idx="1023">
                  <c:v>0.63948320000000003</c:v>
                </c:pt>
                <c:pt idx="1024">
                  <c:v>0.64010800000000001</c:v>
                </c:pt>
                <c:pt idx="1025">
                  <c:v>0.64073279999999999</c:v>
                </c:pt>
                <c:pt idx="1026">
                  <c:v>0.64135759999999997</c:v>
                </c:pt>
                <c:pt idx="1027">
                  <c:v>0.64198239999999995</c:v>
                </c:pt>
                <c:pt idx="1028">
                  <c:v>0.64260720000000005</c:v>
                </c:pt>
                <c:pt idx="1029">
                  <c:v>0.64323209999999997</c:v>
                </c:pt>
                <c:pt idx="1030">
                  <c:v>0.64385689999999995</c:v>
                </c:pt>
                <c:pt idx="1031">
                  <c:v>0.64448170000000005</c:v>
                </c:pt>
                <c:pt idx="1032">
                  <c:v>0.64510650000000003</c:v>
                </c:pt>
                <c:pt idx="1033">
                  <c:v>0.64573130000000001</c:v>
                </c:pt>
                <c:pt idx="1034">
                  <c:v>0.64635609999999999</c:v>
                </c:pt>
                <c:pt idx="1035">
                  <c:v>0.64698089999999997</c:v>
                </c:pt>
                <c:pt idx="1036">
                  <c:v>0.64760580000000001</c:v>
                </c:pt>
                <c:pt idx="1037">
                  <c:v>0.64823059999999999</c:v>
                </c:pt>
                <c:pt idx="1038">
                  <c:v>0.64885539999999997</c:v>
                </c:pt>
                <c:pt idx="1039">
                  <c:v>0.64948019999999995</c:v>
                </c:pt>
                <c:pt idx="1040">
                  <c:v>0.65010500000000004</c:v>
                </c:pt>
                <c:pt idx="1041">
                  <c:v>0.65072980000000002</c:v>
                </c:pt>
                <c:pt idx="1042">
                  <c:v>0.65135460000000001</c:v>
                </c:pt>
                <c:pt idx="1043">
                  <c:v>0.65197939999999999</c:v>
                </c:pt>
                <c:pt idx="1044">
                  <c:v>0.65260419999999997</c:v>
                </c:pt>
                <c:pt idx="1045">
                  <c:v>0.65322910000000001</c:v>
                </c:pt>
                <c:pt idx="1046">
                  <c:v>0.65385389999999999</c:v>
                </c:pt>
                <c:pt idx="1047">
                  <c:v>0.65447869999999997</c:v>
                </c:pt>
                <c:pt idx="1048">
                  <c:v>0.65510349999999995</c:v>
                </c:pt>
                <c:pt idx="1049">
                  <c:v>0.65572830000000004</c:v>
                </c:pt>
                <c:pt idx="1050">
                  <c:v>0.65635310000000002</c:v>
                </c:pt>
                <c:pt idx="1051">
                  <c:v>0.6569779</c:v>
                </c:pt>
                <c:pt idx="1052">
                  <c:v>0.65760280000000004</c:v>
                </c:pt>
                <c:pt idx="1053">
                  <c:v>0.65822760000000002</c:v>
                </c:pt>
                <c:pt idx="1054">
                  <c:v>0.6588524</c:v>
                </c:pt>
                <c:pt idx="1055">
                  <c:v>0.65947719999999999</c:v>
                </c:pt>
                <c:pt idx="1056">
                  <c:v>0.66010199999999997</c:v>
                </c:pt>
                <c:pt idx="1057">
                  <c:v>0.66072679999999995</c:v>
                </c:pt>
                <c:pt idx="1058">
                  <c:v>0.66135160000000004</c:v>
                </c:pt>
                <c:pt idx="1059">
                  <c:v>0.66197640000000002</c:v>
                </c:pt>
                <c:pt idx="1060">
                  <c:v>0.6626012</c:v>
                </c:pt>
                <c:pt idx="1061">
                  <c:v>0.66322610000000004</c:v>
                </c:pt>
                <c:pt idx="1062">
                  <c:v>0.66385090000000002</c:v>
                </c:pt>
                <c:pt idx="1063">
                  <c:v>0.6644757</c:v>
                </c:pt>
                <c:pt idx="1064">
                  <c:v>0.66510049999999998</c:v>
                </c:pt>
                <c:pt idx="1065">
                  <c:v>0.66572529999999996</c:v>
                </c:pt>
                <c:pt idx="1066">
                  <c:v>0.66635009999999995</c:v>
                </c:pt>
                <c:pt idx="1067">
                  <c:v>0.66697490000000004</c:v>
                </c:pt>
                <c:pt idx="1068">
                  <c:v>0.66759979999999997</c:v>
                </c:pt>
                <c:pt idx="1069">
                  <c:v>0.66822459999999995</c:v>
                </c:pt>
                <c:pt idx="1070">
                  <c:v>0.66884940000000004</c:v>
                </c:pt>
                <c:pt idx="1071">
                  <c:v>0.66947420000000002</c:v>
                </c:pt>
                <c:pt idx="1072">
                  <c:v>0.670099</c:v>
                </c:pt>
                <c:pt idx="1073">
                  <c:v>0.67072379999999998</c:v>
                </c:pt>
                <c:pt idx="1074">
                  <c:v>0.67134859999999996</c:v>
                </c:pt>
                <c:pt idx="1075">
                  <c:v>0.67197340000000005</c:v>
                </c:pt>
                <c:pt idx="1076">
                  <c:v>0.67259820000000003</c:v>
                </c:pt>
                <c:pt idx="1077">
                  <c:v>0.67322309999999996</c:v>
                </c:pt>
                <c:pt idx="1078">
                  <c:v>0.67384790000000006</c:v>
                </c:pt>
                <c:pt idx="1079">
                  <c:v>0.67447270000000004</c:v>
                </c:pt>
                <c:pt idx="1080">
                  <c:v>0.67509750000000002</c:v>
                </c:pt>
                <c:pt idx="1081">
                  <c:v>0.6757223</c:v>
                </c:pt>
                <c:pt idx="1082">
                  <c:v>0.67634709999999998</c:v>
                </c:pt>
                <c:pt idx="1083">
                  <c:v>0.67697189999999996</c:v>
                </c:pt>
                <c:pt idx="1084">
                  <c:v>0.6775968</c:v>
                </c:pt>
                <c:pt idx="1085">
                  <c:v>0.67822159999999998</c:v>
                </c:pt>
                <c:pt idx="1086">
                  <c:v>0.67884639999999996</c:v>
                </c:pt>
                <c:pt idx="1087">
                  <c:v>0.67947120000000005</c:v>
                </c:pt>
                <c:pt idx="1088">
                  <c:v>0.68009600000000003</c:v>
                </c:pt>
                <c:pt idx="1089">
                  <c:v>0.68072080000000001</c:v>
                </c:pt>
                <c:pt idx="1090">
                  <c:v>0.6813456</c:v>
                </c:pt>
                <c:pt idx="1091">
                  <c:v>0.68197039999999998</c:v>
                </c:pt>
                <c:pt idx="1092">
                  <c:v>0.68259519999999996</c:v>
                </c:pt>
                <c:pt idx="1093">
                  <c:v>0.6832201</c:v>
                </c:pt>
                <c:pt idx="1094">
                  <c:v>0.68384489999999998</c:v>
                </c:pt>
                <c:pt idx="1095">
                  <c:v>0.68446969999999996</c:v>
                </c:pt>
                <c:pt idx="1096">
                  <c:v>0.68509450000000005</c:v>
                </c:pt>
                <c:pt idx="1097">
                  <c:v>0.68571930000000003</c:v>
                </c:pt>
                <c:pt idx="1098">
                  <c:v>0.68634410000000001</c:v>
                </c:pt>
                <c:pt idx="1099">
                  <c:v>0.68696889999999999</c:v>
                </c:pt>
                <c:pt idx="1100">
                  <c:v>0.68759380000000003</c:v>
                </c:pt>
                <c:pt idx="1101">
                  <c:v>0.68821860000000001</c:v>
                </c:pt>
                <c:pt idx="1102">
                  <c:v>0.68884339999999999</c:v>
                </c:pt>
                <c:pt idx="1103">
                  <c:v>0.68946819999999998</c:v>
                </c:pt>
                <c:pt idx="1104">
                  <c:v>0.69009299999999996</c:v>
                </c:pt>
                <c:pt idx="1105">
                  <c:v>0.69071780000000005</c:v>
                </c:pt>
                <c:pt idx="1106">
                  <c:v>0.69134260000000003</c:v>
                </c:pt>
                <c:pt idx="1107">
                  <c:v>0.69196740000000001</c:v>
                </c:pt>
                <c:pt idx="1108">
                  <c:v>0.69259219999999999</c:v>
                </c:pt>
                <c:pt idx="1109">
                  <c:v>0.69321710000000003</c:v>
                </c:pt>
                <c:pt idx="1110">
                  <c:v>0.69384190000000001</c:v>
                </c:pt>
                <c:pt idx="1111">
                  <c:v>0.69446669999999999</c:v>
                </c:pt>
                <c:pt idx="1112">
                  <c:v>0.69509149999999997</c:v>
                </c:pt>
                <c:pt idx="1113">
                  <c:v>0.69571629999999995</c:v>
                </c:pt>
                <c:pt idx="1114">
                  <c:v>0.69634110000000005</c:v>
                </c:pt>
                <c:pt idx="1115">
                  <c:v>0.69696590000000003</c:v>
                </c:pt>
                <c:pt idx="1116">
                  <c:v>0.69759079999999996</c:v>
                </c:pt>
                <c:pt idx="1117">
                  <c:v>0.69821560000000005</c:v>
                </c:pt>
                <c:pt idx="1118">
                  <c:v>0.69884040000000003</c:v>
                </c:pt>
                <c:pt idx="1119">
                  <c:v>0.69946520000000001</c:v>
                </c:pt>
                <c:pt idx="1120">
                  <c:v>0.70008999999999999</c:v>
                </c:pt>
                <c:pt idx="1121">
                  <c:v>0.70071479999999997</c:v>
                </c:pt>
                <c:pt idx="1122">
                  <c:v>0.70133959999999995</c:v>
                </c:pt>
                <c:pt idx="1123">
                  <c:v>0.70196440000000004</c:v>
                </c:pt>
                <c:pt idx="1124">
                  <c:v>0.70258920000000002</c:v>
                </c:pt>
                <c:pt idx="1125">
                  <c:v>0.70321409999999995</c:v>
                </c:pt>
                <c:pt idx="1126">
                  <c:v>0.70383890000000005</c:v>
                </c:pt>
                <c:pt idx="1127">
                  <c:v>0.70446370000000003</c:v>
                </c:pt>
                <c:pt idx="1128">
                  <c:v>0.70508850000000001</c:v>
                </c:pt>
                <c:pt idx="1129">
                  <c:v>0.70571329999999999</c:v>
                </c:pt>
                <c:pt idx="1130">
                  <c:v>0.70633809999999997</c:v>
                </c:pt>
                <c:pt idx="1131">
                  <c:v>0.70696289999999995</c:v>
                </c:pt>
                <c:pt idx="1132">
                  <c:v>0.70758779999999999</c:v>
                </c:pt>
                <c:pt idx="1133">
                  <c:v>0.70821259999999997</c:v>
                </c:pt>
                <c:pt idx="1134">
                  <c:v>0.70883739999999995</c:v>
                </c:pt>
                <c:pt idx="1135">
                  <c:v>0.70946220000000004</c:v>
                </c:pt>
                <c:pt idx="1136">
                  <c:v>0.71008700000000002</c:v>
                </c:pt>
                <c:pt idx="1137">
                  <c:v>0.7107118</c:v>
                </c:pt>
                <c:pt idx="1138">
                  <c:v>0.71133659999999999</c:v>
                </c:pt>
                <c:pt idx="1139">
                  <c:v>0.71196139999999997</c:v>
                </c:pt>
                <c:pt idx="1140">
                  <c:v>0.71258619999999995</c:v>
                </c:pt>
                <c:pt idx="1141">
                  <c:v>0.71321109999999999</c:v>
                </c:pt>
                <c:pt idx="1142">
                  <c:v>0.71383589999999997</c:v>
                </c:pt>
                <c:pt idx="1143">
                  <c:v>0.71446069999999995</c:v>
                </c:pt>
                <c:pt idx="1144">
                  <c:v>0.71508550000000004</c:v>
                </c:pt>
                <c:pt idx="1145">
                  <c:v>0.71571030000000002</c:v>
                </c:pt>
                <c:pt idx="1146">
                  <c:v>0.7163351</c:v>
                </c:pt>
                <c:pt idx="1147">
                  <c:v>0.71695989999999998</c:v>
                </c:pt>
                <c:pt idx="1148">
                  <c:v>0.71758480000000002</c:v>
                </c:pt>
                <c:pt idx="1149">
                  <c:v>0.7182096</c:v>
                </c:pt>
                <c:pt idx="1150">
                  <c:v>0.71883439999999998</c:v>
                </c:pt>
                <c:pt idx="1151">
                  <c:v>0.71945919999999997</c:v>
                </c:pt>
                <c:pt idx="1152">
                  <c:v>0.72008399999999995</c:v>
                </c:pt>
                <c:pt idx="1153">
                  <c:v>0.72070880000000004</c:v>
                </c:pt>
                <c:pt idx="1154">
                  <c:v>0.72133360000000002</c:v>
                </c:pt>
                <c:pt idx="1155">
                  <c:v>0.7219584</c:v>
                </c:pt>
                <c:pt idx="1156">
                  <c:v>0.72258319999999998</c:v>
                </c:pt>
                <c:pt idx="1157">
                  <c:v>0.72320810000000002</c:v>
                </c:pt>
                <c:pt idx="1158">
                  <c:v>0.7238329</c:v>
                </c:pt>
                <c:pt idx="1159">
                  <c:v>0.72445769999999998</c:v>
                </c:pt>
                <c:pt idx="1160">
                  <c:v>0.72508249999999996</c:v>
                </c:pt>
                <c:pt idx="1161">
                  <c:v>0.72570730000000006</c:v>
                </c:pt>
                <c:pt idx="1162">
                  <c:v>0.72633210000000004</c:v>
                </c:pt>
                <c:pt idx="1163">
                  <c:v>0.72695690000000002</c:v>
                </c:pt>
                <c:pt idx="1164">
                  <c:v>0.72758179999999995</c:v>
                </c:pt>
                <c:pt idx="1165">
                  <c:v>0.72820660000000004</c:v>
                </c:pt>
                <c:pt idx="1166">
                  <c:v>0.72883140000000002</c:v>
                </c:pt>
                <c:pt idx="1167">
                  <c:v>0.7294562</c:v>
                </c:pt>
                <c:pt idx="1168">
                  <c:v>0.73008099999999998</c:v>
                </c:pt>
                <c:pt idx="1169">
                  <c:v>0.73070579999999996</c:v>
                </c:pt>
                <c:pt idx="1170">
                  <c:v>0.73133060000000005</c:v>
                </c:pt>
                <c:pt idx="1171">
                  <c:v>0.73195540000000003</c:v>
                </c:pt>
                <c:pt idx="1172">
                  <c:v>0.73258020000000001</c:v>
                </c:pt>
                <c:pt idx="1173">
                  <c:v>0.73320510000000005</c:v>
                </c:pt>
                <c:pt idx="1174">
                  <c:v>0.73382990000000003</c:v>
                </c:pt>
                <c:pt idx="1175">
                  <c:v>0.73445470000000002</c:v>
                </c:pt>
                <c:pt idx="1176">
                  <c:v>0.7350795</c:v>
                </c:pt>
                <c:pt idx="1177">
                  <c:v>0.73570429999999998</c:v>
                </c:pt>
                <c:pt idx="1178">
                  <c:v>0.73632909999999996</c:v>
                </c:pt>
                <c:pt idx="1179">
                  <c:v>0.73695390000000005</c:v>
                </c:pt>
                <c:pt idx="1180">
                  <c:v>0.73757879999999998</c:v>
                </c:pt>
                <c:pt idx="1181">
                  <c:v>0.73820359999999996</c:v>
                </c:pt>
                <c:pt idx="1182">
                  <c:v>0.73882840000000005</c:v>
                </c:pt>
                <c:pt idx="1183">
                  <c:v>0.73945320000000003</c:v>
                </c:pt>
                <c:pt idx="1184">
                  <c:v>0.74007800000000001</c:v>
                </c:pt>
                <c:pt idx="1185">
                  <c:v>0.74070279999999999</c:v>
                </c:pt>
                <c:pt idx="1186">
                  <c:v>0.74132759999999998</c:v>
                </c:pt>
                <c:pt idx="1187">
                  <c:v>0.74195239999999996</c:v>
                </c:pt>
                <c:pt idx="1188">
                  <c:v>0.74257720000000005</c:v>
                </c:pt>
                <c:pt idx="1189">
                  <c:v>0.74320209999999998</c:v>
                </c:pt>
                <c:pt idx="1190">
                  <c:v>0.74382689999999996</c:v>
                </c:pt>
                <c:pt idx="1191">
                  <c:v>0.74445170000000005</c:v>
                </c:pt>
                <c:pt idx="1192">
                  <c:v>0.74507650000000003</c:v>
                </c:pt>
                <c:pt idx="1193">
                  <c:v>0.74570130000000001</c:v>
                </c:pt>
                <c:pt idx="1194">
                  <c:v>0.74632609999999999</c:v>
                </c:pt>
                <c:pt idx="1195">
                  <c:v>0.74695089999999997</c:v>
                </c:pt>
                <c:pt idx="1196">
                  <c:v>0.74757580000000001</c:v>
                </c:pt>
                <c:pt idx="1197">
                  <c:v>0.74820059999999999</c:v>
                </c:pt>
                <c:pt idx="1198">
                  <c:v>0.74882539999999997</c:v>
                </c:pt>
                <c:pt idx="1199">
                  <c:v>0.74945019999999996</c:v>
                </c:pt>
                <c:pt idx="1200">
                  <c:v>0.75007500000000005</c:v>
                </c:pt>
                <c:pt idx="1201">
                  <c:v>0.75069980000000003</c:v>
                </c:pt>
                <c:pt idx="1202">
                  <c:v>0.75132460000000001</c:v>
                </c:pt>
                <c:pt idx="1203">
                  <c:v>0.75194939999999999</c:v>
                </c:pt>
                <c:pt idx="1204">
                  <c:v>0.75257419999999997</c:v>
                </c:pt>
                <c:pt idx="1205">
                  <c:v>0.75319910000000001</c:v>
                </c:pt>
                <c:pt idx="1206">
                  <c:v>0.75382389999999999</c:v>
                </c:pt>
                <c:pt idx="1207">
                  <c:v>0.75444869999999997</c:v>
                </c:pt>
                <c:pt idx="1208">
                  <c:v>0.75507349999999995</c:v>
                </c:pt>
                <c:pt idx="1209">
                  <c:v>0.75569830000000004</c:v>
                </c:pt>
                <c:pt idx="1210">
                  <c:v>0.75632310000000003</c:v>
                </c:pt>
                <c:pt idx="1211">
                  <c:v>0.75694790000000001</c:v>
                </c:pt>
                <c:pt idx="1212">
                  <c:v>0.75757280000000005</c:v>
                </c:pt>
                <c:pt idx="1213">
                  <c:v>0.75819760000000003</c:v>
                </c:pt>
                <c:pt idx="1214">
                  <c:v>0.75882240000000001</c:v>
                </c:pt>
                <c:pt idx="1215">
                  <c:v>0.75944719999999999</c:v>
                </c:pt>
                <c:pt idx="1216">
                  <c:v>0.76007199999999997</c:v>
                </c:pt>
                <c:pt idx="1217">
                  <c:v>0.76069679999999995</c:v>
                </c:pt>
                <c:pt idx="1218">
                  <c:v>0.76132160000000004</c:v>
                </c:pt>
                <c:pt idx="1219">
                  <c:v>0.76194640000000002</c:v>
                </c:pt>
                <c:pt idx="1220">
                  <c:v>0.7625712</c:v>
                </c:pt>
                <c:pt idx="1221">
                  <c:v>0.76319610000000004</c:v>
                </c:pt>
                <c:pt idx="1222">
                  <c:v>0.76382090000000002</c:v>
                </c:pt>
                <c:pt idx="1223">
                  <c:v>0.76444570000000001</c:v>
                </c:pt>
                <c:pt idx="1224">
                  <c:v>0.76507049999999999</c:v>
                </c:pt>
                <c:pt idx="1225">
                  <c:v>0.76569529999999997</c:v>
                </c:pt>
                <c:pt idx="1226">
                  <c:v>0.76632009999999995</c:v>
                </c:pt>
                <c:pt idx="1227">
                  <c:v>0.76694490000000004</c:v>
                </c:pt>
                <c:pt idx="1228">
                  <c:v>0.76756979999999997</c:v>
                </c:pt>
                <c:pt idx="1229">
                  <c:v>0.76819459999999995</c:v>
                </c:pt>
                <c:pt idx="1230">
                  <c:v>0.76881940000000004</c:v>
                </c:pt>
                <c:pt idx="1231">
                  <c:v>0.76944420000000002</c:v>
                </c:pt>
                <c:pt idx="1232">
                  <c:v>0.770069</c:v>
                </c:pt>
                <c:pt idx="1233">
                  <c:v>0.77069379999999998</c:v>
                </c:pt>
                <c:pt idx="1234">
                  <c:v>0.77131859999999997</c:v>
                </c:pt>
                <c:pt idx="1235">
                  <c:v>0.77194339999999995</c:v>
                </c:pt>
                <c:pt idx="1236">
                  <c:v>0.77256820000000004</c:v>
                </c:pt>
                <c:pt idx="1237">
                  <c:v>0.77319309999999997</c:v>
                </c:pt>
                <c:pt idx="1238">
                  <c:v>0.77381789999999995</c:v>
                </c:pt>
                <c:pt idx="1239">
                  <c:v>0.77444270000000004</c:v>
                </c:pt>
                <c:pt idx="1240">
                  <c:v>0.77506750000000002</c:v>
                </c:pt>
                <c:pt idx="1241">
                  <c:v>0.7756923</c:v>
                </c:pt>
                <c:pt idx="1242">
                  <c:v>0.77631709999999998</c:v>
                </c:pt>
                <c:pt idx="1243">
                  <c:v>0.77694189999999996</c:v>
                </c:pt>
                <c:pt idx="1244">
                  <c:v>0.7775668</c:v>
                </c:pt>
                <c:pt idx="1245">
                  <c:v>0.77819159999999998</c:v>
                </c:pt>
                <c:pt idx="1246">
                  <c:v>0.77881639999999996</c:v>
                </c:pt>
                <c:pt idx="1247">
                  <c:v>0.77944119999999995</c:v>
                </c:pt>
                <c:pt idx="1248">
                  <c:v>0.78006600000000004</c:v>
                </c:pt>
                <c:pt idx="1249">
                  <c:v>0.78069080000000002</c:v>
                </c:pt>
                <c:pt idx="1250">
                  <c:v>0.7813156</c:v>
                </c:pt>
                <c:pt idx="1251">
                  <c:v>0.78194039999999998</c:v>
                </c:pt>
                <c:pt idx="1252">
                  <c:v>0.78256519999999996</c:v>
                </c:pt>
                <c:pt idx="1253">
                  <c:v>0.7831901</c:v>
                </c:pt>
                <c:pt idx="1254">
                  <c:v>0.78381489999999998</c:v>
                </c:pt>
                <c:pt idx="1255">
                  <c:v>0.78443969999999996</c:v>
                </c:pt>
                <c:pt idx="1256">
                  <c:v>0.78506450000000005</c:v>
                </c:pt>
                <c:pt idx="1257">
                  <c:v>0.78568930000000003</c:v>
                </c:pt>
                <c:pt idx="1258">
                  <c:v>0.78631410000000002</c:v>
                </c:pt>
                <c:pt idx="1259">
                  <c:v>0.7869389</c:v>
                </c:pt>
                <c:pt idx="1260">
                  <c:v>0.78756380000000004</c:v>
                </c:pt>
                <c:pt idx="1261">
                  <c:v>0.78818860000000002</c:v>
                </c:pt>
                <c:pt idx="1262">
                  <c:v>0.7888134</c:v>
                </c:pt>
                <c:pt idx="1263">
                  <c:v>0.78943819999999998</c:v>
                </c:pt>
                <c:pt idx="1264">
                  <c:v>0.79006299999999996</c:v>
                </c:pt>
                <c:pt idx="1265">
                  <c:v>0.79068780000000005</c:v>
                </c:pt>
                <c:pt idx="1266">
                  <c:v>0.79131260000000003</c:v>
                </c:pt>
                <c:pt idx="1267">
                  <c:v>0.79193740000000001</c:v>
                </c:pt>
                <c:pt idx="1268">
                  <c:v>0.79256219999999999</c:v>
                </c:pt>
                <c:pt idx="1269">
                  <c:v>0.79318710000000003</c:v>
                </c:pt>
                <c:pt idx="1270">
                  <c:v>0.79381190000000001</c:v>
                </c:pt>
                <c:pt idx="1271">
                  <c:v>0.7944367</c:v>
                </c:pt>
                <c:pt idx="1272">
                  <c:v>0.79506149999999998</c:v>
                </c:pt>
                <c:pt idx="1273">
                  <c:v>0.79568629999999996</c:v>
                </c:pt>
                <c:pt idx="1274">
                  <c:v>0.79631110000000005</c:v>
                </c:pt>
                <c:pt idx="1275">
                  <c:v>0.79693590000000003</c:v>
                </c:pt>
                <c:pt idx="1276">
                  <c:v>0.79756079999999996</c:v>
                </c:pt>
                <c:pt idx="1277">
                  <c:v>0.79818560000000005</c:v>
                </c:pt>
                <c:pt idx="1278">
                  <c:v>0.79881040000000003</c:v>
                </c:pt>
                <c:pt idx="1279">
                  <c:v>0.79943520000000001</c:v>
                </c:pt>
                <c:pt idx="1280">
                  <c:v>0.80005999999999999</c:v>
                </c:pt>
                <c:pt idx="1281">
                  <c:v>0.80068479999999997</c:v>
                </c:pt>
                <c:pt idx="1282">
                  <c:v>0.80130959999999996</c:v>
                </c:pt>
                <c:pt idx="1283">
                  <c:v>0.80193440000000005</c:v>
                </c:pt>
                <c:pt idx="1284">
                  <c:v>0.80255920000000003</c:v>
                </c:pt>
                <c:pt idx="1285">
                  <c:v>0.80318409999999996</c:v>
                </c:pt>
                <c:pt idx="1286">
                  <c:v>0.80380890000000005</c:v>
                </c:pt>
                <c:pt idx="1287">
                  <c:v>0.80443370000000003</c:v>
                </c:pt>
                <c:pt idx="1288">
                  <c:v>0.80505850000000001</c:v>
                </c:pt>
                <c:pt idx="1289">
                  <c:v>0.80568329999999999</c:v>
                </c:pt>
                <c:pt idx="1290">
                  <c:v>0.80630809999999997</c:v>
                </c:pt>
                <c:pt idx="1291">
                  <c:v>0.80693289999999995</c:v>
                </c:pt>
                <c:pt idx="1292">
                  <c:v>0.80755779999999999</c:v>
                </c:pt>
                <c:pt idx="1293">
                  <c:v>0.80818259999999997</c:v>
                </c:pt>
                <c:pt idx="1294">
                  <c:v>0.80880739999999995</c:v>
                </c:pt>
                <c:pt idx="1295">
                  <c:v>0.80943220000000005</c:v>
                </c:pt>
                <c:pt idx="1296">
                  <c:v>0.81005700000000003</c:v>
                </c:pt>
                <c:pt idx="1297">
                  <c:v>0.81068180000000001</c:v>
                </c:pt>
                <c:pt idx="1298">
                  <c:v>0.81130659999999999</c:v>
                </c:pt>
                <c:pt idx="1299">
                  <c:v>0.81193139999999997</c:v>
                </c:pt>
                <c:pt idx="1300">
                  <c:v>0.81255619999999995</c:v>
                </c:pt>
                <c:pt idx="1301">
                  <c:v>0.81318109999999999</c:v>
                </c:pt>
                <c:pt idx="1302">
                  <c:v>0.81380589999999997</c:v>
                </c:pt>
                <c:pt idx="1303">
                  <c:v>0.81443069999999995</c:v>
                </c:pt>
                <c:pt idx="1304">
                  <c:v>0.81505550000000004</c:v>
                </c:pt>
                <c:pt idx="1305">
                  <c:v>0.81568030000000002</c:v>
                </c:pt>
                <c:pt idx="1306">
                  <c:v>0.81630510000000001</c:v>
                </c:pt>
                <c:pt idx="1307">
                  <c:v>0.81692989999999999</c:v>
                </c:pt>
                <c:pt idx="1308">
                  <c:v>0.81755480000000003</c:v>
                </c:pt>
                <c:pt idx="1309">
                  <c:v>0.81817960000000001</c:v>
                </c:pt>
                <c:pt idx="1310">
                  <c:v>0.81880439999999999</c:v>
                </c:pt>
                <c:pt idx="1311">
                  <c:v>0.81942919999999997</c:v>
                </c:pt>
                <c:pt idx="1312">
                  <c:v>0.82005399999999995</c:v>
                </c:pt>
                <c:pt idx="1313">
                  <c:v>0.82067880000000004</c:v>
                </c:pt>
                <c:pt idx="1314">
                  <c:v>0.82130360000000002</c:v>
                </c:pt>
                <c:pt idx="1315">
                  <c:v>0.8219284</c:v>
                </c:pt>
                <c:pt idx="1316">
                  <c:v>0.82255319999999998</c:v>
                </c:pt>
                <c:pt idx="1317">
                  <c:v>0.82317810000000002</c:v>
                </c:pt>
                <c:pt idx="1318">
                  <c:v>0.8238029</c:v>
                </c:pt>
                <c:pt idx="1319">
                  <c:v>0.82442769999999999</c:v>
                </c:pt>
                <c:pt idx="1320">
                  <c:v>0.82505249999999997</c:v>
                </c:pt>
                <c:pt idx="1321">
                  <c:v>0.82567729999999995</c:v>
                </c:pt>
                <c:pt idx="1322">
                  <c:v>0.82630210000000004</c:v>
                </c:pt>
                <c:pt idx="1323">
                  <c:v>0.82692690000000002</c:v>
                </c:pt>
                <c:pt idx="1324">
                  <c:v>0.82755179999999995</c:v>
                </c:pt>
                <c:pt idx="1325">
                  <c:v>0.82817660000000004</c:v>
                </c:pt>
                <c:pt idx="1326">
                  <c:v>0.82880140000000002</c:v>
                </c:pt>
                <c:pt idx="1327">
                  <c:v>0.8294262</c:v>
                </c:pt>
                <c:pt idx="1328">
                  <c:v>0.83005099999999998</c:v>
                </c:pt>
                <c:pt idx="1329">
                  <c:v>0.83067579999999996</c:v>
                </c:pt>
                <c:pt idx="1330">
                  <c:v>0.83130059999999995</c:v>
                </c:pt>
                <c:pt idx="1331">
                  <c:v>0.83192540000000004</c:v>
                </c:pt>
                <c:pt idx="1332">
                  <c:v>0.83255020000000002</c:v>
                </c:pt>
                <c:pt idx="1333">
                  <c:v>0.83317509999999995</c:v>
                </c:pt>
                <c:pt idx="1334">
                  <c:v>0.83379990000000004</c:v>
                </c:pt>
                <c:pt idx="1335">
                  <c:v>0.83442470000000002</c:v>
                </c:pt>
                <c:pt idx="1336">
                  <c:v>0.8350495</c:v>
                </c:pt>
                <c:pt idx="1337">
                  <c:v>0.83567429999999998</c:v>
                </c:pt>
                <c:pt idx="1338">
                  <c:v>0.83629909999999996</c:v>
                </c:pt>
                <c:pt idx="1339">
                  <c:v>0.83692390000000005</c:v>
                </c:pt>
                <c:pt idx="1340">
                  <c:v>0.83754879999999998</c:v>
                </c:pt>
                <c:pt idx="1341">
                  <c:v>0.83817359999999996</c:v>
                </c:pt>
                <c:pt idx="1342">
                  <c:v>0.83879840000000006</c:v>
                </c:pt>
                <c:pt idx="1343">
                  <c:v>0.83942320000000004</c:v>
                </c:pt>
                <c:pt idx="1344">
                  <c:v>0.84004800000000002</c:v>
                </c:pt>
                <c:pt idx="1345">
                  <c:v>0.8406728</c:v>
                </c:pt>
                <c:pt idx="1346">
                  <c:v>0.84129759999999998</c:v>
                </c:pt>
                <c:pt idx="1347">
                  <c:v>0.84192239999999996</c:v>
                </c:pt>
                <c:pt idx="1348">
                  <c:v>0.84254720000000005</c:v>
                </c:pt>
                <c:pt idx="1349">
                  <c:v>0.84317209999999998</c:v>
                </c:pt>
                <c:pt idx="1350">
                  <c:v>0.84379689999999996</c:v>
                </c:pt>
                <c:pt idx="1351">
                  <c:v>0.84442170000000005</c:v>
                </c:pt>
                <c:pt idx="1352">
                  <c:v>0.84504650000000003</c:v>
                </c:pt>
                <c:pt idx="1353">
                  <c:v>0.84567130000000001</c:v>
                </c:pt>
                <c:pt idx="1354">
                  <c:v>0.8462961</c:v>
                </c:pt>
                <c:pt idx="1355">
                  <c:v>0.84692089999999998</c:v>
                </c:pt>
                <c:pt idx="1356">
                  <c:v>0.84754580000000002</c:v>
                </c:pt>
                <c:pt idx="1357">
                  <c:v>0.8481706</c:v>
                </c:pt>
                <c:pt idx="1358">
                  <c:v>0.84879539999999998</c:v>
                </c:pt>
                <c:pt idx="1359">
                  <c:v>0.84942019999999996</c:v>
                </c:pt>
                <c:pt idx="1360">
                  <c:v>0.85004500000000005</c:v>
                </c:pt>
                <c:pt idx="1361">
                  <c:v>0.85066980000000003</c:v>
                </c:pt>
                <c:pt idx="1362">
                  <c:v>0.85129460000000001</c:v>
                </c:pt>
                <c:pt idx="1363">
                  <c:v>0.85191939999999999</c:v>
                </c:pt>
                <c:pt idx="1364">
                  <c:v>0.85254419999999997</c:v>
                </c:pt>
                <c:pt idx="1365">
                  <c:v>0.85316910000000001</c:v>
                </c:pt>
                <c:pt idx="1366">
                  <c:v>0.85379389999999999</c:v>
                </c:pt>
                <c:pt idx="1367">
                  <c:v>0.85441869999999998</c:v>
                </c:pt>
                <c:pt idx="1368">
                  <c:v>0.85504349999999996</c:v>
                </c:pt>
                <c:pt idx="1369">
                  <c:v>0.85566830000000005</c:v>
                </c:pt>
                <c:pt idx="1370">
                  <c:v>0.85629310000000003</c:v>
                </c:pt>
                <c:pt idx="1371">
                  <c:v>0.85691790000000001</c:v>
                </c:pt>
                <c:pt idx="1372">
                  <c:v>0.85754280000000005</c:v>
                </c:pt>
                <c:pt idx="1373">
                  <c:v>0.85816760000000003</c:v>
                </c:pt>
                <c:pt idx="1374">
                  <c:v>0.85879240000000001</c:v>
                </c:pt>
                <c:pt idx="1375">
                  <c:v>0.85941719999999999</c:v>
                </c:pt>
                <c:pt idx="1376">
                  <c:v>0.86004199999999997</c:v>
                </c:pt>
                <c:pt idx="1377">
                  <c:v>0.86066679999999995</c:v>
                </c:pt>
                <c:pt idx="1378">
                  <c:v>0.86129160000000005</c:v>
                </c:pt>
                <c:pt idx="1379">
                  <c:v>0.86191640000000003</c:v>
                </c:pt>
                <c:pt idx="1380">
                  <c:v>0.86254120000000001</c:v>
                </c:pt>
                <c:pt idx="1381">
                  <c:v>0.86316610000000005</c:v>
                </c:pt>
                <c:pt idx="1382">
                  <c:v>0.86379090000000003</c:v>
                </c:pt>
                <c:pt idx="1383">
                  <c:v>0.86441570000000001</c:v>
                </c:pt>
                <c:pt idx="1384">
                  <c:v>0.86504049999999999</c:v>
                </c:pt>
                <c:pt idx="1385">
                  <c:v>0.86566529999999997</c:v>
                </c:pt>
                <c:pt idx="1386">
                  <c:v>0.86629009999999995</c:v>
                </c:pt>
                <c:pt idx="1387">
                  <c:v>0.86691490000000004</c:v>
                </c:pt>
                <c:pt idx="1388">
                  <c:v>0.86753979999999997</c:v>
                </c:pt>
                <c:pt idx="1389">
                  <c:v>0.86816459999999995</c:v>
                </c:pt>
                <c:pt idx="1390">
                  <c:v>0.86878940000000004</c:v>
                </c:pt>
                <c:pt idx="1391">
                  <c:v>0.86941420000000003</c:v>
                </c:pt>
                <c:pt idx="1392">
                  <c:v>0.87003900000000001</c:v>
                </c:pt>
                <c:pt idx="1393">
                  <c:v>0.87066379999999999</c:v>
                </c:pt>
                <c:pt idx="1394">
                  <c:v>0.87128859999999997</c:v>
                </c:pt>
                <c:pt idx="1395">
                  <c:v>0.87191339999999995</c:v>
                </c:pt>
                <c:pt idx="1396">
                  <c:v>0.87253820000000004</c:v>
                </c:pt>
                <c:pt idx="1397">
                  <c:v>0.87316309999999997</c:v>
                </c:pt>
                <c:pt idx="1398">
                  <c:v>0.87378789999999995</c:v>
                </c:pt>
                <c:pt idx="1399">
                  <c:v>0.87441270000000004</c:v>
                </c:pt>
                <c:pt idx="1400">
                  <c:v>0.87503750000000002</c:v>
                </c:pt>
                <c:pt idx="1401">
                  <c:v>0.8756623</c:v>
                </c:pt>
                <c:pt idx="1402">
                  <c:v>0.87628709999999999</c:v>
                </c:pt>
                <c:pt idx="1403">
                  <c:v>0.87691189999999997</c:v>
                </c:pt>
                <c:pt idx="1404">
                  <c:v>0.87753680000000001</c:v>
                </c:pt>
                <c:pt idx="1405">
                  <c:v>0.87816159999999999</c:v>
                </c:pt>
                <c:pt idx="1406">
                  <c:v>0.87878639999999997</c:v>
                </c:pt>
                <c:pt idx="1407">
                  <c:v>0.87941119999999995</c:v>
                </c:pt>
                <c:pt idx="1408">
                  <c:v>0.88003600000000004</c:v>
                </c:pt>
                <c:pt idx="1409">
                  <c:v>0.88066080000000002</c:v>
                </c:pt>
                <c:pt idx="1410">
                  <c:v>0.8812856</c:v>
                </c:pt>
                <c:pt idx="1411">
                  <c:v>0.88191039999999998</c:v>
                </c:pt>
                <c:pt idx="1412">
                  <c:v>0.88253519999999996</c:v>
                </c:pt>
                <c:pt idx="1413">
                  <c:v>0.8831601</c:v>
                </c:pt>
                <c:pt idx="1414">
                  <c:v>0.88378489999999998</c:v>
                </c:pt>
                <c:pt idx="1415">
                  <c:v>0.88440969999999997</c:v>
                </c:pt>
                <c:pt idx="1416">
                  <c:v>0.88503449999999995</c:v>
                </c:pt>
                <c:pt idx="1417">
                  <c:v>0.88565930000000004</c:v>
                </c:pt>
                <c:pt idx="1418">
                  <c:v>0.88628410000000002</c:v>
                </c:pt>
                <c:pt idx="1419">
                  <c:v>0.8869089</c:v>
                </c:pt>
                <c:pt idx="1420">
                  <c:v>0.88753380000000004</c:v>
                </c:pt>
                <c:pt idx="1421">
                  <c:v>0.88815860000000002</c:v>
                </c:pt>
                <c:pt idx="1422">
                  <c:v>0.8887834</c:v>
                </c:pt>
                <c:pt idx="1423">
                  <c:v>0.88940819999999998</c:v>
                </c:pt>
                <c:pt idx="1424">
                  <c:v>0.89003299999999996</c:v>
                </c:pt>
                <c:pt idx="1425">
                  <c:v>0.89065780000000006</c:v>
                </c:pt>
                <c:pt idx="1426">
                  <c:v>0.89128260000000004</c:v>
                </c:pt>
                <c:pt idx="1427">
                  <c:v>0.89190740000000002</c:v>
                </c:pt>
                <c:pt idx="1428">
                  <c:v>0.8925322</c:v>
                </c:pt>
                <c:pt idx="1429">
                  <c:v>0.89315710000000004</c:v>
                </c:pt>
                <c:pt idx="1430">
                  <c:v>0.89378190000000002</c:v>
                </c:pt>
                <c:pt idx="1431">
                  <c:v>0.8944067</c:v>
                </c:pt>
                <c:pt idx="1432">
                  <c:v>0.89503149999999998</c:v>
                </c:pt>
                <c:pt idx="1433">
                  <c:v>0.89565629999999996</c:v>
                </c:pt>
                <c:pt idx="1434">
                  <c:v>0.89628110000000005</c:v>
                </c:pt>
                <c:pt idx="1435">
                  <c:v>0.89690590000000003</c:v>
                </c:pt>
                <c:pt idx="1436">
                  <c:v>0.89753079999999996</c:v>
                </c:pt>
                <c:pt idx="1437">
                  <c:v>0.89815560000000005</c:v>
                </c:pt>
                <c:pt idx="1438">
                  <c:v>0.89878040000000003</c:v>
                </c:pt>
                <c:pt idx="1439">
                  <c:v>0.89940520000000002</c:v>
                </c:pt>
                <c:pt idx="1440">
                  <c:v>0.90003</c:v>
                </c:pt>
                <c:pt idx="1441">
                  <c:v>0.90065479999999998</c:v>
                </c:pt>
                <c:pt idx="1442">
                  <c:v>0.90127959999999996</c:v>
                </c:pt>
                <c:pt idx="1443">
                  <c:v>0.90190440000000005</c:v>
                </c:pt>
                <c:pt idx="1444">
                  <c:v>0.90252920000000003</c:v>
                </c:pt>
                <c:pt idx="1445">
                  <c:v>0.90315409999999996</c:v>
                </c:pt>
                <c:pt idx="1446">
                  <c:v>0.90377890000000005</c:v>
                </c:pt>
                <c:pt idx="1447">
                  <c:v>0.90440370000000003</c:v>
                </c:pt>
                <c:pt idx="1448">
                  <c:v>0.90502850000000001</c:v>
                </c:pt>
                <c:pt idx="1449">
                  <c:v>0.90565329999999999</c:v>
                </c:pt>
                <c:pt idx="1450">
                  <c:v>0.90627809999999998</c:v>
                </c:pt>
                <c:pt idx="1451">
                  <c:v>0.90690289999999996</c:v>
                </c:pt>
                <c:pt idx="1452">
                  <c:v>0.9075278</c:v>
                </c:pt>
                <c:pt idx="1453">
                  <c:v>0.90815259999999998</c:v>
                </c:pt>
                <c:pt idx="1454">
                  <c:v>0.90877739999999996</c:v>
                </c:pt>
                <c:pt idx="1455">
                  <c:v>0.90940220000000005</c:v>
                </c:pt>
                <c:pt idx="1456">
                  <c:v>0.91002700000000003</c:v>
                </c:pt>
                <c:pt idx="1457">
                  <c:v>0.91065180000000001</c:v>
                </c:pt>
                <c:pt idx="1458">
                  <c:v>0.91127659999999999</c:v>
                </c:pt>
                <c:pt idx="1459">
                  <c:v>0.91190139999999997</c:v>
                </c:pt>
                <c:pt idx="1460">
                  <c:v>0.91252619999999995</c:v>
                </c:pt>
                <c:pt idx="1461">
                  <c:v>0.91315109999999999</c:v>
                </c:pt>
                <c:pt idx="1462">
                  <c:v>0.91377589999999997</c:v>
                </c:pt>
                <c:pt idx="1463">
                  <c:v>0.91440069999999996</c:v>
                </c:pt>
                <c:pt idx="1464">
                  <c:v>0.91502550000000005</c:v>
                </c:pt>
                <c:pt idx="1465">
                  <c:v>0.91565030000000003</c:v>
                </c:pt>
                <c:pt idx="1466">
                  <c:v>0.91627510000000001</c:v>
                </c:pt>
                <c:pt idx="1467">
                  <c:v>0.91689989999999999</c:v>
                </c:pt>
                <c:pt idx="1468">
                  <c:v>0.91752480000000003</c:v>
                </c:pt>
                <c:pt idx="1469">
                  <c:v>0.91814960000000001</c:v>
                </c:pt>
                <c:pt idx="1470">
                  <c:v>0.91877439999999999</c:v>
                </c:pt>
                <c:pt idx="1471">
                  <c:v>0.91939919999999997</c:v>
                </c:pt>
                <c:pt idx="1472">
                  <c:v>0.92002399999999995</c:v>
                </c:pt>
                <c:pt idx="1473">
                  <c:v>0.92064880000000004</c:v>
                </c:pt>
                <c:pt idx="1474">
                  <c:v>0.92127360000000003</c:v>
                </c:pt>
                <c:pt idx="1475">
                  <c:v>0.92189840000000001</c:v>
                </c:pt>
                <c:pt idx="1476">
                  <c:v>0.92252319999999999</c:v>
                </c:pt>
                <c:pt idx="1477">
                  <c:v>0.92314810000000003</c:v>
                </c:pt>
                <c:pt idx="1478">
                  <c:v>0.92377290000000001</c:v>
                </c:pt>
                <c:pt idx="1479">
                  <c:v>0.92439769999999999</c:v>
                </c:pt>
                <c:pt idx="1480">
                  <c:v>0.92502249999999997</c:v>
                </c:pt>
                <c:pt idx="1481">
                  <c:v>0.92564729999999995</c:v>
                </c:pt>
                <c:pt idx="1482">
                  <c:v>0.92627210000000004</c:v>
                </c:pt>
                <c:pt idx="1483">
                  <c:v>0.92689690000000002</c:v>
                </c:pt>
                <c:pt idx="1484">
                  <c:v>0.92752179999999995</c:v>
                </c:pt>
                <c:pt idx="1485">
                  <c:v>0.92814660000000004</c:v>
                </c:pt>
                <c:pt idx="1486">
                  <c:v>0.92877140000000002</c:v>
                </c:pt>
                <c:pt idx="1487">
                  <c:v>0.92939620000000001</c:v>
                </c:pt>
                <c:pt idx="1488">
                  <c:v>0.93002099999999999</c:v>
                </c:pt>
                <c:pt idx="1489">
                  <c:v>0.93064579999999997</c:v>
                </c:pt>
                <c:pt idx="1490">
                  <c:v>0.93127059999999995</c:v>
                </c:pt>
                <c:pt idx="1491">
                  <c:v>0.93189540000000004</c:v>
                </c:pt>
                <c:pt idx="1492">
                  <c:v>0.93252020000000002</c:v>
                </c:pt>
                <c:pt idx="1493">
                  <c:v>0.93314509999999995</c:v>
                </c:pt>
                <c:pt idx="1494">
                  <c:v>0.93376990000000004</c:v>
                </c:pt>
                <c:pt idx="1495">
                  <c:v>0.93439470000000002</c:v>
                </c:pt>
                <c:pt idx="1496">
                  <c:v>0.9350195</c:v>
                </c:pt>
                <c:pt idx="1497">
                  <c:v>0.93564429999999998</c:v>
                </c:pt>
                <c:pt idx="1498">
                  <c:v>0.93626909999999997</c:v>
                </c:pt>
                <c:pt idx="1499">
                  <c:v>0.93689389999999995</c:v>
                </c:pt>
                <c:pt idx="1500">
                  <c:v>0.93751879999999999</c:v>
                </c:pt>
                <c:pt idx="1501">
                  <c:v>0.93814359999999997</c:v>
                </c:pt>
                <c:pt idx="1502">
                  <c:v>0.93876839999999995</c:v>
                </c:pt>
                <c:pt idx="1503">
                  <c:v>0.93939320000000004</c:v>
                </c:pt>
                <c:pt idx="1504">
                  <c:v>0.94001800000000002</c:v>
                </c:pt>
                <c:pt idx="1505">
                  <c:v>0.9406428</c:v>
                </c:pt>
                <c:pt idx="1506">
                  <c:v>0.94126759999999998</c:v>
                </c:pt>
                <c:pt idx="1507">
                  <c:v>0.94189239999999996</c:v>
                </c:pt>
                <c:pt idx="1508">
                  <c:v>0.94251720000000005</c:v>
                </c:pt>
                <c:pt idx="1509">
                  <c:v>0.94314209999999998</c:v>
                </c:pt>
                <c:pt idx="1510">
                  <c:v>0.94376689999999996</c:v>
                </c:pt>
                <c:pt idx="1511">
                  <c:v>0.94439169999999995</c:v>
                </c:pt>
                <c:pt idx="1512">
                  <c:v>0.94501650000000004</c:v>
                </c:pt>
                <c:pt idx="1513">
                  <c:v>0.94564130000000002</c:v>
                </c:pt>
                <c:pt idx="1514">
                  <c:v>0.9462661</c:v>
                </c:pt>
                <c:pt idx="1515">
                  <c:v>0.94689089999999998</c:v>
                </c:pt>
                <c:pt idx="1516">
                  <c:v>0.94751580000000002</c:v>
                </c:pt>
                <c:pt idx="1517">
                  <c:v>0.9481406</c:v>
                </c:pt>
                <c:pt idx="1518">
                  <c:v>0.94876539999999998</c:v>
                </c:pt>
                <c:pt idx="1519">
                  <c:v>0.94939019999999996</c:v>
                </c:pt>
                <c:pt idx="1520">
                  <c:v>0.95001500000000005</c:v>
                </c:pt>
                <c:pt idx="1521">
                  <c:v>0.95063980000000003</c:v>
                </c:pt>
                <c:pt idx="1522">
                  <c:v>0.95126460000000002</c:v>
                </c:pt>
                <c:pt idx="1523">
                  <c:v>0.9518894</c:v>
                </c:pt>
                <c:pt idx="1524">
                  <c:v>0.95251419999999998</c:v>
                </c:pt>
                <c:pt idx="1525">
                  <c:v>0.95313910000000002</c:v>
                </c:pt>
                <c:pt idx="1526">
                  <c:v>0.9537639</c:v>
                </c:pt>
                <c:pt idx="1527">
                  <c:v>0.95438869999999998</c:v>
                </c:pt>
                <c:pt idx="1528">
                  <c:v>0.95501349999999996</c:v>
                </c:pt>
                <c:pt idx="1529">
                  <c:v>0.95563830000000005</c:v>
                </c:pt>
                <c:pt idx="1530">
                  <c:v>0.95626310000000003</c:v>
                </c:pt>
                <c:pt idx="1531">
                  <c:v>0.95688790000000001</c:v>
                </c:pt>
                <c:pt idx="1532">
                  <c:v>0.95751280000000005</c:v>
                </c:pt>
                <c:pt idx="1533">
                  <c:v>0.95813760000000003</c:v>
                </c:pt>
                <c:pt idx="1534">
                  <c:v>0.95876240000000001</c:v>
                </c:pt>
                <c:pt idx="1535">
                  <c:v>0.9593872</c:v>
                </c:pt>
                <c:pt idx="1536">
                  <c:v>0.96001199999999998</c:v>
                </c:pt>
                <c:pt idx="1537">
                  <c:v>0.96063679999999996</c:v>
                </c:pt>
                <c:pt idx="1538">
                  <c:v>0.96126160000000005</c:v>
                </c:pt>
                <c:pt idx="1539">
                  <c:v>0.96188640000000003</c:v>
                </c:pt>
                <c:pt idx="1540">
                  <c:v>0.96251120000000001</c:v>
                </c:pt>
                <c:pt idx="1541">
                  <c:v>0.96313610000000005</c:v>
                </c:pt>
                <c:pt idx="1542">
                  <c:v>0.96376090000000003</c:v>
                </c:pt>
                <c:pt idx="1543">
                  <c:v>0.96438570000000001</c:v>
                </c:pt>
                <c:pt idx="1544">
                  <c:v>0.96501049999999999</c:v>
                </c:pt>
                <c:pt idx="1545">
                  <c:v>0.96563529999999997</c:v>
                </c:pt>
                <c:pt idx="1546">
                  <c:v>0.96626009999999996</c:v>
                </c:pt>
                <c:pt idx="1547">
                  <c:v>0.96688490000000005</c:v>
                </c:pt>
                <c:pt idx="1548">
                  <c:v>0.96750979999999998</c:v>
                </c:pt>
                <c:pt idx="1549">
                  <c:v>0.96813459999999996</c:v>
                </c:pt>
                <c:pt idx="1550">
                  <c:v>0.96875940000000005</c:v>
                </c:pt>
                <c:pt idx="1551">
                  <c:v>0.96938420000000003</c:v>
                </c:pt>
                <c:pt idx="1552">
                  <c:v>0.97000900000000001</c:v>
                </c:pt>
                <c:pt idx="1553">
                  <c:v>0.97063379999999999</c:v>
                </c:pt>
                <c:pt idx="1554">
                  <c:v>0.97125859999999997</c:v>
                </c:pt>
                <c:pt idx="1555">
                  <c:v>0.97188339999999995</c:v>
                </c:pt>
                <c:pt idx="1556">
                  <c:v>0.97250820000000004</c:v>
                </c:pt>
                <c:pt idx="1557">
                  <c:v>0.97313309999999997</c:v>
                </c:pt>
                <c:pt idx="1558">
                  <c:v>0.97375789999999995</c:v>
                </c:pt>
                <c:pt idx="1559">
                  <c:v>0.97438270000000005</c:v>
                </c:pt>
                <c:pt idx="1560">
                  <c:v>0.97500750000000003</c:v>
                </c:pt>
                <c:pt idx="1561">
                  <c:v>0.97563230000000001</c:v>
                </c:pt>
                <c:pt idx="1562">
                  <c:v>0.97625709999999999</c:v>
                </c:pt>
                <c:pt idx="1563">
                  <c:v>0.97688189999999997</c:v>
                </c:pt>
                <c:pt idx="1564">
                  <c:v>0.97750680000000001</c:v>
                </c:pt>
                <c:pt idx="1565">
                  <c:v>0.97813159999999999</c:v>
                </c:pt>
                <c:pt idx="1566">
                  <c:v>0.97875639999999997</c:v>
                </c:pt>
                <c:pt idx="1567">
                  <c:v>0.97938119999999995</c:v>
                </c:pt>
                <c:pt idx="1568">
                  <c:v>0.98000600000000004</c:v>
                </c:pt>
                <c:pt idx="1569">
                  <c:v>0.98063080000000002</c:v>
                </c:pt>
                <c:pt idx="1570">
                  <c:v>0.98125560000000001</c:v>
                </c:pt>
                <c:pt idx="1571">
                  <c:v>0.98188039999999999</c:v>
                </c:pt>
                <c:pt idx="1572">
                  <c:v>0.98250519999999997</c:v>
                </c:pt>
                <c:pt idx="1573">
                  <c:v>0.98313010000000001</c:v>
                </c:pt>
                <c:pt idx="1574">
                  <c:v>0.98375489999999999</c:v>
                </c:pt>
                <c:pt idx="1575">
                  <c:v>0.98437969999999997</c:v>
                </c:pt>
                <c:pt idx="1576">
                  <c:v>0.98500449999999995</c:v>
                </c:pt>
                <c:pt idx="1577">
                  <c:v>0.98562930000000004</c:v>
                </c:pt>
                <c:pt idx="1578">
                  <c:v>0.98625410000000002</c:v>
                </c:pt>
                <c:pt idx="1579">
                  <c:v>0.9868789</c:v>
                </c:pt>
                <c:pt idx="1580">
                  <c:v>0.98750380000000004</c:v>
                </c:pt>
                <c:pt idx="1581">
                  <c:v>0.98812860000000002</c:v>
                </c:pt>
                <c:pt idx="1582">
                  <c:v>0.9887534</c:v>
                </c:pt>
                <c:pt idx="1583">
                  <c:v>0.98937819999999999</c:v>
                </c:pt>
                <c:pt idx="1584">
                  <c:v>0.99000299999999997</c:v>
                </c:pt>
                <c:pt idx="1585">
                  <c:v>0.99062779999999995</c:v>
                </c:pt>
                <c:pt idx="1586">
                  <c:v>0.99125260000000004</c:v>
                </c:pt>
                <c:pt idx="1587">
                  <c:v>0.99187740000000002</c:v>
                </c:pt>
                <c:pt idx="1588">
                  <c:v>0.9925022</c:v>
                </c:pt>
                <c:pt idx="1589">
                  <c:v>0.99312710000000004</c:v>
                </c:pt>
                <c:pt idx="1590">
                  <c:v>0.99375190000000002</c:v>
                </c:pt>
                <c:pt idx="1591">
                  <c:v>0.9943767</c:v>
                </c:pt>
                <c:pt idx="1592">
                  <c:v>0.99500149999999998</c:v>
                </c:pt>
                <c:pt idx="1593">
                  <c:v>0.99562629999999996</c:v>
                </c:pt>
                <c:pt idx="1594">
                  <c:v>0.99625109999999995</c:v>
                </c:pt>
                <c:pt idx="1595">
                  <c:v>0.99687590000000004</c:v>
                </c:pt>
                <c:pt idx="1596">
                  <c:v>0.99750079999999997</c:v>
                </c:pt>
                <c:pt idx="1597">
                  <c:v>0.99812559999999995</c:v>
                </c:pt>
                <c:pt idx="1598">
                  <c:v>0.99875040000000004</c:v>
                </c:pt>
                <c:pt idx="1599">
                  <c:v>0.99937520000000002</c:v>
                </c:pt>
                <c:pt idx="1600">
                  <c:v>1</c:v>
                </c:pt>
              </c:numCache>
            </c:numRef>
          </c:xVal>
          <c:yVal>
            <c:numRef>
              <c:f>'sdd21'!$C$2:$C$1602</c:f>
              <c:numCache>
                <c:formatCode>General</c:formatCode>
                <c:ptCount val="1601"/>
                <c:pt idx="0">
                  <c:v>-1.1252989</c:v>
                </c:pt>
                <c:pt idx="1">
                  <c:v>-1.0955113999999999</c:v>
                </c:pt>
                <c:pt idx="2">
                  <c:v>-1.0991955</c:v>
                </c:pt>
                <c:pt idx="3">
                  <c:v>-1.1042776000000001</c:v>
                </c:pt>
                <c:pt idx="4">
                  <c:v>-1.1118796</c:v>
                </c:pt>
                <c:pt idx="5">
                  <c:v>-1.1175602</c:v>
                </c:pt>
                <c:pt idx="6">
                  <c:v>-1.1242730000000001</c:v>
                </c:pt>
                <c:pt idx="7">
                  <c:v>-1.1297197000000001</c:v>
                </c:pt>
                <c:pt idx="8">
                  <c:v>-1.1360649</c:v>
                </c:pt>
                <c:pt idx="9">
                  <c:v>-1.1381926</c:v>
                </c:pt>
                <c:pt idx="10">
                  <c:v>-1.1449992</c:v>
                </c:pt>
                <c:pt idx="11">
                  <c:v>-1.1492765</c:v>
                </c:pt>
                <c:pt idx="12">
                  <c:v>-1.1532587999999999</c:v>
                </c:pt>
                <c:pt idx="13">
                  <c:v>-1.1571374000000001</c:v>
                </c:pt>
                <c:pt idx="14">
                  <c:v>-1.1650646</c:v>
                </c:pt>
                <c:pt idx="15">
                  <c:v>-1.1664072999999999</c:v>
                </c:pt>
                <c:pt idx="16">
                  <c:v>-1.1723532000000001</c:v>
                </c:pt>
                <c:pt idx="17">
                  <c:v>-1.1740877000000001</c:v>
                </c:pt>
                <c:pt idx="18">
                  <c:v>-1.1830828</c:v>
                </c:pt>
                <c:pt idx="19">
                  <c:v>-1.1802093</c:v>
                </c:pt>
                <c:pt idx="20">
                  <c:v>-1.185649</c:v>
                </c:pt>
                <c:pt idx="21">
                  <c:v>-1.1902781</c:v>
                </c:pt>
                <c:pt idx="22">
                  <c:v>-1.1918518</c:v>
                </c:pt>
                <c:pt idx="23">
                  <c:v>-1.1945838</c:v>
                </c:pt>
                <c:pt idx="24">
                  <c:v>-1.1952162</c:v>
                </c:pt>
                <c:pt idx="25">
                  <c:v>-1.1992072</c:v>
                </c:pt>
                <c:pt idx="26">
                  <c:v>-1.2023522</c:v>
                </c:pt>
                <c:pt idx="27">
                  <c:v>-1.2061356000000001</c:v>
                </c:pt>
                <c:pt idx="28">
                  <c:v>-1.2081326999999999</c:v>
                </c:pt>
                <c:pt idx="29">
                  <c:v>-1.2100040000000001</c:v>
                </c:pt>
                <c:pt idx="30">
                  <c:v>-1.2089455</c:v>
                </c:pt>
                <c:pt idx="31">
                  <c:v>-1.2158141</c:v>
                </c:pt>
                <c:pt idx="32">
                  <c:v>-1.2167584</c:v>
                </c:pt>
                <c:pt idx="33">
                  <c:v>-1.2175575000000001</c:v>
                </c:pt>
                <c:pt idx="34">
                  <c:v>-1.2201166000000001</c:v>
                </c:pt>
                <c:pt idx="35">
                  <c:v>-1.2220485000000001</c:v>
                </c:pt>
                <c:pt idx="36">
                  <c:v>-1.2230540000000001</c:v>
                </c:pt>
                <c:pt idx="37">
                  <c:v>-1.2256400000000001</c:v>
                </c:pt>
                <c:pt idx="38">
                  <c:v>-1.2308284</c:v>
                </c:pt>
                <c:pt idx="39">
                  <c:v>-1.2258857999999999</c:v>
                </c:pt>
                <c:pt idx="40">
                  <c:v>-1.2331687</c:v>
                </c:pt>
                <c:pt idx="41">
                  <c:v>-1.2357845999999999</c:v>
                </c:pt>
                <c:pt idx="42">
                  <c:v>-1.2336697000000001</c:v>
                </c:pt>
                <c:pt idx="43">
                  <c:v>-1.2375282999999999</c:v>
                </c:pt>
                <c:pt idx="44">
                  <c:v>-1.2392865</c:v>
                </c:pt>
                <c:pt idx="45">
                  <c:v>-1.2441774999999999</c:v>
                </c:pt>
                <c:pt idx="46">
                  <c:v>-1.2412228000000001</c:v>
                </c:pt>
                <c:pt idx="47">
                  <c:v>-1.2449615000000001</c:v>
                </c:pt>
                <c:pt idx="48">
                  <c:v>-1.2450182999999999</c:v>
                </c:pt>
                <c:pt idx="49">
                  <c:v>-1.2479522999999999</c:v>
                </c:pt>
                <c:pt idx="50">
                  <c:v>-1.2501583000000001</c:v>
                </c:pt>
                <c:pt idx="51">
                  <c:v>-1.2541602999999999</c:v>
                </c:pt>
                <c:pt idx="52">
                  <c:v>-1.2559904</c:v>
                </c:pt>
                <c:pt idx="53">
                  <c:v>-1.2559715</c:v>
                </c:pt>
                <c:pt idx="54">
                  <c:v>-1.2592239000000001</c:v>
                </c:pt>
                <c:pt idx="55">
                  <c:v>-1.2614732</c:v>
                </c:pt>
                <c:pt idx="56">
                  <c:v>-1.2609433999999999</c:v>
                </c:pt>
                <c:pt idx="57">
                  <c:v>-1.2607820000000001</c:v>
                </c:pt>
                <c:pt idx="58">
                  <c:v>-1.2645900999999999</c:v>
                </c:pt>
                <c:pt idx="59">
                  <c:v>-1.2677476000000001</c:v>
                </c:pt>
                <c:pt idx="60">
                  <c:v>-1.2680921000000001</c:v>
                </c:pt>
                <c:pt idx="61">
                  <c:v>-1.2668329</c:v>
                </c:pt>
                <c:pt idx="62">
                  <c:v>-1.2688969000000001</c:v>
                </c:pt>
                <c:pt idx="63">
                  <c:v>-1.2746594</c:v>
                </c:pt>
                <c:pt idx="64">
                  <c:v>-1.2734049000000001</c:v>
                </c:pt>
                <c:pt idx="65">
                  <c:v>-1.2772346000000001</c:v>
                </c:pt>
                <c:pt idx="66">
                  <c:v>-1.280602</c:v>
                </c:pt>
                <c:pt idx="67">
                  <c:v>-1.2780031000000001</c:v>
                </c:pt>
                <c:pt idx="68">
                  <c:v>-1.2829907</c:v>
                </c:pt>
                <c:pt idx="69">
                  <c:v>-1.2823964000000001</c:v>
                </c:pt>
                <c:pt idx="70">
                  <c:v>-1.2841769000000001</c:v>
                </c:pt>
                <c:pt idx="71">
                  <c:v>-1.2844555</c:v>
                </c:pt>
                <c:pt idx="72">
                  <c:v>-1.2880406</c:v>
                </c:pt>
                <c:pt idx="73">
                  <c:v>-1.2865975999999999</c:v>
                </c:pt>
                <c:pt idx="74">
                  <c:v>-1.2861506</c:v>
                </c:pt>
                <c:pt idx="75">
                  <c:v>-1.2940617999999999</c:v>
                </c:pt>
                <c:pt idx="76">
                  <c:v>-1.2903357</c:v>
                </c:pt>
                <c:pt idx="77">
                  <c:v>-1.2918487000000001</c:v>
                </c:pt>
                <c:pt idx="78">
                  <c:v>-1.2979242</c:v>
                </c:pt>
                <c:pt idx="79">
                  <c:v>-1.2972976000000001</c:v>
                </c:pt>
                <c:pt idx="80">
                  <c:v>-1.2975867999999999</c:v>
                </c:pt>
                <c:pt idx="81">
                  <c:v>-1.3030541</c:v>
                </c:pt>
                <c:pt idx="82">
                  <c:v>-1.3015859000000001</c:v>
                </c:pt>
                <c:pt idx="83">
                  <c:v>-1.304357</c:v>
                </c:pt>
                <c:pt idx="84">
                  <c:v>-1.3030119</c:v>
                </c:pt>
                <c:pt idx="85">
                  <c:v>-1.3095958999999999</c:v>
                </c:pt>
                <c:pt idx="86">
                  <c:v>-1.3076935999999999</c:v>
                </c:pt>
                <c:pt idx="87">
                  <c:v>-1.3072083000000001</c:v>
                </c:pt>
                <c:pt idx="88">
                  <c:v>-1.3099951999999999</c:v>
                </c:pt>
                <c:pt idx="89">
                  <c:v>-1.3136639999999999</c:v>
                </c:pt>
                <c:pt idx="90">
                  <c:v>-1.3150170000000001</c:v>
                </c:pt>
                <c:pt idx="91">
                  <c:v>-1.3185180000000001</c:v>
                </c:pt>
                <c:pt idx="92">
                  <c:v>-1.3180969</c:v>
                </c:pt>
                <c:pt idx="93">
                  <c:v>-1.3182613999999999</c:v>
                </c:pt>
                <c:pt idx="94">
                  <c:v>-1.3207629000000001</c:v>
                </c:pt>
                <c:pt idx="95">
                  <c:v>-1.3219014</c:v>
                </c:pt>
                <c:pt idx="96">
                  <c:v>-1.3229188000000001</c:v>
                </c:pt>
                <c:pt idx="97">
                  <c:v>-1.3242049</c:v>
                </c:pt>
                <c:pt idx="98">
                  <c:v>-1.3278293999999999</c:v>
                </c:pt>
                <c:pt idx="99">
                  <c:v>-1.3291744999999999</c:v>
                </c:pt>
                <c:pt idx="100">
                  <c:v>-1.3272501999999999</c:v>
                </c:pt>
                <c:pt idx="101">
                  <c:v>-1.3342737</c:v>
                </c:pt>
                <c:pt idx="102">
                  <c:v>-1.3345612</c:v>
                </c:pt>
                <c:pt idx="103">
                  <c:v>-1.3353316</c:v>
                </c:pt>
                <c:pt idx="104">
                  <c:v>-1.3384632000000001</c:v>
                </c:pt>
                <c:pt idx="105">
                  <c:v>-1.3390013000000001</c:v>
                </c:pt>
                <c:pt idx="106">
                  <c:v>-1.3424026</c:v>
                </c:pt>
                <c:pt idx="107">
                  <c:v>-1.3417819</c:v>
                </c:pt>
                <c:pt idx="108">
                  <c:v>-1.3441314</c:v>
                </c:pt>
                <c:pt idx="109">
                  <c:v>-1.3461711000000001</c:v>
                </c:pt>
                <c:pt idx="110">
                  <c:v>-1.3440695</c:v>
                </c:pt>
                <c:pt idx="111">
                  <c:v>-1.3483453000000001</c:v>
                </c:pt>
                <c:pt idx="112">
                  <c:v>-1.3493059000000001</c:v>
                </c:pt>
                <c:pt idx="113">
                  <c:v>-1.3496037999999999</c:v>
                </c:pt>
                <c:pt idx="114">
                  <c:v>-1.3501372</c:v>
                </c:pt>
                <c:pt idx="115">
                  <c:v>-1.3558726000000001</c:v>
                </c:pt>
                <c:pt idx="116">
                  <c:v>-1.3527967000000001</c:v>
                </c:pt>
                <c:pt idx="117">
                  <c:v>-1.3571468</c:v>
                </c:pt>
                <c:pt idx="118">
                  <c:v>-1.3610705999999999</c:v>
                </c:pt>
                <c:pt idx="119">
                  <c:v>-1.3596155000000001</c:v>
                </c:pt>
                <c:pt idx="120">
                  <c:v>-1.3605244999999999</c:v>
                </c:pt>
                <c:pt idx="121">
                  <c:v>-1.3636596000000001</c:v>
                </c:pt>
                <c:pt idx="122">
                  <c:v>-1.3626871</c:v>
                </c:pt>
                <c:pt idx="123">
                  <c:v>-1.3646602999999999</c:v>
                </c:pt>
                <c:pt idx="124">
                  <c:v>-1.3672958</c:v>
                </c:pt>
                <c:pt idx="125">
                  <c:v>-1.3663132</c:v>
                </c:pt>
                <c:pt idx="126">
                  <c:v>-1.3682456000000001</c:v>
                </c:pt>
                <c:pt idx="127">
                  <c:v>-1.3684783</c:v>
                </c:pt>
                <c:pt idx="128">
                  <c:v>-1.3742055</c:v>
                </c:pt>
                <c:pt idx="129">
                  <c:v>-1.3725320999999999</c:v>
                </c:pt>
                <c:pt idx="130">
                  <c:v>-1.3753442</c:v>
                </c:pt>
                <c:pt idx="131">
                  <c:v>-1.3773782000000001</c:v>
                </c:pt>
                <c:pt idx="132">
                  <c:v>-1.3829644000000001</c:v>
                </c:pt>
                <c:pt idx="133">
                  <c:v>-1.3795094000000001</c:v>
                </c:pt>
                <c:pt idx="134">
                  <c:v>-1.3820881</c:v>
                </c:pt>
                <c:pt idx="135">
                  <c:v>-1.3839977000000001</c:v>
                </c:pt>
                <c:pt idx="136">
                  <c:v>-1.3866601000000001</c:v>
                </c:pt>
                <c:pt idx="137">
                  <c:v>-1.384199</c:v>
                </c:pt>
                <c:pt idx="138">
                  <c:v>-1.3899336</c:v>
                </c:pt>
                <c:pt idx="139">
                  <c:v>-1.3902143</c:v>
                </c:pt>
                <c:pt idx="140">
                  <c:v>-1.3928172999999999</c:v>
                </c:pt>
                <c:pt idx="141">
                  <c:v>-1.3900958999999999</c:v>
                </c:pt>
                <c:pt idx="142">
                  <c:v>-1.3937496</c:v>
                </c:pt>
                <c:pt idx="143">
                  <c:v>-1.3991955</c:v>
                </c:pt>
                <c:pt idx="144">
                  <c:v>-1.3980196</c:v>
                </c:pt>
                <c:pt idx="145">
                  <c:v>-1.3999442</c:v>
                </c:pt>
                <c:pt idx="146">
                  <c:v>-1.4031766000000001</c:v>
                </c:pt>
                <c:pt idx="147">
                  <c:v>-1.4037947</c:v>
                </c:pt>
                <c:pt idx="148">
                  <c:v>-1.4056001</c:v>
                </c:pt>
                <c:pt idx="149">
                  <c:v>-1.4043926</c:v>
                </c:pt>
                <c:pt idx="150">
                  <c:v>-1.4076702000000001</c:v>
                </c:pt>
                <c:pt idx="151">
                  <c:v>-1.4124254000000001</c:v>
                </c:pt>
                <c:pt idx="152">
                  <c:v>-1.4115602</c:v>
                </c:pt>
                <c:pt idx="153">
                  <c:v>-1.4106022</c:v>
                </c:pt>
                <c:pt idx="154">
                  <c:v>-1.4129621999999999</c:v>
                </c:pt>
                <c:pt idx="155">
                  <c:v>-1.4133541999999999</c:v>
                </c:pt>
                <c:pt idx="156">
                  <c:v>-1.4166322</c:v>
                </c:pt>
                <c:pt idx="157">
                  <c:v>-1.4191311</c:v>
                </c:pt>
                <c:pt idx="158">
                  <c:v>-1.4166154</c:v>
                </c:pt>
                <c:pt idx="159">
                  <c:v>-1.4231735999999999</c:v>
                </c:pt>
                <c:pt idx="160">
                  <c:v>-1.4258592999999999</c:v>
                </c:pt>
                <c:pt idx="161">
                  <c:v>-1.4284762</c:v>
                </c:pt>
                <c:pt idx="162">
                  <c:v>-1.4259082999999999</c:v>
                </c:pt>
                <c:pt idx="163">
                  <c:v>-1.4264273000000001</c:v>
                </c:pt>
                <c:pt idx="164">
                  <c:v>-1.4283825999999999</c:v>
                </c:pt>
                <c:pt idx="165">
                  <c:v>-1.4323958000000001</c:v>
                </c:pt>
                <c:pt idx="166">
                  <c:v>-1.4348031000000001</c:v>
                </c:pt>
                <c:pt idx="167">
                  <c:v>-1.4356663999999999</c:v>
                </c:pt>
                <c:pt idx="168">
                  <c:v>-1.4359115</c:v>
                </c:pt>
                <c:pt idx="169">
                  <c:v>-1.4404424</c:v>
                </c:pt>
                <c:pt idx="170">
                  <c:v>-1.4415826</c:v>
                </c:pt>
                <c:pt idx="171">
                  <c:v>-1.4439632</c:v>
                </c:pt>
                <c:pt idx="172">
                  <c:v>-1.4457214</c:v>
                </c:pt>
                <c:pt idx="173">
                  <c:v>-1.444353</c:v>
                </c:pt>
                <c:pt idx="174">
                  <c:v>-1.4509889</c:v>
                </c:pt>
                <c:pt idx="175">
                  <c:v>-1.4531186</c:v>
                </c:pt>
                <c:pt idx="176">
                  <c:v>-1.4523968</c:v>
                </c:pt>
                <c:pt idx="177">
                  <c:v>-1.4546498999999999</c:v>
                </c:pt>
                <c:pt idx="178">
                  <c:v>-1.4577525</c:v>
                </c:pt>
                <c:pt idx="179">
                  <c:v>-1.4562398000000001</c:v>
                </c:pt>
                <c:pt idx="180">
                  <c:v>-1.4617458000000001</c:v>
                </c:pt>
                <c:pt idx="181">
                  <c:v>-1.4603014999999999</c:v>
                </c:pt>
                <c:pt idx="182">
                  <c:v>-1.4605916000000001</c:v>
                </c:pt>
                <c:pt idx="183">
                  <c:v>-1.4651487999999999</c:v>
                </c:pt>
                <c:pt idx="184">
                  <c:v>-1.4629417</c:v>
                </c:pt>
                <c:pt idx="185">
                  <c:v>-1.4674099</c:v>
                </c:pt>
                <c:pt idx="186">
                  <c:v>-1.4687288000000001</c:v>
                </c:pt>
                <c:pt idx="187">
                  <c:v>-1.4700184000000001</c:v>
                </c:pt>
                <c:pt idx="188">
                  <c:v>-1.4713425</c:v>
                </c:pt>
                <c:pt idx="189">
                  <c:v>-1.4779370999999999</c:v>
                </c:pt>
                <c:pt idx="190">
                  <c:v>-1.4749677000000001</c:v>
                </c:pt>
                <c:pt idx="191">
                  <c:v>-1.4773688</c:v>
                </c:pt>
                <c:pt idx="192">
                  <c:v>-1.4807769</c:v>
                </c:pt>
                <c:pt idx="193">
                  <c:v>-1.4809739</c:v>
                </c:pt>
                <c:pt idx="194">
                  <c:v>-1.4831626</c:v>
                </c:pt>
                <c:pt idx="195">
                  <c:v>-1.4838180999999999</c:v>
                </c:pt>
                <c:pt idx="196">
                  <c:v>-1.4873487000000001</c:v>
                </c:pt>
                <c:pt idx="197">
                  <c:v>-1.4916598999999999</c:v>
                </c:pt>
                <c:pt idx="198">
                  <c:v>-1.4919994000000001</c:v>
                </c:pt>
                <c:pt idx="199">
                  <c:v>-1.4931251000000001</c:v>
                </c:pt>
                <c:pt idx="200">
                  <c:v>-1.4927079999999999</c:v>
                </c:pt>
                <c:pt idx="201">
                  <c:v>-1.4982548</c:v>
                </c:pt>
                <c:pt idx="202">
                  <c:v>-1.4933761999999999</c:v>
                </c:pt>
                <c:pt idx="203">
                  <c:v>-1.4975441</c:v>
                </c:pt>
                <c:pt idx="204">
                  <c:v>-1.4992274000000001</c:v>
                </c:pt>
                <c:pt idx="205">
                  <c:v>-1.5020507000000001</c:v>
                </c:pt>
                <c:pt idx="206">
                  <c:v>-1.5023519999999999</c:v>
                </c:pt>
                <c:pt idx="207">
                  <c:v>-1.5088488</c:v>
                </c:pt>
                <c:pt idx="208">
                  <c:v>-1.5088318999999999</c:v>
                </c:pt>
                <c:pt idx="209">
                  <c:v>-1.5106008</c:v>
                </c:pt>
                <c:pt idx="210">
                  <c:v>-1.508883</c:v>
                </c:pt>
                <c:pt idx="211">
                  <c:v>-1.5134008999999999</c:v>
                </c:pt>
                <c:pt idx="212">
                  <c:v>-1.5119182</c:v>
                </c:pt>
                <c:pt idx="213">
                  <c:v>-1.5165040000000001</c:v>
                </c:pt>
                <c:pt idx="214">
                  <c:v>-1.5184769</c:v>
                </c:pt>
                <c:pt idx="215">
                  <c:v>-1.5216527</c:v>
                </c:pt>
                <c:pt idx="216">
                  <c:v>-1.5249592000000001</c:v>
                </c:pt>
                <c:pt idx="217">
                  <c:v>-1.5232597000000001</c:v>
                </c:pt>
                <c:pt idx="218">
                  <c:v>-1.5266820000000001</c:v>
                </c:pt>
                <c:pt idx="219">
                  <c:v>-1.5290516000000001</c:v>
                </c:pt>
                <c:pt idx="220">
                  <c:v>-1.5294247000000001</c:v>
                </c:pt>
                <c:pt idx="221">
                  <c:v>-1.5271083999999999</c:v>
                </c:pt>
                <c:pt idx="222">
                  <c:v>-1.5307679999999999</c:v>
                </c:pt>
                <c:pt idx="223">
                  <c:v>-1.5322137</c:v>
                </c:pt>
                <c:pt idx="224">
                  <c:v>-1.5316007</c:v>
                </c:pt>
                <c:pt idx="225">
                  <c:v>-1.5344291999999999</c:v>
                </c:pt>
                <c:pt idx="226">
                  <c:v>-1.5394375</c:v>
                </c:pt>
                <c:pt idx="227">
                  <c:v>-1.5367583</c:v>
                </c:pt>
                <c:pt idx="228">
                  <c:v>-1.5375125999999999</c:v>
                </c:pt>
                <c:pt idx="229">
                  <c:v>-1.5401155</c:v>
                </c:pt>
                <c:pt idx="230">
                  <c:v>-1.5374725</c:v>
                </c:pt>
                <c:pt idx="231">
                  <c:v>-1.5435345</c:v>
                </c:pt>
                <c:pt idx="232">
                  <c:v>-1.5459050000000001</c:v>
                </c:pt>
                <c:pt idx="233">
                  <c:v>-1.5474003999999999</c:v>
                </c:pt>
                <c:pt idx="234">
                  <c:v>-1.5540004999999999</c:v>
                </c:pt>
                <c:pt idx="235">
                  <c:v>-1.5504336999999999</c:v>
                </c:pt>
                <c:pt idx="236">
                  <c:v>-1.5559645</c:v>
                </c:pt>
                <c:pt idx="237">
                  <c:v>-1.5550139999999999</c:v>
                </c:pt>
                <c:pt idx="238">
                  <c:v>-1.5550229</c:v>
                </c:pt>
                <c:pt idx="239">
                  <c:v>-1.5586967</c:v>
                </c:pt>
                <c:pt idx="240">
                  <c:v>-1.5598947999999999</c:v>
                </c:pt>
                <c:pt idx="241">
                  <c:v>-1.5597137000000001</c:v>
                </c:pt>
                <c:pt idx="242">
                  <c:v>-1.5640149000000001</c:v>
                </c:pt>
                <c:pt idx="243">
                  <c:v>-1.5667367999999999</c:v>
                </c:pt>
                <c:pt idx="244">
                  <c:v>-1.5686453</c:v>
                </c:pt>
                <c:pt idx="245">
                  <c:v>-1.5690766</c:v>
                </c:pt>
                <c:pt idx="246">
                  <c:v>-1.5690603000000001</c:v>
                </c:pt>
                <c:pt idx="247">
                  <c:v>-1.5725556000000001</c:v>
                </c:pt>
                <c:pt idx="248">
                  <c:v>-1.5753927999999999</c:v>
                </c:pt>
                <c:pt idx="249">
                  <c:v>-1.5771161</c:v>
                </c:pt>
                <c:pt idx="250">
                  <c:v>-1.5776308999999999</c:v>
                </c:pt>
                <c:pt idx="251">
                  <c:v>-1.5770926000000001</c:v>
                </c:pt>
                <c:pt idx="252">
                  <c:v>-1.5844423999999999</c:v>
                </c:pt>
                <c:pt idx="253">
                  <c:v>-1.5837606</c:v>
                </c:pt>
                <c:pt idx="254">
                  <c:v>-1.5840638</c:v>
                </c:pt>
                <c:pt idx="255">
                  <c:v>-1.5854779999999999</c:v>
                </c:pt>
                <c:pt idx="256">
                  <c:v>-1.5895303999999999</c:v>
                </c:pt>
                <c:pt idx="257">
                  <c:v>-1.5889082999999999</c:v>
                </c:pt>
                <c:pt idx="258">
                  <c:v>-1.5941791999999999</c:v>
                </c:pt>
                <c:pt idx="259">
                  <c:v>-1.5908536</c:v>
                </c:pt>
                <c:pt idx="260">
                  <c:v>-1.5929655</c:v>
                </c:pt>
                <c:pt idx="261">
                  <c:v>-1.5947530999999999</c:v>
                </c:pt>
                <c:pt idx="262">
                  <c:v>-1.5946364</c:v>
                </c:pt>
                <c:pt idx="263">
                  <c:v>-1.5983653</c:v>
                </c:pt>
                <c:pt idx="264">
                  <c:v>-1.5985065000000001</c:v>
                </c:pt>
                <c:pt idx="265">
                  <c:v>-1.6000711999999999</c:v>
                </c:pt>
                <c:pt idx="266">
                  <c:v>-1.6011441</c:v>
                </c:pt>
                <c:pt idx="267">
                  <c:v>-1.6063159</c:v>
                </c:pt>
                <c:pt idx="268">
                  <c:v>-1.6031778000000001</c:v>
                </c:pt>
                <c:pt idx="269">
                  <c:v>-1.6087568999999999</c:v>
                </c:pt>
                <c:pt idx="270">
                  <c:v>-1.6081704999999999</c:v>
                </c:pt>
                <c:pt idx="271">
                  <c:v>-1.6110431000000001</c:v>
                </c:pt>
                <c:pt idx="272">
                  <c:v>-1.6097284999999999</c:v>
                </c:pt>
                <c:pt idx="273">
                  <c:v>-1.6118938</c:v>
                </c:pt>
                <c:pt idx="274">
                  <c:v>-1.6132991999999999</c:v>
                </c:pt>
                <c:pt idx="275">
                  <c:v>-1.6141011999999999</c:v>
                </c:pt>
                <c:pt idx="276">
                  <c:v>-1.6165205</c:v>
                </c:pt>
                <c:pt idx="277">
                  <c:v>-1.6200802999999999</c:v>
                </c:pt>
                <c:pt idx="278">
                  <c:v>-1.6237425000000001</c:v>
                </c:pt>
                <c:pt idx="279">
                  <c:v>-1.6224869</c:v>
                </c:pt>
                <c:pt idx="280">
                  <c:v>-1.6269283000000001</c:v>
                </c:pt>
                <c:pt idx="281">
                  <c:v>-1.6244620999999999</c:v>
                </c:pt>
                <c:pt idx="282">
                  <c:v>-1.6278575</c:v>
                </c:pt>
                <c:pt idx="283">
                  <c:v>-1.6293508000000001</c:v>
                </c:pt>
                <c:pt idx="284">
                  <c:v>-1.6313154000000001</c:v>
                </c:pt>
                <c:pt idx="285">
                  <c:v>-1.6329901</c:v>
                </c:pt>
                <c:pt idx="286">
                  <c:v>-1.6378132000000001</c:v>
                </c:pt>
                <c:pt idx="287">
                  <c:v>-1.6373578</c:v>
                </c:pt>
                <c:pt idx="288">
                  <c:v>-1.6411549999999999</c:v>
                </c:pt>
                <c:pt idx="289">
                  <c:v>-1.6389917000000001</c:v>
                </c:pt>
                <c:pt idx="290">
                  <c:v>-1.6460338999999999</c:v>
                </c:pt>
                <c:pt idx="291">
                  <c:v>-1.6444177</c:v>
                </c:pt>
                <c:pt idx="292">
                  <c:v>-1.6492593</c:v>
                </c:pt>
                <c:pt idx="293">
                  <c:v>-1.6502114000000001</c:v>
                </c:pt>
                <c:pt idx="294">
                  <c:v>-1.6507919</c:v>
                </c:pt>
                <c:pt idx="295">
                  <c:v>-1.6525688000000001</c:v>
                </c:pt>
                <c:pt idx="296">
                  <c:v>-1.6517979</c:v>
                </c:pt>
                <c:pt idx="297">
                  <c:v>-1.6567609999999999</c:v>
                </c:pt>
                <c:pt idx="298">
                  <c:v>-1.6597964000000001</c:v>
                </c:pt>
                <c:pt idx="299">
                  <c:v>-1.6606768999999999</c:v>
                </c:pt>
                <c:pt idx="300">
                  <c:v>-1.6616484</c:v>
                </c:pt>
                <c:pt idx="301">
                  <c:v>-1.6665494000000001</c:v>
                </c:pt>
                <c:pt idx="302">
                  <c:v>-1.6655788</c:v>
                </c:pt>
                <c:pt idx="303">
                  <c:v>-1.6681337000000001</c:v>
                </c:pt>
                <c:pt idx="304">
                  <c:v>-1.6673582</c:v>
                </c:pt>
                <c:pt idx="305">
                  <c:v>-1.6706620000000001</c:v>
                </c:pt>
                <c:pt idx="306">
                  <c:v>-1.672029</c:v>
                </c:pt>
                <c:pt idx="307">
                  <c:v>-1.6698002999999999</c:v>
                </c:pt>
                <c:pt idx="308">
                  <c:v>-1.6751183999999999</c:v>
                </c:pt>
                <c:pt idx="309">
                  <c:v>-1.6784203</c:v>
                </c:pt>
                <c:pt idx="310">
                  <c:v>-1.6761086000000001</c:v>
                </c:pt>
                <c:pt idx="311">
                  <c:v>-1.6817177000000001</c:v>
                </c:pt>
                <c:pt idx="312">
                  <c:v>-1.6822459999999999</c:v>
                </c:pt>
                <c:pt idx="313">
                  <c:v>-1.6822237</c:v>
                </c:pt>
                <c:pt idx="314">
                  <c:v>-1.6799564</c:v>
                </c:pt>
                <c:pt idx="315">
                  <c:v>-1.6845641</c:v>
                </c:pt>
                <c:pt idx="316">
                  <c:v>-1.6848031999999999</c:v>
                </c:pt>
                <c:pt idx="317">
                  <c:v>-1.6881257999999999</c:v>
                </c:pt>
                <c:pt idx="318">
                  <c:v>-1.6873986000000001</c:v>
                </c:pt>
                <c:pt idx="319">
                  <c:v>-1.6905081</c:v>
                </c:pt>
                <c:pt idx="320">
                  <c:v>-1.6919314000000001</c:v>
                </c:pt>
                <c:pt idx="321">
                  <c:v>-1.6960877999999999</c:v>
                </c:pt>
                <c:pt idx="322">
                  <c:v>-1.6965142</c:v>
                </c:pt>
                <c:pt idx="323">
                  <c:v>-1.6963007000000001</c:v>
                </c:pt>
                <c:pt idx="324">
                  <c:v>-1.6963789</c:v>
                </c:pt>
                <c:pt idx="325">
                  <c:v>-1.701344</c:v>
                </c:pt>
                <c:pt idx="326">
                  <c:v>-1.7022851000000001</c:v>
                </c:pt>
                <c:pt idx="327">
                  <c:v>-1.7037040000000001</c:v>
                </c:pt>
                <c:pt idx="328">
                  <c:v>-1.7052856000000001</c:v>
                </c:pt>
                <c:pt idx="329">
                  <c:v>-1.7034214000000001</c:v>
                </c:pt>
                <c:pt idx="330">
                  <c:v>-1.7098183</c:v>
                </c:pt>
                <c:pt idx="331">
                  <c:v>-1.707516</c:v>
                </c:pt>
                <c:pt idx="332">
                  <c:v>-1.7091373000000001</c:v>
                </c:pt>
                <c:pt idx="333">
                  <c:v>-1.7087867999999999</c:v>
                </c:pt>
                <c:pt idx="334">
                  <c:v>-1.7137363000000001</c:v>
                </c:pt>
                <c:pt idx="335">
                  <c:v>-1.7141089</c:v>
                </c:pt>
                <c:pt idx="336">
                  <c:v>-1.7203024</c:v>
                </c:pt>
                <c:pt idx="337">
                  <c:v>-1.7217624</c:v>
                </c:pt>
                <c:pt idx="338">
                  <c:v>-1.7217365</c:v>
                </c:pt>
                <c:pt idx="339">
                  <c:v>-1.7222187</c:v>
                </c:pt>
                <c:pt idx="340">
                  <c:v>-1.7251367</c:v>
                </c:pt>
                <c:pt idx="341">
                  <c:v>-1.7254651000000001</c:v>
                </c:pt>
                <c:pt idx="342">
                  <c:v>-1.7254126999999999</c:v>
                </c:pt>
                <c:pt idx="343">
                  <c:v>-1.7314438999999999</c:v>
                </c:pt>
                <c:pt idx="344">
                  <c:v>-1.730051</c:v>
                </c:pt>
                <c:pt idx="345">
                  <c:v>-1.7349785</c:v>
                </c:pt>
                <c:pt idx="346">
                  <c:v>-1.7383630999999999</c:v>
                </c:pt>
                <c:pt idx="347">
                  <c:v>-1.7358224</c:v>
                </c:pt>
                <c:pt idx="348">
                  <c:v>-1.7412365000000001</c:v>
                </c:pt>
                <c:pt idx="349">
                  <c:v>-1.7384276999999999</c:v>
                </c:pt>
                <c:pt idx="350">
                  <c:v>-1.7417587000000001</c:v>
                </c:pt>
                <c:pt idx="351">
                  <c:v>-1.7452316999999999</c:v>
                </c:pt>
                <c:pt idx="352">
                  <c:v>-1.7461981</c:v>
                </c:pt>
                <c:pt idx="353">
                  <c:v>-1.7484516000000001</c:v>
                </c:pt>
                <c:pt idx="354">
                  <c:v>-1.7515731000000001</c:v>
                </c:pt>
                <c:pt idx="355">
                  <c:v>-1.7513828</c:v>
                </c:pt>
                <c:pt idx="356">
                  <c:v>-1.7525158000000001</c:v>
                </c:pt>
                <c:pt idx="357">
                  <c:v>-1.7558707</c:v>
                </c:pt>
                <c:pt idx="358">
                  <c:v>-1.7577940999999999</c:v>
                </c:pt>
                <c:pt idx="359">
                  <c:v>-1.7557910000000001</c:v>
                </c:pt>
                <c:pt idx="360">
                  <c:v>-1.7558031999999999</c:v>
                </c:pt>
                <c:pt idx="361">
                  <c:v>-1.7631562999999999</c:v>
                </c:pt>
                <c:pt idx="362">
                  <c:v>-1.7605386999999999</c:v>
                </c:pt>
                <c:pt idx="363">
                  <c:v>-1.7630391000000001</c:v>
                </c:pt>
                <c:pt idx="364">
                  <c:v>-1.7655533999999999</c:v>
                </c:pt>
                <c:pt idx="365">
                  <c:v>-1.7659085999999999</c:v>
                </c:pt>
                <c:pt idx="366">
                  <c:v>-1.7703407</c:v>
                </c:pt>
                <c:pt idx="367">
                  <c:v>-1.7686849</c:v>
                </c:pt>
                <c:pt idx="368">
                  <c:v>-1.7684302000000001</c:v>
                </c:pt>
                <c:pt idx="369">
                  <c:v>-1.7739663000000001</c:v>
                </c:pt>
                <c:pt idx="370">
                  <c:v>-1.7726232</c:v>
                </c:pt>
                <c:pt idx="371">
                  <c:v>-1.7709577999999999</c:v>
                </c:pt>
                <c:pt idx="372">
                  <c:v>-1.7750431</c:v>
                </c:pt>
                <c:pt idx="373">
                  <c:v>-1.7771172</c:v>
                </c:pt>
                <c:pt idx="374">
                  <c:v>-1.7796803000000001</c:v>
                </c:pt>
                <c:pt idx="375">
                  <c:v>-1.7756912</c:v>
                </c:pt>
                <c:pt idx="376">
                  <c:v>-1.7781735999999999</c:v>
                </c:pt>
                <c:pt idx="377">
                  <c:v>-1.7780381999999999</c:v>
                </c:pt>
                <c:pt idx="378">
                  <c:v>-1.7796623</c:v>
                </c:pt>
                <c:pt idx="379">
                  <c:v>-1.7823369</c:v>
                </c:pt>
                <c:pt idx="380">
                  <c:v>-1.7851131</c:v>
                </c:pt>
                <c:pt idx="381">
                  <c:v>-1.7852405</c:v>
                </c:pt>
                <c:pt idx="382">
                  <c:v>-1.7882309999999999</c:v>
                </c:pt>
                <c:pt idx="383">
                  <c:v>-1.7870131</c:v>
                </c:pt>
                <c:pt idx="384">
                  <c:v>-1.7908012</c:v>
                </c:pt>
                <c:pt idx="385">
                  <c:v>-1.7914342999999999</c:v>
                </c:pt>
                <c:pt idx="386">
                  <c:v>-1.791501</c:v>
                </c:pt>
                <c:pt idx="387">
                  <c:v>-1.7931173</c:v>
                </c:pt>
                <c:pt idx="388">
                  <c:v>-1.7948412</c:v>
                </c:pt>
                <c:pt idx="389">
                  <c:v>-1.7970208000000001</c:v>
                </c:pt>
                <c:pt idx="390">
                  <c:v>-1.7961791</c:v>
                </c:pt>
                <c:pt idx="391">
                  <c:v>-1.7996656</c:v>
                </c:pt>
                <c:pt idx="392">
                  <c:v>-1.7994634</c:v>
                </c:pt>
                <c:pt idx="393">
                  <c:v>-1.8004237000000001</c:v>
                </c:pt>
                <c:pt idx="394">
                  <c:v>-1.8064209</c:v>
                </c:pt>
                <c:pt idx="395">
                  <c:v>-1.8064241999999999</c:v>
                </c:pt>
                <c:pt idx="396">
                  <c:v>-1.8057270999999999</c:v>
                </c:pt>
                <c:pt idx="397">
                  <c:v>-1.808549</c:v>
                </c:pt>
                <c:pt idx="398">
                  <c:v>-1.8105834000000001</c:v>
                </c:pt>
                <c:pt idx="399">
                  <c:v>-1.8070889999999999</c:v>
                </c:pt>
                <c:pt idx="400">
                  <c:v>-1.8125609</c:v>
                </c:pt>
                <c:pt idx="401">
                  <c:v>-1.8135017</c:v>
                </c:pt>
                <c:pt idx="402">
                  <c:v>-1.8149975</c:v>
                </c:pt>
                <c:pt idx="403">
                  <c:v>-1.8165499000000001</c:v>
                </c:pt>
                <c:pt idx="404">
                  <c:v>-1.8185217</c:v>
                </c:pt>
                <c:pt idx="405">
                  <c:v>-1.8198327000000001</c:v>
                </c:pt>
                <c:pt idx="406">
                  <c:v>-1.8229413999999999</c:v>
                </c:pt>
                <c:pt idx="407">
                  <c:v>-1.8246017999999999</c:v>
                </c:pt>
                <c:pt idx="408">
                  <c:v>-1.8252648</c:v>
                </c:pt>
                <c:pt idx="409">
                  <c:v>-1.8262567000000001</c:v>
                </c:pt>
                <c:pt idx="410">
                  <c:v>-1.8318962000000001</c:v>
                </c:pt>
                <c:pt idx="411">
                  <c:v>-1.8323403</c:v>
                </c:pt>
                <c:pt idx="412">
                  <c:v>-1.8341997999999999</c:v>
                </c:pt>
                <c:pt idx="413">
                  <c:v>-1.8329831000000001</c:v>
                </c:pt>
                <c:pt idx="414">
                  <c:v>-1.8373306</c:v>
                </c:pt>
                <c:pt idx="415">
                  <c:v>-1.8410411</c:v>
                </c:pt>
                <c:pt idx="416">
                  <c:v>-1.8415986</c:v>
                </c:pt>
                <c:pt idx="417">
                  <c:v>-1.8406503000000001</c:v>
                </c:pt>
                <c:pt idx="418">
                  <c:v>-1.8444332000000001</c:v>
                </c:pt>
                <c:pt idx="419">
                  <c:v>-1.8443959999999999</c:v>
                </c:pt>
                <c:pt idx="420">
                  <c:v>-1.8450922000000001</c:v>
                </c:pt>
                <c:pt idx="421">
                  <c:v>-1.8469933000000001</c:v>
                </c:pt>
                <c:pt idx="422">
                  <c:v>-1.8482890000000001</c:v>
                </c:pt>
                <c:pt idx="423">
                  <c:v>-1.8494537</c:v>
                </c:pt>
                <c:pt idx="424">
                  <c:v>-1.8496060999999999</c:v>
                </c:pt>
                <c:pt idx="425">
                  <c:v>-1.8537409</c:v>
                </c:pt>
                <c:pt idx="426">
                  <c:v>-1.8527647</c:v>
                </c:pt>
                <c:pt idx="427">
                  <c:v>-1.8562434999999999</c:v>
                </c:pt>
                <c:pt idx="428">
                  <c:v>-1.8563928000000001</c:v>
                </c:pt>
                <c:pt idx="429">
                  <c:v>-1.8574668999999999</c:v>
                </c:pt>
                <c:pt idx="430">
                  <c:v>-1.8592112000000001</c:v>
                </c:pt>
                <c:pt idx="431">
                  <c:v>-1.8605765999999999</c:v>
                </c:pt>
                <c:pt idx="432">
                  <c:v>-1.8649974</c:v>
                </c:pt>
                <c:pt idx="433">
                  <c:v>-1.8621707000000001</c:v>
                </c:pt>
                <c:pt idx="434">
                  <c:v>-1.8643958</c:v>
                </c:pt>
                <c:pt idx="435">
                  <c:v>-1.8699456999999999</c:v>
                </c:pt>
                <c:pt idx="436">
                  <c:v>-1.8691133</c:v>
                </c:pt>
                <c:pt idx="437">
                  <c:v>-1.8672787</c:v>
                </c:pt>
                <c:pt idx="438">
                  <c:v>-1.8703213999999999</c:v>
                </c:pt>
                <c:pt idx="439">
                  <c:v>-1.8739653999999999</c:v>
                </c:pt>
                <c:pt idx="440">
                  <c:v>-1.8726754000000001</c:v>
                </c:pt>
                <c:pt idx="441">
                  <c:v>-1.8749671999999999</c:v>
                </c:pt>
                <c:pt idx="442">
                  <c:v>-1.8787528</c:v>
                </c:pt>
                <c:pt idx="443">
                  <c:v>-1.8773108000000001</c:v>
                </c:pt>
                <c:pt idx="444">
                  <c:v>-1.8765257</c:v>
                </c:pt>
                <c:pt idx="445">
                  <c:v>-1.8792412999999999</c:v>
                </c:pt>
                <c:pt idx="446">
                  <c:v>-1.8812736000000001</c:v>
                </c:pt>
                <c:pt idx="447">
                  <c:v>-1.8807035999999999</c:v>
                </c:pt>
                <c:pt idx="448">
                  <c:v>-1.8836312</c:v>
                </c:pt>
                <c:pt idx="449">
                  <c:v>-1.8821692999999999</c:v>
                </c:pt>
                <c:pt idx="450">
                  <c:v>-1.8859594</c:v>
                </c:pt>
                <c:pt idx="451">
                  <c:v>-1.8848518000000001</c:v>
                </c:pt>
                <c:pt idx="452">
                  <c:v>-1.8892342</c:v>
                </c:pt>
                <c:pt idx="453">
                  <c:v>-1.8864677999999999</c:v>
                </c:pt>
                <c:pt idx="454">
                  <c:v>-1.8912388</c:v>
                </c:pt>
                <c:pt idx="455">
                  <c:v>-1.8919394</c:v>
                </c:pt>
                <c:pt idx="456">
                  <c:v>-1.8936603000000001</c:v>
                </c:pt>
                <c:pt idx="457">
                  <c:v>-1.8945443</c:v>
                </c:pt>
                <c:pt idx="458">
                  <c:v>-1.8963866</c:v>
                </c:pt>
                <c:pt idx="459">
                  <c:v>-1.8980376000000001</c:v>
                </c:pt>
                <c:pt idx="460">
                  <c:v>-1.8977092</c:v>
                </c:pt>
                <c:pt idx="461">
                  <c:v>-1.8994664000000001</c:v>
                </c:pt>
                <c:pt idx="462">
                  <c:v>-1.8993617</c:v>
                </c:pt>
                <c:pt idx="463">
                  <c:v>-1.9028928000000001</c:v>
                </c:pt>
                <c:pt idx="464">
                  <c:v>-1.8978723</c:v>
                </c:pt>
                <c:pt idx="465">
                  <c:v>-1.9034758000000001</c:v>
                </c:pt>
                <c:pt idx="466">
                  <c:v>-1.9080132999999999</c:v>
                </c:pt>
                <c:pt idx="467">
                  <c:v>-1.9034203999999999</c:v>
                </c:pt>
                <c:pt idx="468">
                  <c:v>-1.9061505999999999</c:v>
                </c:pt>
                <c:pt idx="469">
                  <c:v>-1.9070906000000001</c:v>
                </c:pt>
                <c:pt idx="470">
                  <c:v>-1.9086814999999999</c:v>
                </c:pt>
                <c:pt idx="471">
                  <c:v>-1.9119875</c:v>
                </c:pt>
                <c:pt idx="472">
                  <c:v>-1.913043</c:v>
                </c:pt>
                <c:pt idx="473">
                  <c:v>-1.9157198</c:v>
                </c:pt>
                <c:pt idx="474">
                  <c:v>-1.9145335000000001</c:v>
                </c:pt>
                <c:pt idx="475">
                  <c:v>-1.9197337000000001</c:v>
                </c:pt>
                <c:pt idx="476">
                  <c:v>-1.9179354</c:v>
                </c:pt>
                <c:pt idx="477">
                  <c:v>-1.9192563</c:v>
                </c:pt>
                <c:pt idx="478">
                  <c:v>-1.9242532000000001</c:v>
                </c:pt>
                <c:pt idx="479">
                  <c:v>-1.9238010000000001</c:v>
                </c:pt>
                <c:pt idx="480">
                  <c:v>-1.9229750000000001</c:v>
                </c:pt>
                <c:pt idx="481">
                  <c:v>-1.9261368000000001</c:v>
                </c:pt>
                <c:pt idx="482">
                  <c:v>-1.9268061999999999</c:v>
                </c:pt>
                <c:pt idx="483">
                  <c:v>-1.9276791</c:v>
                </c:pt>
                <c:pt idx="484">
                  <c:v>-1.9320866000000001</c:v>
                </c:pt>
                <c:pt idx="485">
                  <c:v>-1.9334119000000001</c:v>
                </c:pt>
                <c:pt idx="486">
                  <c:v>-1.9326741000000001</c:v>
                </c:pt>
                <c:pt idx="487">
                  <c:v>-1.9344258000000001</c:v>
                </c:pt>
                <c:pt idx="488">
                  <c:v>-1.9360519</c:v>
                </c:pt>
                <c:pt idx="489">
                  <c:v>-1.938331</c:v>
                </c:pt>
                <c:pt idx="490">
                  <c:v>-1.9345033</c:v>
                </c:pt>
                <c:pt idx="491">
                  <c:v>-1.9403537</c:v>
                </c:pt>
                <c:pt idx="492">
                  <c:v>-1.9446682</c:v>
                </c:pt>
                <c:pt idx="493">
                  <c:v>-1.948153</c:v>
                </c:pt>
                <c:pt idx="494">
                  <c:v>-1.9451655999999999</c:v>
                </c:pt>
                <c:pt idx="495">
                  <c:v>-1.9482005</c:v>
                </c:pt>
                <c:pt idx="496">
                  <c:v>-1.9511942</c:v>
                </c:pt>
                <c:pt idx="497">
                  <c:v>-1.9508532999999999</c:v>
                </c:pt>
                <c:pt idx="498">
                  <c:v>-1.9539844</c:v>
                </c:pt>
                <c:pt idx="499">
                  <c:v>-1.9533206999999999</c:v>
                </c:pt>
                <c:pt idx="500">
                  <c:v>-1.9545435</c:v>
                </c:pt>
                <c:pt idx="501">
                  <c:v>-1.9581293</c:v>
                </c:pt>
                <c:pt idx="502">
                  <c:v>-1.9574769999999999</c:v>
                </c:pt>
                <c:pt idx="503">
                  <c:v>-1.9600584999999999</c:v>
                </c:pt>
                <c:pt idx="504">
                  <c:v>-1.9637644999999999</c:v>
                </c:pt>
                <c:pt idx="505">
                  <c:v>-1.963654</c:v>
                </c:pt>
                <c:pt idx="506">
                  <c:v>-1.9637667999999999</c:v>
                </c:pt>
                <c:pt idx="507">
                  <c:v>-1.9656941000000001</c:v>
                </c:pt>
                <c:pt idx="508">
                  <c:v>-1.9659276999999999</c:v>
                </c:pt>
                <c:pt idx="509">
                  <c:v>-1.9661268000000001</c:v>
                </c:pt>
                <c:pt idx="510">
                  <c:v>-1.9672981</c:v>
                </c:pt>
                <c:pt idx="511">
                  <c:v>-1.9725294</c:v>
                </c:pt>
                <c:pt idx="512">
                  <c:v>-1.9719633999999999</c:v>
                </c:pt>
                <c:pt idx="513">
                  <c:v>-1.9760458000000001</c:v>
                </c:pt>
                <c:pt idx="514">
                  <c:v>-1.976853</c:v>
                </c:pt>
                <c:pt idx="515">
                  <c:v>-1.9746874999999999</c:v>
                </c:pt>
                <c:pt idx="516">
                  <c:v>-1.9779347</c:v>
                </c:pt>
                <c:pt idx="517">
                  <c:v>-1.9830025</c:v>
                </c:pt>
                <c:pt idx="518">
                  <c:v>-1.9816857999999999</c:v>
                </c:pt>
                <c:pt idx="519">
                  <c:v>-1.9774046999999999</c:v>
                </c:pt>
                <c:pt idx="520">
                  <c:v>-1.9863535000000001</c:v>
                </c:pt>
                <c:pt idx="521">
                  <c:v>-1.9853733</c:v>
                </c:pt>
                <c:pt idx="522">
                  <c:v>-1.9827942000000001</c:v>
                </c:pt>
                <c:pt idx="523">
                  <c:v>-1.9852367</c:v>
                </c:pt>
                <c:pt idx="524">
                  <c:v>-1.9862439000000001</c:v>
                </c:pt>
                <c:pt idx="525">
                  <c:v>-1.9899211999999999</c:v>
                </c:pt>
                <c:pt idx="526">
                  <c:v>-1.9919125</c:v>
                </c:pt>
                <c:pt idx="527">
                  <c:v>-1.9863470999999999</c:v>
                </c:pt>
                <c:pt idx="528">
                  <c:v>-1.9894657</c:v>
                </c:pt>
                <c:pt idx="529">
                  <c:v>-1.9921781999999999</c:v>
                </c:pt>
                <c:pt idx="530">
                  <c:v>-1.9960808999999999</c:v>
                </c:pt>
                <c:pt idx="531">
                  <c:v>-1.9951053999999999</c:v>
                </c:pt>
                <c:pt idx="532">
                  <c:v>-1.9946642999999999</c:v>
                </c:pt>
                <c:pt idx="533">
                  <c:v>-1.99699</c:v>
                </c:pt>
                <c:pt idx="534">
                  <c:v>-1.9986336</c:v>
                </c:pt>
                <c:pt idx="535">
                  <c:v>-1.9984835999999999</c:v>
                </c:pt>
                <c:pt idx="536">
                  <c:v>-2.0014386000000002</c:v>
                </c:pt>
                <c:pt idx="537">
                  <c:v>-2.0033211999999998</c:v>
                </c:pt>
                <c:pt idx="538">
                  <c:v>-2.0054124</c:v>
                </c:pt>
                <c:pt idx="539">
                  <c:v>-2.0068031</c:v>
                </c:pt>
                <c:pt idx="540">
                  <c:v>-2.0071137000000001</c:v>
                </c:pt>
                <c:pt idx="541">
                  <c:v>-2.0063466999999999</c:v>
                </c:pt>
                <c:pt idx="542">
                  <c:v>-2.0094978000000001</c:v>
                </c:pt>
                <c:pt idx="543">
                  <c:v>-2.0104725999999999</c:v>
                </c:pt>
                <c:pt idx="544">
                  <c:v>-2.0094479000000001</c:v>
                </c:pt>
                <c:pt idx="545">
                  <c:v>-2.0126637000000001</c:v>
                </c:pt>
                <c:pt idx="546">
                  <c:v>-2.0145382999999999</c:v>
                </c:pt>
                <c:pt idx="547">
                  <c:v>-2.0149906</c:v>
                </c:pt>
                <c:pt idx="548">
                  <c:v>-2.0172314999999998</c:v>
                </c:pt>
                <c:pt idx="549">
                  <c:v>-2.0188668000000001</c:v>
                </c:pt>
                <c:pt idx="550">
                  <c:v>-2.0151922</c:v>
                </c:pt>
                <c:pt idx="551">
                  <c:v>-2.0214023000000001</c:v>
                </c:pt>
                <c:pt idx="552">
                  <c:v>-2.0205704999999998</c:v>
                </c:pt>
                <c:pt idx="553">
                  <c:v>-2.0218582999999999</c:v>
                </c:pt>
                <c:pt idx="554">
                  <c:v>-2.0216829000000001</c:v>
                </c:pt>
                <c:pt idx="555">
                  <c:v>-2.0246672999999999</c:v>
                </c:pt>
                <c:pt idx="556">
                  <c:v>-2.0232269999999999</c:v>
                </c:pt>
                <c:pt idx="557">
                  <c:v>-2.0275246999999998</c:v>
                </c:pt>
                <c:pt idx="558">
                  <c:v>-2.0285606</c:v>
                </c:pt>
                <c:pt idx="559">
                  <c:v>-2.0299206000000001</c:v>
                </c:pt>
                <c:pt idx="560">
                  <c:v>-2.0330086999999999</c:v>
                </c:pt>
                <c:pt idx="561">
                  <c:v>-2.0319107000000001</c:v>
                </c:pt>
                <c:pt idx="562">
                  <c:v>-2.0293499000000002</c:v>
                </c:pt>
                <c:pt idx="563">
                  <c:v>-2.0342761999999999</c:v>
                </c:pt>
                <c:pt idx="564">
                  <c:v>-2.0364795999999998</c:v>
                </c:pt>
                <c:pt idx="565">
                  <c:v>-2.0364773999999999</c:v>
                </c:pt>
                <c:pt idx="566">
                  <c:v>-2.0393561999999998</c:v>
                </c:pt>
                <c:pt idx="567">
                  <c:v>-2.0403625999999999</c:v>
                </c:pt>
                <c:pt idx="568">
                  <c:v>-2.0445131999999999</c:v>
                </c:pt>
                <c:pt idx="569">
                  <c:v>-2.0403967000000001</c:v>
                </c:pt>
                <c:pt idx="570">
                  <c:v>-2.0426692000000002</c:v>
                </c:pt>
                <c:pt idx="571">
                  <c:v>-2.0439756</c:v>
                </c:pt>
                <c:pt idx="572">
                  <c:v>-2.0462340000000001</c:v>
                </c:pt>
                <c:pt idx="573">
                  <c:v>-2.0488461999999998</c:v>
                </c:pt>
                <c:pt idx="574">
                  <c:v>-2.0443511000000001</c:v>
                </c:pt>
                <c:pt idx="575">
                  <c:v>-2.0489055999999999</c:v>
                </c:pt>
                <c:pt idx="576">
                  <c:v>-2.0480524999999998</c:v>
                </c:pt>
                <c:pt idx="577">
                  <c:v>-2.0498026</c:v>
                </c:pt>
                <c:pt idx="578">
                  <c:v>-2.0579344000000002</c:v>
                </c:pt>
                <c:pt idx="579">
                  <c:v>-2.0599167999999999</c:v>
                </c:pt>
                <c:pt idx="580">
                  <c:v>-2.0547765999999998</c:v>
                </c:pt>
                <c:pt idx="581">
                  <c:v>-2.0558356999999998</c:v>
                </c:pt>
                <c:pt idx="582">
                  <c:v>-2.0597664</c:v>
                </c:pt>
                <c:pt idx="583">
                  <c:v>-2.0601188000000001</c:v>
                </c:pt>
                <c:pt idx="584">
                  <c:v>-2.0633590000000002</c:v>
                </c:pt>
                <c:pt idx="585">
                  <c:v>-2.0625589</c:v>
                </c:pt>
                <c:pt idx="586">
                  <c:v>-2.064136</c:v>
                </c:pt>
                <c:pt idx="587">
                  <c:v>-2.0622121</c:v>
                </c:pt>
                <c:pt idx="588">
                  <c:v>-2.0672066999999998</c:v>
                </c:pt>
                <c:pt idx="589">
                  <c:v>-2.0669572000000001</c:v>
                </c:pt>
                <c:pt idx="590">
                  <c:v>-2.0693674999999998</c:v>
                </c:pt>
                <c:pt idx="591">
                  <c:v>-2.0706747999999999</c:v>
                </c:pt>
                <c:pt idx="592">
                  <c:v>-2.0679097999999998</c:v>
                </c:pt>
                <c:pt idx="593">
                  <c:v>-2.0739353</c:v>
                </c:pt>
                <c:pt idx="594">
                  <c:v>-2.0734154999999999</c:v>
                </c:pt>
                <c:pt idx="595">
                  <c:v>-2.0738188000000002</c:v>
                </c:pt>
                <c:pt idx="596">
                  <c:v>-2.0764371000000001</c:v>
                </c:pt>
                <c:pt idx="597">
                  <c:v>-2.0773031999999998</c:v>
                </c:pt>
                <c:pt idx="598">
                  <c:v>-2.0802600999999998</c:v>
                </c:pt>
                <c:pt idx="599">
                  <c:v>-2.0823070000000001</c:v>
                </c:pt>
                <c:pt idx="600">
                  <c:v>-2.0846846000000001</c:v>
                </c:pt>
                <c:pt idx="601">
                  <c:v>-2.0836318999999999</c:v>
                </c:pt>
                <c:pt idx="602">
                  <c:v>-2.0835032</c:v>
                </c:pt>
                <c:pt idx="603">
                  <c:v>-2.0836530999999998</c:v>
                </c:pt>
                <c:pt idx="604">
                  <c:v>-2.0861223999999998</c:v>
                </c:pt>
                <c:pt idx="605">
                  <c:v>-2.0904166000000002</c:v>
                </c:pt>
                <c:pt idx="606">
                  <c:v>-2.0863337</c:v>
                </c:pt>
                <c:pt idx="607">
                  <c:v>-2.09307</c:v>
                </c:pt>
                <c:pt idx="608">
                  <c:v>-2.0945490000000002</c:v>
                </c:pt>
                <c:pt idx="609">
                  <c:v>-2.0963004999999999</c:v>
                </c:pt>
                <c:pt idx="610">
                  <c:v>-2.0928618999999999</c:v>
                </c:pt>
                <c:pt idx="611">
                  <c:v>-2.0977887000000002</c:v>
                </c:pt>
                <c:pt idx="612">
                  <c:v>-2.0983684999999999</c:v>
                </c:pt>
                <c:pt idx="613">
                  <c:v>-2.0956947000000001</c:v>
                </c:pt>
                <c:pt idx="614">
                  <c:v>-2.1025955000000001</c:v>
                </c:pt>
                <c:pt idx="615">
                  <c:v>-2.1011663999999999</c:v>
                </c:pt>
                <c:pt idx="616">
                  <c:v>-2.1032948</c:v>
                </c:pt>
                <c:pt idx="617">
                  <c:v>-2.1048537</c:v>
                </c:pt>
                <c:pt idx="618">
                  <c:v>-2.1065117</c:v>
                </c:pt>
                <c:pt idx="619">
                  <c:v>-2.1055687999999999</c:v>
                </c:pt>
                <c:pt idx="620">
                  <c:v>-2.1064056</c:v>
                </c:pt>
                <c:pt idx="621">
                  <c:v>-2.1093299999999999</c:v>
                </c:pt>
                <c:pt idx="622">
                  <c:v>-2.1131500999999999</c:v>
                </c:pt>
                <c:pt idx="623">
                  <c:v>-2.1135636</c:v>
                </c:pt>
                <c:pt idx="624">
                  <c:v>-2.1140756000000001</c:v>
                </c:pt>
                <c:pt idx="625">
                  <c:v>-2.1101956999999998</c:v>
                </c:pt>
                <c:pt idx="626">
                  <c:v>-2.1116239999999999</c:v>
                </c:pt>
                <c:pt idx="627">
                  <c:v>-2.1160263000000001</c:v>
                </c:pt>
                <c:pt idx="628">
                  <c:v>-2.1179146000000002</c:v>
                </c:pt>
                <c:pt idx="629">
                  <c:v>-2.1193911000000001</c:v>
                </c:pt>
                <c:pt idx="630">
                  <c:v>-2.1162369999999999</c:v>
                </c:pt>
                <c:pt idx="631">
                  <c:v>-2.1198513999999999</c:v>
                </c:pt>
                <c:pt idx="632">
                  <c:v>-2.120209</c:v>
                </c:pt>
                <c:pt idx="633">
                  <c:v>-2.1218465000000002</c:v>
                </c:pt>
                <c:pt idx="634">
                  <c:v>-2.1254255999999998</c:v>
                </c:pt>
                <c:pt idx="635">
                  <c:v>-2.1272424000000001</c:v>
                </c:pt>
                <c:pt idx="636">
                  <c:v>-2.1290040000000001</c:v>
                </c:pt>
                <c:pt idx="637">
                  <c:v>-2.1270839000000001</c:v>
                </c:pt>
                <c:pt idx="638">
                  <c:v>-2.1284684999999999</c:v>
                </c:pt>
                <c:pt idx="639">
                  <c:v>-2.1287721999999998</c:v>
                </c:pt>
                <c:pt idx="640">
                  <c:v>-2.1335747999999999</c:v>
                </c:pt>
                <c:pt idx="641">
                  <c:v>-2.1366991</c:v>
                </c:pt>
                <c:pt idx="642">
                  <c:v>-2.1342921000000001</c:v>
                </c:pt>
                <c:pt idx="643">
                  <c:v>-2.1375500999999999</c:v>
                </c:pt>
                <c:pt idx="644">
                  <c:v>-2.1407702999999998</c:v>
                </c:pt>
                <c:pt idx="645">
                  <c:v>-2.1364033999999998</c:v>
                </c:pt>
                <c:pt idx="646">
                  <c:v>-2.1423491000000001</c:v>
                </c:pt>
                <c:pt idx="647">
                  <c:v>-2.1391509000000002</c:v>
                </c:pt>
                <c:pt idx="648">
                  <c:v>-2.1422368999999999</c:v>
                </c:pt>
                <c:pt idx="649">
                  <c:v>-2.1410871999999999</c:v>
                </c:pt>
                <c:pt idx="650">
                  <c:v>-2.1424500000000002</c:v>
                </c:pt>
                <c:pt idx="651">
                  <c:v>-2.1508264000000001</c:v>
                </c:pt>
                <c:pt idx="652">
                  <c:v>-2.1492005000000001</c:v>
                </c:pt>
                <c:pt idx="653">
                  <c:v>-2.1487409999999998</c:v>
                </c:pt>
                <c:pt idx="654">
                  <c:v>-2.1530081999999999</c:v>
                </c:pt>
                <c:pt idx="655">
                  <c:v>-2.1520562000000001</c:v>
                </c:pt>
                <c:pt idx="656">
                  <c:v>-2.1527056</c:v>
                </c:pt>
                <c:pt idx="657">
                  <c:v>-2.1513876999999999</c:v>
                </c:pt>
                <c:pt idx="658">
                  <c:v>-2.1557092999999998</c:v>
                </c:pt>
                <c:pt idx="659">
                  <c:v>-2.1584075999999999</c:v>
                </c:pt>
                <c:pt idx="660">
                  <c:v>-2.1609910999999999</c:v>
                </c:pt>
                <c:pt idx="661">
                  <c:v>-2.1607006000000002</c:v>
                </c:pt>
                <c:pt idx="662">
                  <c:v>-2.1630297999999999</c:v>
                </c:pt>
                <c:pt idx="663">
                  <c:v>-2.1654418</c:v>
                </c:pt>
                <c:pt idx="664">
                  <c:v>-2.1684743000000002</c:v>
                </c:pt>
                <c:pt idx="665">
                  <c:v>-2.1649604999999998</c:v>
                </c:pt>
                <c:pt idx="666">
                  <c:v>-2.168345</c:v>
                </c:pt>
                <c:pt idx="667">
                  <c:v>-2.1702037999999999</c:v>
                </c:pt>
                <c:pt idx="668">
                  <c:v>-2.1709363000000002</c:v>
                </c:pt>
                <c:pt idx="669">
                  <c:v>-2.1709233000000001</c:v>
                </c:pt>
                <c:pt idx="670">
                  <c:v>-2.1725634999999999</c:v>
                </c:pt>
                <c:pt idx="671">
                  <c:v>-2.1722955000000002</c:v>
                </c:pt>
                <c:pt idx="672">
                  <c:v>-2.1784336</c:v>
                </c:pt>
                <c:pt idx="673">
                  <c:v>-2.1787961</c:v>
                </c:pt>
                <c:pt idx="674">
                  <c:v>-2.1834224</c:v>
                </c:pt>
                <c:pt idx="675">
                  <c:v>-2.1823003999999999</c:v>
                </c:pt>
                <c:pt idx="676">
                  <c:v>-2.1807509</c:v>
                </c:pt>
                <c:pt idx="677">
                  <c:v>-2.1841738999999998</c:v>
                </c:pt>
                <c:pt idx="678">
                  <c:v>-2.1851232</c:v>
                </c:pt>
                <c:pt idx="679">
                  <c:v>-2.1872603000000002</c:v>
                </c:pt>
                <c:pt idx="680">
                  <c:v>-2.1890819000000001</c:v>
                </c:pt>
                <c:pt idx="681">
                  <c:v>-2.1912761000000001</c:v>
                </c:pt>
                <c:pt idx="682">
                  <c:v>-2.1907472000000001</c:v>
                </c:pt>
                <c:pt idx="683">
                  <c:v>-2.1907174</c:v>
                </c:pt>
                <c:pt idx="684">
                  <c:v>-2.1959588999999999</c:v>
                </c:pt>
                <c:pt idx="685">
                  <c:v>-2.1950994000000001</c:v>
                </c:pt>
                <c:pt idx="686">
                  <c:v>-2.1988840000000001</c:v>
                </c:pt>
                <c:pt idx="687">
                  <c:v>-2.1967251000000001</c:v>
                </c:pt>
                <c:pt idx="688">
                  <c:v>-2.1962845999999998</c:v>
                </c:pt>
                <c:pt idx="689">
                  <c:v>-2.1994986999999999</c:v>
                </c:pt>
                <c:pt idx="690">
                  <c:v>-2.2023695999999999</c:v>
                </c:pt>
                <c:pt idx="691">
                  <c:v>-2.2061896000000001</c:v>
                </c:pt>
                <c:pt idx="692">
                  <c:v>-2.2083472</c:v>
                </c:pt>
                <c:pt idx="693">
                  <c:v>-2.2072352</c:v>
                </c:pt>
                <c:pt idx="694">
                  <c:v>-2.2100803999999998</c:v>
                </c:pt>
                <c:pt idx="695">
                  <c:v>-2.2085132000000001</c:v>
                </c:pt>
                <c:pt idx="696">
                  <c:v>-2.2130359999999998</c:v>
                </c:pt>
                <c:pt idx="697">
                  <c:v>-2.2136803999999999</c:v>
                </c:pt>
                <c:pt idx="698">
                  <c:v>-2.2141339000000002</c:v>
                </c:pt>
                <c:pt idx="699">
                  <c:v>-2.2140911000000001</c:v>
                </c:pt>
                <c:pt idx="700">
                  <c:v>-2.2210934999999998</c:v>
                </c:pt>
                <c:pt idx="701">
                  <c:v>-2.2180634000000001</c:v>
                </c:pt>
                <c:pt idx="702">
                  <c:v>-2.2224748999999999</c:v>
                </c:pt>
                <c:pt idx="703">
                  <c:v>-2.2222072000000002</c:v>
                </c:pt>
                <c:pt idx="704">
                  <c:v>-2.2247937000000002</c:v>
                </c:pt>
                <c:pt idx="705">
                  <c:v>-2.2223316999999998</c:v>
                </c:pt>
                <c:pt idx="706">
                  <c:v>-2.2270420999999998</c:v>
                </c:pt>
                <c:pt idx="707">
                  <c:v>-2.2247425000000001</c:v>
                </c:pt>
                <c:pt idx="708">
                  <c:v>-2.2295221999999999</c:v>
                </c:pt>
                <c:pt idx="709">
                  <c:v>-2.2327550999999999</c:v>
                </c:pt>
                <c:pt idx="710">
                  <c:v>-2.2318585999999998</c:v>
                </c:pt>
                <c:pt idx="711">
                  <c:v>-2.2308944999999998</c:v>
                </c:pt>
                <c:pt idx="712">
                  <c:v>-2.2348781999999998</c:v>
                </c:pt>
                <c:pt idx="713">
                  <c:v>-2.2363035999999998</c:v>
                </c:pt>
                <c:pt idx="714">
                  <c:v>-2.2364236000000002</c:v>
                </c:pt>
                <c:pt idx="715">
                  <c:v>-2.2380958999999998</c:v>
                </c:pt>
                <c:pt idx="716">
                  <c:v>-2.2411363999999998</c:v>
                </c:pt>
                <c:pt idx="717">
                  <c:v>-2.2418642000000002</c:v>
                </c:pt>
                <c:pt idx="718">
                  <c:v>-2.2400397999999999</c:v>
                </c:pt>
                <c:pt idx="719">
                  <c:v>-2.2440213999999998</c:v>
                </c:pt>
                <c:pt idx="720">
                  <c:v>-2.2421270999999998</c:v>
                </c:pt>
                <c:pt idx="721">
                  <c:v>-2.2459153999999999</c:v>
                </c:pt>
                <c:pt idx="722">
                  <c:v>-2.2485539999999999</c:v>
                </c:pt>
                <c:pt idx="723">
                  <c:v>-2.2516102999999998</c:v>
                </c:pt>
                <c:pt idx="724">
                  <c:v>-2.2501308999999998</c:v>
                </c:pt>
                <c:pt idx="725">
                  <c:v>-2.2502803</c:v>
                </c:pt>
                <c:pt idx="726">
                  <c:v>-2.2523178000000001</c:v>
                </c:pt>
                <c:pt idx="727">
                  <c:v>-2.2552715000000001</c:v>
                </c:pt>
                <c:pt idx="728">
                  <c:v>-2.2557714</c:v>
                </c:pt>
                <c:pt idx="729">
                  <c:v>-2.2534049999999999</c:v>
                </c:pt>
                <c:pt idx="730">
                  <c:v>-2.257193</c:v>
                </c:pt>
                <c:pt idx="731">
                  <c:v>-2.2577554000000002</c:v>
                </c:pt>
                <c:pt idx="732">
                  <c:v>-2.2639387000000002</c:v>
                </c:pt>
                <c:pt idx="733">
                  <c:v>-2.2621085000000001</c:v>
                </c:pt>
                <c:pt idx="734">
                  <c:v>-2.2607892999999999</c:v>
                </c:pt>
                <c:pt idx="735">
                  <c:v>-2.2623357999999998</c:v>
                </c:pt>
                <c:pt idx="736">
                  <c:v>-2.267633</c:v>
                </c:pt>
                <c:pt idx="737">
                  <c:v>-2.2669103000000002</c:v>
                </c:pt>
                <c:pt idx="738">
                  <c:v>-2.2666290999999998</c:v>
                </c:pt>
                <c:pt idx="739">
                  <c:v>-2.2677277</c:v>
                </c:pt>
                <c:pt idx="740">
                  <c:v>-2.268192</c:v>
                </c:pt>
                <c:pt idx="741">
                  <c:v>-2.2733018999999999</c:v>
                </c:pt>
                <c:pt idx="742">
                  <c:v>-2.2748990999999998</c:v>
                </c:pt>
                <c:pt idx="743">
                  <c:v>-2.2761708</c:v>
                </c:pt>
                <c:pt idx="744">
                  <c:v>-2.2737202999999999</c:v>
                </c:pt>
                <c:pt idx="745">
                  <c:v>-2.2777715999999999</c:v>
                </c:pt>
                <c:pt idx="746">
                  <c:v>-2.2782822</c:v>
                </c:pt>
                <c:pt idx="747">
                  <c:v>-2.2795877999999998</c:v>
                </c:pt>
                <c:pt idx="748">
                  <c:v>-2.2803200000000001</c:v>
                </c:pt>
                <c:pt idx="749">
                  <c:v>-2.2817398</c:v>
                </c:pt>
                <c:pt idx="750">
                  <c:v>-2.2826916000000002</c:v>
                </c:pt>
                <c:pt idx="751">
                  <c:v>-2.2855170999999999</c:v>
                </c:pt>
                <c:pt idx="752">
                  <c:v>-2.2899069000000001</c:v>
                </c:pt>
                <c:pt idx="753">
                  <c:v>-2.2902290999999999</c:v>
                </c:pt>
                <c:pt idx="754">
                  <c:v>-2.2900138000000001</c:v>
                </c:pt>
                <c:pt idx="755">
                  <c:v>-2.2912452000000001</c:v>
                </c:pt>
                <c:pt idx="756">
                  <c:v>-2.2922418000000002</c:v>
                </c:pt>
                <c:pt idx="757">
                  <c:v>-2.2897284</c:v>
                </c:pt>
                <c:pt idx="758">
                  <c:v>-2.2966875</c:v>
                </c:pt>
                <c:pt idx="759">
                  <c:v>-2.2938475999999999</c:v>
                </c:pt>
                <c:pt idx="760">
                  <c:v>-2.295067</c:v>
                </c:pt>
                <c:pt idx="761">
                  <c:v>-2.2974484999999998</c:v>
                </c:pt>
                <c:pt idx="762">
                  <c:v>-2.2980760999999998</c:v>
                </c:pt>
                <c:pt idx="763">
                  <c:v>-2.2992083999999999</c:v>
                </c:pt>
                <c:pt idx="764">
                  <c:v>-2.2985799</c:v>
                </c:pt>
                <c:pt idx="765">
                  <c:v>-2.3007317999999999</c:v>
                </c:pt>
                <c:pt idx="766">
                  <c:v>-2.3040229999999999</c:v>
                </c:pt>
                <c:pt idx="767">
                  <c:v>-2.3059175000000001</c:v>
                </c:pt>
                <c:pt idx="768">
                  <c:v>-2.3048394999999999</c:v>
                </c:pt>
                <c:pt idx="769">
                  <c:v>-2.3057433000000001</c:v>
                </c:pt>
                <c:pt idx="770">
                  <c:v>-2.3103745</c:v>
                </c:pt>
                <c:pt idx="771">
                  <c:v>-2.3103576000000001</c:v>
                </c:pt>
                <c:pt idx="772">
                  <c:v>-2.3088731999999998</c:v>
                </c:pt>
                <c:pt idx="773">
                  <c:v>-2.3102743000000001</c:v>
                </c:pt>
                <c:pt idx="774">
                  <c:v>-2.3131585000000001</c:v>
                </c:pt>
                <c:pt idx="775">
                  <c:v>-2.3159423000000001</c:v>
                </c:pt>
                <c:pt idx="776">
                  <c:v>-2.316433</c:v>
                </c:pt>
                <c:pt idx="777">
                  <c:v>-2.3172179000000002</c:v>
                </c:pt>
                <c:pt idx="778">
                  <c:v>-2.3173303000000001</c:v>
                </c:pt>
                <c:pt idx="779">
                  <c:v>-2.3200216999999999</c:v>
                </c:pt>
                <c:pt idx="780">
                  <c:v>-2.3174652</c:v>
                </c:pt>
                <c:pt idx="781">
                  <c:v>-2.3220391999999999</c:v>
                </c:pt>
                <c:pt idx="782">
                  <c:v>-2.3232091000000001</c:v>
                </c:pt>
                <c:pt idx="783">
                  <c:v>-2.3243974999999999</c:v>
                </c:pt>
                <c:pt idx="784">
                  <c:v>-2.3271172</c:v>
                </c:pt>
                <c:pt idx="785">
                  <c:v>-2.3257935999999999</c:v>
                </c:pt>
                <c:pt idx="786">
                  <c:v>-2.3231769</c:v>
                </c:pt>
                <c:pt idx="787">
                  <c:v>-2.3254457999999998</c:v>
                </c:pt>
                <c:pt idx="788">
                  <c:v>-2.3266730999999998</c:v>
                </c:pt>
                <c:pt idx="789">
                  <c:v>-2.331016</c:v>
                </c:pt>
                <c:pt idx="790">
                  <c:v>-2.3288093000000001</c:v>
                </c:pt>
                <c:pt idx="791">
                  <c:v>-2.3295435000000002</c:v>
                </c:pt>
                <c:pt idx="792">
                  <c:v>-2.3344355000000001</c:v>
                </c:pt>
                <c:pt idx="793">
                  <c:v>-2.3354289000000001</c:v>
                </c:pt>
                <c:pt idx="794">
                  <c:v>-2.3366055000000001</c:v>
                </c:pt>
                <c:pt idx="795">
                  <c:v>-2.3354556</c:v>
                </c:pt>
                <c:pt idx="796">
                  <c:v>-2.3381080999999999</c:v>
                </c:pt>
                <c:pt idx="797">
                  <c:v>-2.3417585000000001</c:v>
                </c:pt>
                <c:pt idx="798">
                  <c:v>-2.3395636</c:v>
                </c:pt>
                <c:pt idx="799">
                  <c:v>-2.3417382999999998</c:v>
                </c:pt>
                <c:pt idx="800">
                  <c:v>-2.3445548999999999</c:v>
                </c:pt>
                <c:pt idx="801">
                  <c:v>-2.3453506000000002</c:v>
                </c:pt>
                <c:pt idx="802">
                  <c:v>-2.3454218999999998</c:v>
                </c:pt>
                <c:pt idx="803">
                  <c:v>-2.3459401999999998</c:v>
                </c:pt>
                <c:pt idx="804">
                  <c:v>-2.3491654</c:v>
                </c:pt>
                <c:pt idx="805">
                  <c:v>-2.3483318</c:v>
                </c:pt>
                <c:pt idx="806">
                  <c:v>-2.3487764000000002</c:v>
                </c:pt>
                <c:pt idx="807">
                  <c:v>-2.3520596999999999</c:v>
                </c:pt>
                <c:pt idx="808">
                  <c:v>-2.3518908999999999</c:v>
                </c:pt>
                <c:pt idx="809">
                  <c:v>-2.3538668999999999</c:v>
                </c:pt>
                <c:pt idx="810">
                  <c:v>-2.3571399</c:v>
                </c:pt>
                <c:pt idx="811">
                  <c:v>-2.3553815999999999</c:v>
                </c:pt>
                <c:pt idx="812">
                  <c:v>-2.3580833999999999</c:v>
                </c:pt>
                <c:pt idx="813">
                  <c:v>-2.3585907000000002</c:v>
                </c:pt>
                <c:pt idx="814">
                  <c:v>-2.3596602999999998</c:v>
                </c:pt>
                <c:pt idx="815">
                  <c:v>-2.3619289000000001</c:v>
                </c:pt>
                <c:pt idx="816">
                  <c:v>-2.3644273</c:v>
                </c:pt>
                <c:pt idx="817">
                  <c:v>-2.3628072000000002</c:v>
                </c:pt>
                <c:pt idx="818">
                  <c:v>-2.3626480999999999</c:v>
                </c:pt>
                <c:pt idx="819">
                  <c:v>-2.3661040999999998</c:v>
                </c:pt>
                <c:pt idx="820">
                  <c:v>-2.3685825</c:v>
                </c:pt>
                <c:pt idx="821">
                  <c:v>-2.3691623000000002</c:v>
                </c:pt>
                <c:pt idx="822">
                  <c:v>-2.3667364000000002</c:v>
                </c:pt>
                <c:pt idx="823">
                  <c:v>-2.3716365000000001</c:v>
                </c:pt>
                <c:pt idx="824">
                  <c:v>-2.370714</c:v>
                </c:pt>
                <c:pt idx="825">
                  <c:v>-2.3741173999999998</c:v>
                </c:pt>
                <c:pt idx="826">
                  <c:v>-2.3758298999999998</c:v>
                </c:pt>
                <c:pt idx="827">
                  <c:v>-2.3757522</c:v>
                </c:pt>
                <c:pt idx="828">
                  <c:v>-2.3773506000000002</c:v>
                </c:pt>
                <c:pt idx="829">
                  <c:v>-2.3800097999999998</c:v>
                </c:pt>
                <c:pt idx="830">
                  <c:v>-2.3770517</c:v>
                </c:pt>
                <c:pt idx="831">
                  <c:v>-2.3826917999999999</c:v>
                </c:pt>
                <c:pt idx="832">
                  <c:v>-2.3819341000000001</c:v>
                </c:pt>
                <c:pt idx="833">
                  <c:v>-2.3855311000000001</c:v>
                </c:pt>
                <c:pt idx="834">
                  <c:v>-2.3852609999999999</c:v>
                </c:pt>
                <c:pt idx="835">
                  <c:v>-2.3892235999999998</c:v>
                </c:pt>
                <c:pt idx="836">
                  <c:v>-2.3861878999999999</c:v>
                </c:pt>
                <c:pt idx="837">
                  <c:v>-2.3900834999999998</c:v>
                </c:pt>
                <c:pt idx="838">
                  <c:v>-2.3872490000000002</c:v>
                </c:pt>
                <c:pt idx="839">
                  <c:v>-2.3913289999999998</c:v>
                </c:pt>
                <c:pt idx="840">
                  <c:v>-2.3938826</c:v>
                </c:pt>
                <c:pt idx="841">
                  <c:v>-2.3956993</c:v>
                </c:pt>
                <c:pt idx="842">
                  <c:v>-2.3948749</c:v>
                </c:pt>
                <c:pt idx="843">
                  <c:v>-2.3940823999999998</c:v>
                </c:pt>
                <c:pt idx="844">
                  <c:v>-2.3971593000000002</c:v>
                </c:pt>
                <c:pt idx="845">
                  <c:v>-2.4020679</c:v>
                </c:pt>
                <c:pt idx="846">
                  <c:v>-2.3989468999999999</c:v>
                </c:pt>
                <c:pt idx="847">
                  <c:v>-2.3992621000000001</c:v>
                </c:pt>
                <c:pt idx="848">
                  <c:v>-2.4017151999999999</c:v>
                </c:pt>
                <c:pt idx="849">
                  <c:v>-2.4049309999999999</c:v>
                </c:pt>
                <c:pt idx="850">
                  <c:v>-2.4054742999999998</c:v>
                </c:pt>
                <c:pt idx="851">
                  <c:v>-2.4066467999999999</c:v>
                </c:pt>
                <c:pt idx="852">
                  <c:v>-2.4086973999999999</c:v>
                </c:pt>
                <c:pt idx="853">
                  <c:v>-2.4115337999999999</c:v>
                </c:pt>
                <c:pt idx="854">
                  <c:v>-2.4097621999999999</c:v>
                </c:pt>
                <c:pt idx="855">
                  <c:v>-2.4095521999999998</c:v>
                </c:pt>
                <c:pt idx="856">
                  <c:v>-2.4126080000000001</c:v>
                </c:pt>
                <c:pt idx="857">
                  <c:v>-2.4122295999999999</c:v>
                </c:pt>
                <c:pt idx="858">
                  <c:v>-2.4169366999999999</c:v>
                </c:pt>
                <c:pt idx="859">
                  <c:v>-2.4186204999999998</c:v>
                </c:pt>
                <c:pt idx="860">
                  <c:v>-2.4192157999999999</c:v>
                </c:pt>
                <c:pt idx="861">
                  <c:v>-2.4204199000000002</c:v>
                </c:pt>
                <c:pt idx="862">
                  <c:v>-2.421627</c:v>
                </c:pt>
                <c:pt idx="863">
                  <c:v>-2.4256970999999998</c:v>
                </c:pt>
                <c:pt idx="864">
                  <c:v>-2.4226988999999999</c:v>
                </c:pt>
                <c:pt idx="865">
                  <c:v>-2.4218595000000001</c:v>
                </c:pt>
                <c:pt idx="866">
                  <c:v>-2.4276285</c:v>
                </c:pt>
                <c:pt idx="867">
                  <c:v>-2.4256232999999998</c:v>
                </c:pt>
                <c:pt idx="868">
                  <c:v>-2.4284151999999999</c:v>
                </c:pt>
                <c:pt idx="869">
                  <c:v>-2.4284979999999998</c:v>
                </c:pt>
                <c:pt idx="870">
                  <c:v>-2.4317177999999999</c:v>
                </c:pt>
                <c:pt idx="871">
                  <c:v>-2.4320846</c:v>
                </c:pt>
                <c:pt idx="872">
                  <c:v>-2.4324981000000001</c:v>
                </c:pt>
                <c:pt idx="873">
                  <c:v>-2.4325827000000002</c:v>
                </c:pt>
                <c:pt idx="874">
                  <c:v>-2.4357009000000001</c:v>
                </c:pt>
                <c:pt idx="875">
                  <c:v>-2.4387921000000001</c:v>
                </c:pt>
                <c:pt idx="876">
                  <c:v>-2.4350801</c:v>
                </c:pt>
                <c:pt idx="877">
                  <c:v>-2.4354301</c:v>
                </c:pt>
                <c:pt idx="878">
                  <c:v>-2.4384578000000001</c:v>
                </c:pt>
                <c:pt idx="879">
                  <c:v>-2.4390041</c:v>
                </c:pt>
                <c:pt idx="880">
                  <c:v>-2.4388727000000001</c:v>
                </c:pt>
                <c:pt idx="881">
                  <c:v>-2.4439715</c:v>
                </c:pt>
                <c:pt idx="882">
                  <c:v>-2.4412307000000002</c:v>
                </c:pt>
                <c:pt idx="883">
                  <c:v>-2.4467173</c:v>
                </c:pt>
                <c:pt idx="884">
                  <c:v>-2.4494893000000002</c:v>
                </c:pt>
                <c:pt idx="885">
                  <c:v>-2.4505374</c:v>
                </c:pt>
                <c:pt idx="886">
                  <c:v>-2.4502983</c:v>
                </c:pt>
                <c:pt idx="887">
                  <c:v>-2.4513878999999998</c:v>
                </c:pt>
                <c:pt idx="888">
                  <c:v>-2.4516372999999998</c:v>
                </c:pt>
                <c:pt idx="889">
                  <c:v>-2.4531120999999998</c:v>
                </c:pt>
                <c:pt idx="890">
                  <c:v>-2.4537293</c:v>
                </c:pt>
                <c:pt idx="891">
                  <c:v>-2.4573043999999999</c:v>
                </c:pt>
                <c:pt idx="892">
                  <c:v>-2.4554290999999999</c:v>
                </c:pt>
                <c:pt idx="893">
                  <c:v>-2.4579447999999999</c:v>
                </c:pt>
                <c:pt idx="894">
                  <c:v>-2.4595685999999999</c:v>
                </c:pt>
                <c:pt idx="895">
                  <c:v>-2.4630158</c:v>
                </c:pt>
                <c:pt idx="896">
                  <c:v>-2.4581246000000001</c:v>
                </c:pt>
                <c:pt idx="897">
                  <c:v>-2.4643605000000002</c:v>
                </c:pt>
                <c:pt idx="898">
                  <c:v>-2.4621284999999999</c:v>
                </c:pt>
                <c:pt idx="899">
                  <c:v>-2.4651006999999998</c:v>
                </c:pt>
                <c:pt idx="900">
                  <c:v>-2.4656443000000001</c:v>
                </c:pt>
                <c:pt idx="901">
                  <c:v>-2.4667677000000001</c:v>
                </c:pt>
                <c:pt idx="902">
                  <c:v>-2.4671148999999999</c:v>
                </c:pt>
                <c:pt idx="903">
                  <c:v>-2.4698262</c:v>
                </c:pt>
                <c:pt idx="904">
                  <c:v>-2.4724718999999999</c:v>
                </c:pt>
                <c:pt idx="905">
                  <c:v>-2.4713083999999998</c:v>
                </c:pt>
                <c:pt idx="906">
                  <c:v>-2.4689654999999999</c:v>
                </c:pt>
                <c:pt idx="907">
                  <c:v>-2.4739803999999999</c:v>
                </c:pt>
                <c:pt idx="908">
                  <c:v>-2.4731987000000002</c:v>
                </c:pt>
                <c:pt idx="909">
                  <c:v>-2.4778525</c:v>
                </c:pt>
                <c:pt idx="910">
                  <c:v>-2.4814213999999999</c:v>
                </c:pt>
                <c:pt idx="911">
                  <c:v>-2.4779173999999999</c:v>
                </c:pt>
                <c:pt idx="912">
                  <c:v>-2.4793843999999998</c:v>
                </c:pt>
                <c:pt idx="913">
                  <c:v>-2.4812709000000002</c:v>
                </c:pt>
                <c:pt idx="914">
                  <c:v>-2.4798045000000002</c:v>
                </c:pt>
                <c:pt idx="915">
                  <c:v>-2.4824001999999998</c:v>
                </c:pt>
                <c:pt idx="916">
                  <c:v>-2.4826027000000002</c:v>
                </c:pt>
                <c:pt idx="917">
                  <c:v>-2.4877028000000001</c:v>
                </c:pt>
                <c:pt idx="918">
                  <c:v>-2.4881815</c:v>
                </c:pt>
                <c:pt idx="919">
                  <c:v>-2.4882027999999998</c:v>
                </c:pt>
                <c:pt idx="920">
                  <c:v>-2.4942133000000002</c:v>
                </c:pt>
                <c:pt idx="921">
                  <c:v>-2.4930918000000002</c:v>
                </c:pt>
                <c:pt idx="922">
                  <c:v>-2.4924721000000001</c:v>
                </c:pt>
                <c:pt idx="923">
                  <c:v>-2.4944525</c:v>
                </c:pt>
                <c:pt idx="924">
                  <c:v>-2.4935234999999998</c:v>
                </c:pt>
                <c:pt idx="925">
                  <c:v>-2.4968379999999999</c:v>
                </c:pt>
                <c:pt idx="926">
                  <c:v>-2.4961739000000001</c:v>
                </c:pt>
                <c:pt idx="927">
                  <c:v>-2.4970393</c:v>
                </c:pt>
                <c:pt idx="928">
                  <c:v>-2.4955628000000001</c:v>
                </c:pt>
                <c:pt idx="929">
                  <c:v>-2.4993979</c:v>
                </c:pt>
                <c:pt idx="930">
                  <c:v>-2.4993029999999998</c:v>
                </c:pt>
                <c:pt idx="931">
                  <c:v>-2.4998387000000002</c:v>
                </c:pt>
                <c:pt idx="932">
                  <c:v>-2.4987819999999998</c:v>
                </c:pt>
                <c:pt idx="933">
                  <c:v>-2.5038073000000001</c:v>
                </c:pt>
                <c:pt idx="934">
                  <c:v>-2.5052457000000001</c:v>
                </c:pt>
                <c:pt idx="935">
                  <c:v>-2.5047348999999999</c:v>
                </c:pt>
                <c:pt idx="936">
                  <c:v>-2.5067772000000001</c:v>
                </c:pt>
                <c:pt idx="937">
                  <c:v>-2.5058498999999999</c:v>
                </c:pt>
                <c:pt idx="938">
                  <c:v>-2.5056023999999999</c:v>
                </c:pt>
                <c:pt idx="939">
                  <c:v>-2.5071243000000001</c:v>
                </c:pt>
                <c:pt idx="940">
                  <c:v>-2.5097893999999998</c:v>
                </c:pt>
                <c:pt idx="941">
                  <c:v>-2.5114404000000001</c:v>
                </c:pt>
                <c:pt idx="942">
                  <c:v>-2.5114287000000002</c:v>
                </c:pt>
                <c:pt idx="943">
                  <c:v>-2.5098555</c:v>
                </c:pt>
                <c:pt idx="944">
                  <c:v>-2.5134530000000002</c:v>
                </c:pt>
                <c:pt idx="945">
                  <c:v>-2.5136468999999999</c:v>
                </c:pt>
                <c:pt idx="946">
                  <c:v>-2.5178788000000001</c:v>
                </c:pt>
                <c:pt idx="947">
                  <c:v>-2.5148999000000001</c:v>
                </c:pt>
                <c:pt idx="948">
                  <c:v>-2.5174702</c:v>
                </c:pt>
                <c:pt idx="949">
                  <c:v>-2.5218495000000001</c:v>
                </c:pt>
                <c:pt idx="950">
                  <c:v>-2.5172281999999999</c:v>
                </c:pt>
                <c:pt idx="951">
                  <c:v>-2.5212501</c:v>
                </c:pt>
                <c:pt idx="952">
                  <c:v>-2.5216173</c:v>
                </c:pt>
                <c:pt idx="953">
                  <c:v>-2.5223810000000002</c:v>
                </c:pt>
                <c:pt idx="954">
                  <c:v>-2.5238828999999998</c:v>
                </c:pt>
                <c:pt idx="955">
                  <c:v>-2.5218221000000001</c:v>
                </c:pt>
                <c:pt idx="956">
                  <c:v>-2.5259157000000001</c:v>
                </c:pt>
                <c:pt idx="957">
                  <c:v>-2.5283597000000002</c:v>
                </c:pt>
                <c:pt idx="958">
                  <c:v>-2.5316282000000001</c:v>
                </c:pt>
                <c:pt idx="959">
                  <c:v>-2.5284572000000001</c:v>
                </c:pt>
                <c:pt idx="960">
                  <c:v>-2.5284049</c:v>
                </c:pt>
                <c:pt idx="961">
                  <c:v>-2.5326050000000002</c:v>
                </c:pt>
                <c:pt idx="962">
                  <c:v>-2.5312454999999998</c:v>
                </c:pt>
                <c:pt idx="963">
                  <c:v>-2.5345094000000001</c:v>
                </c:pt>
                <c:pt idx="964">
                  <c:v>-2.5385129000000002</c:v>
                </c:pt>
                <c:pt idx="965">
                  <c:v>-2.5319695000000002</c:v>
                </c:pt>
                <c:pt idx="966">
                  <c:v>-2.5339792999999999</c:v>
                </c:pt>
                <c:pt idx="967">
                  <c:v>-2.5369548000000002</c:v>
                </c:pt>
                <c:pt idx="968">
                  <c:v>-2.5403511000000001</c:v>
                </c:pt>
                <c:pt idx="969">
                  <c:v>-2.5392345000000001</c:v>
                </c:pt>
                <c:pt idx="970">
                  <c:v>-2.5392668</c:v>
                </c:pt>
                <c:pt idx="971">
                  <c:v>-2.5417168999999999</c:v>
                </c:pt>
                <c:pt idx="972">
                  <c:v>-2.5441858000000002</c:v>
                </c:pt>
                <c:pt idx="973">
                  <c:v>-2.5455472000000001</c:v>
                </c:pt>
                <c:pt idx="974">
                  <c:v>-2.5483310000000001</c:v>
                </c:pt>
                <c:pt idx="975">
                  <c:v>-2.5468077999999998</c:v>
                </c:pt>
                <c:pt idx="976">
                  <c:v>-2.5479783999999999</c:v>
                </c:pt>
                <c:pt idx="977">
                  <c:v>-2.5454960999999998</c:v>
                </c:pt>
                <c:pt idx="978">
                  <c:v>-2.5523677999999999</c:v>
                </c:pt>
                <c:pt idx="979">
                  <c:v>-2.5512172</c:v>
                </c:pt>
                <c:pt idx="980">
                  <c:v>-2.5495204999999999</c:v>
                </c:pt>
                <c:pt idx="981">
                  <c:v>-2.5520906999999999</c:v>
                </c:pt>
                <c:pt idx="982">
                  <c:v>-2.5535730000000001</c:v>
                </c:pt>
                <c:pt idx="983">
                  <c:v>-2.5546297</c:v>
                </c:pt>
                <c:pt idx="984">
                  <c:v>-2.5580479999999999</c:v>
                </c:pt>
                <c:pt idx="985">
                  <c:v>-2.5597146</c:v>
                </c:pt>
                <c:pt idx="986">
                  <c:v>-2.559704</c:v>
                </c:pt>
                <c:pt idx="987">
                  <c:v>-2.5581646999999998</c:v>
                </c:pt>
                <c:pt idx="988">
                  <c:v>-2.5593385</c:v>
                </c:pt>
                <c:pt idx="989">
                  <c:v>-2.5627854999999999</c:v>
                </c:pt>
                <c:pt idx="990">
                  <c:v>-2.5605722000000002</c:v>
                </c:pt>
                <c:pt idx="991">
                  <c:v>-2.5608642000000001</c:v>
                </c:pt>
                <c:pt idx="992">
                  <c:v>-2.5659670000000001</c:v>
                </c:pt>
                <c:pt idx="993">
                  <c:v>-2.5675148999999999</c:v>
                </c:pt>
                <c:pt idx="994">
                  <c:v>-2.5681447999999998</c:v>
                </c:pt>
                <c:pt idx="995">
                  <c:v>-2.5688553000000001</c:v>
                </c:pt>
                <c:pt idx="996">
                  <c:v>-2.5698707000000001</c:v>
                </c:pt>
                <c:pt idx="997">
                  <c:v>-2.5693305</c:v>
                </c:pt>
                <c:pt idx="998">
                  <c:v>-2.5717013999999998</c:v>
                </c:pt>
                <c:pt idx="999">
                  <c:v>-2.5731489999999999</c:v>
                </c:pt>
                <c:pt idx="1000">
                  <c:v>-2.5731939000000001</c:v>
                </c:pt>
                <c:pt idx="1001">
                  <c:v>-2.5735421999999999</c:v>
                </c:pt>
                <c:pt idx="1002">
                  <c:v>-2.5795080000000001</c:v>
                </c:pt>
                <c:pt idx="1003">
                  <c:v>-2.5762656000000002</c:v>
                </c:pt>
                <c:pt idx="1004">
                  <c:v>-2.5752682</c:v>
                </c:pt>
                <c:pt idx="1005">
                  <c:v>-2.5774659</c:v>
                </c:pt>
                <c:pt idx="1006">
                  <c:v>-2.5832337000000001</c:v>
                </c:pt>
                <c:pt idx="1007">
                  <c:v>-2.5770279999999999</c:v>
                </c:pt>
                <c:pt idx="1008">
                  <c:v>-2.5868007</c:v>
                </c:pt>
                <c:pt idx="1009">
                  <c:v>-2.5856002</c:v>
                </c:pt>
                <c:pt idx="1010">
                  <c:v>-2.5856316000000001</c:v>
                </c:pt>
                <c:pt idx="1011">
                  <c:v>-2.5840814999999999</c:v>
                </c:pt>
                <c:pt idx="1012">
                  <c:v>-2.5867225</c:v>
                </c:pt>
                <c:pt idx="1013">
                  <c:v>-2.5880223</c:v>
                </c:pt>
                <c:pt idx="1014">
                  <c:v>-2.5872525999999998</c:v>
                </c:pt>
                <c:pt idx="1015">
                  <c:v>-2.5875849</c:v>
                </c:pt>
                <c:pt idx="1016">
                  <c:v>-2.5895494000000001</c:v>
                </c:pt>
                <c:pt idx="1017">
                  <c:v>-2.5914334999999999</c:v>
                </c:pt>
                <c:pt idx="1018">
                  <c:v>-2.5923588</c:v>
                </c:pt>
                <c:pt idx="1019">
                  <c:v>-2.5949808000000001</c:v>
                </c:pt>
                <c:pt idx="1020">
                  <c:v>-2.5943276000000002</c:v>
                </c:pt>
                <c:pt idx="1021">
                  <c:v>-2.5991658000000002</c:v>
                </c:pt>
                <c:pt idx="1022">
                  <c:v>-2.5979963000000001</c:v>
                </c:pt>
                <c:pt idx="1023">
                  <c:v>-2.5983234999999998</c:v>
                </c:pt>
                <c:pt idx="1024">
                  <c:v>-2.5976751999999999</c:v>
                </c:pt>
                <c:pt idx="1025">
                  <c:v>-2.6008425000000002</c:v>
                </c:pt>
                <c:pt idx="1026">
                  <c:v>-2.5977231999999999</c:v>
                </c:pt>
                <c:pt idx="1027">
                  <c:v>-2.603332</c:v>
                </c:pt>
                <c:pt idx="1028">
                  <c:v>-2.6018541000000002</c:v>
                </c:pt>
                <c:pt idx="1029">
                  <c:v>-2.6072777999999999</c:v>
                </c:pt>
                <c:pt idx="1030">
                  <c:v>-2.6066156999999999</c:v>
                </c:pt>
                <c:pt idx="1031">
                  <c:v>-2.6088475</c:v>
                </c:pt>
                <c:pt idx="1032">
                  <c:v>-2.6101008000000001</c:v>
                </c:pt>
                <c:pt idx="1033">
                  <c:v>-2.6067450000000001</c:v>
                </c:pt>
                <c:pt idx="1034">
                  <c:v>-2.6105071</c:v>
                </c:pt>
                <c:pt idx="1035">
                  <c:v>-2.6098770999999998</c:v>
                </c:pt>
                <c:pt idx="1036">
                  <c:v>-2.6105695999999998</c:v>
                </c:pt>
                <c:pt idx="1037">
                  <c:v>-2.6150660000000001</c:v>
                </c:pt>
                <c:pt idx="1038">
                  <c:v>-2.6132499</c:v>
                </c:pt>
                <c:pt idx="1039">
                  <c:v>-2.6150728999999999</c:v>
                </c:pt>
                <c:pt idx="1040">
                  <c:v>-2.6148842000000001</c:v>
                </c:pt>
                <c:pt idx="1041">
                  <c:v>-2.6167894</c:v>
                </c:pt>
                <c:pt idx="1042">
                  <c:v>-2.6154369000000002</c:v>
                </c:pt>
                <c:pt idx="1043">
                  <c:v>-2.6189377</c:v>
                </c:pt>
                <c:pt idx="1044">
                  <c:v>-2.6222826000000001</c:v>
                </c:pt>
                <c:pt idx="1045">
                  <c:v>-2.6187187999999999</c:v>
                </c:pt>
                <c:pt idx="1046">
                  <c:v>-2.6246168000000001</c:v>
                </c:pt>
                <c:pt idx="1047">
                  <c:v>-2.6232923000000001</c:v>
                </c:pt>
                <c:pt idx="1048">
                  <c:v>-2.6244573</c:v>
                </c:pt>
                <c:pt idx="1049">
                  <c:v>-2.6261998000000002</c:v>
                </c:pt>
                <c:pt idx="1050">
                  <c:v>-2.6259633</c:v>
                </c:pt>
                <c:pt idx="1051">
                  <c:v>-2.6293658999999998</c:v>
                </c:pt>
                <c:pt idx="1052">
                  <c:v>-2.6289967000000001</c:v>
                </c:pt>
                <c:pt idx="1053">
                  <c:v>-2.6328559999999999</c:v>
                </c:pt>
                <c:pt idx="1054">
                  <c:v>-2.6335652000000001</c:v>
                </c:pt>
                <c:pt idx="1055">
                  <c:v>-2.6381410999999999</c:v>
                </c:pt>
                <c:pt idx="1056">
                  <c:v>-2.6349942</c:v>
                </c:pt>
                <c:pt idx="1057">
                  <c:v>-2.6354364000000001</c:v>
                </c:pt>
                <c:pt idx="1058">
                  <c:v>-2.6368423000000001</c:v>
                </c:pt>
                <c:pt idx="1059">
                  <c:v>-2.6410911000000001</c:v>
                </c:pt>
                <c:pt idx="1060">
                  <c:v>-2.6343036999999998</c:v>
                </c:pt>
                <c:pt idx="1061">
                  <c:v>-2.6377871000000002</c:v>
                </c:pt>
                <c:pt idx="1062">
                  <c:v>-2.6402377000000001</c:v>
                </c:pt>
                <c:pt idx="1063">
                  <c:v>-2.6416688000000002</c:v>
                </c:pt>
                <c:pt idx="1064">
                  <c:v>-2.6432831999999999</c:v>
                </c:pt>
                <c:pt idx="1065">
                  <c:v>-2.6475651</c:v>
                </c:pt>
                <c:pt idx="1066">
                  <c:v>-2.6481116</c:v>
                </c:pt>
                <c:pt idx="1067">
                  <c:v>-2.6486027000000001</c:v>
                </c:pt>
                <c:pt idx="1068">
                  <c:v>-2.6507749</c:v>
                </c:pt>
                <c:pt idx="1069">
                  <c:v>-2.6483672</c:v>
                </c:pt>
                <c:pt idx="1070">
                  <c:v>-2.6495103000000002</c:v>
                </c:pt>
                <c:pt idx="1071">
                  <c:v>-2.6488453999999999</c:v>
                </c:pt>
                <c:pt idx="1072">
                  <c:v>-2.6537164</c:v>
                </c:pt>
                <c:pt idx="1073">
                  <c:v>-2.6499695999999999</c:v>
                </c:pt>
                <c:pt idx="1074">
                  <c:v>-2.6556650999999998</c:v>
                </c:pt>
                <c:pt idx="1075">
                  <c:v>-2.6584622000000002</c:v>
                </c:pt>
                <c:pt idx="1076">
                  <c:v>-2.6599287</c:v>
                </c:pt>
                <c:pt idx="1077">
                  <c:v>-2.6552190000000002</c:v>
                </c:pt>
                <c:pt idx="1078">
                  <c:v>-2.6579047999999998</c:v>
                </c:pt>
                <c:pt idx="1079">
                  <c:v>-2.6576377</c:v>
                </c:pt>
                <c:pt idx="1080">
                  <c:v>-2.6616335000000002</c:v>
                </c:pt>
                <c:pt idx="1081">
                  <c:v>-2.6630077999999999</c:v>
                </c:pt>
                <c:pt idx="1082">
                  <c:v>-2.659767</c:v>
                </c:pt>
                <c:pt idx="1083">
                  <c:v>-2.6661589000000001</c:v>
                </c:pt>
                <c:pt idx="1084">
                  <c:v>-2.6653045</c:v>
                </c:pt>
                <c:pt idx="1085">
                  <c:v>-2.6657704</c:v>
                </c:pt>
                <c:pt idx="1086">
                  <c:v>-2.6682318999999999</c:v>
                </c:pt>
                <c:pt idx="1087">
                  <c:v>-2.6728779</c:v>
                </c:pt>
                <c:pt idx="1088">
                  <c:v>-2.6669827000000002</c:v>
                </c:pt>
                <c:pt idx="1089">
                  <c:v>-2.6712104999999999</c:v>
                </c:pt>
                <c:pt idx="1090">
                  <c:v>-2.6717857</c:v>
                </c:pt>
                <c:pt idx="1091">
                  <c:v>-2.6739438999999998</c:v>
                </c:pt>
                <c:pt idx="1092">
                  <c:v>-2.6770686000000001</c:v>
                </c:pt>
                <c:pt idx="1093">
                  <c:v>-2.6752685999999999</c:v>
                </c:pt>
                <c:pt idx="1094">
                  <c:v>-2.6775690999999999</c:v>
                </c:pt>
                <c:pt idx="1095">
                  <c:v>-2.6780317</c:v>
                </c:pt>
                <c:pt idx="1096">
                  <c:v>-2.6780415999999998</c:v>
                </c:pt>
                <c:pt idx="1097">
                  <c:v>-2.6807810999999999</c:v>
                </c:pt>
                <c:pt idx="1098">
                  <c:v>-2.6798685</c:v>
                </c:pt>
                <c:pt idx="1099">
                  <c:v>-2.6803363999999998</c:v>
                </c:pt>
                <c:pt idx="1100">
                  <c:v>-2.6857280000000001</c:v>
                </c:pt>
                <c:pt idx="1101">
                  <c:v>-2.6828523999999998</c:v>
                </c:pt>
                <c:pt idx="1102">
                  <c:v>-2.6852024999999999</c:v>
                </c:pt>
                <c:pt idx="1103">
                  <c:v>-2.6860225</c:v>
                </c:pt>
                <c:pt idx="1104">
                  <c:v>-2.6866460999999999</c:v>
                </c:pt>
                <c:pt idx="1105">
                  <c:v>-2.6861225000000002</c:v>
                </c:pt>
                <c:pt idx="1106">
                  <c:v>-2.6889903999999998</c:v>
                </c:pt>
                <c:pt idx="1107">
                  <c:v>-2.6912489000000002</c:v>
                </c:pt>
                <c:pt idx="1108">
                  <c:v>-2.6875369</c:v>
                </c:pt>
                <c:pt idx="1109">
                  <c:v>-2.6920695000000001</c:v>
                </c:pt>
                <c:pt idx="1110">
                  <c:v>-2.6936483999999998</c:v>
                </c:pt>
                <c:pt idx="1111">
                  <c:v>-2.6888424</c:v>
                </c:pt>
                <c:pt idx="1112">
                  <c:v>-2.6934670000000001</c:v>
                </c:pt>
                <c:pt idx="1113">
                  <c:v>-2.6971042999999999</c:v>
                </c:pt>
                <c:pt idx="1114">
                  <c:v>-2.6948162999999998</c:v>
                </c:pt>
                <c:pt idx="1115">
                  <c:v>-2.6963042000000002</c:v>
                </c:pt>
                <c:pt idx="1116">
                  <c:v>-2.699919</c:v>
                </c:pt>
                <c:pt idx="1117">
                  <c:v>-2.6955197000000002</c:v>
                </c:pt>
                <c:pt idx="1118">
                  <c:v>-2.6985741999999999</c:v>
                </c:pt>
                <c:pt idx="1119">
                  <c:v>-2.6990753999999999</c:v>
                </c:pt>
                <c:pt idx="1120">
                  <c:v>-2.7009525999999999</c:v>
                </c:pt>
                <c:pt idx="1121">
                  <c:v>-2.702458</c:v>
                </c:pt>
                <c:pt idx="1122">
                  <c:v>-2.7043843999999999</c:v>
                </c:pt>
                <c:pt idx="1123">
                  <c:v>-2.7053003000000002</c:v>
                </c:pt>
                <c:pt idx="1124">
                  <c:v>-2.7073413</c:v>
                </c:pt>
                <c:pt idx="1125">
                  <c:v>-2.7060995000000001</c:v>
                </c:pt>
                <c:pt idx="1126">
                  <c:v>-2.7026737000000001</c:v>
                </c:pt>
                <c:pt idx="1127">
                  <c:v>-2.7055652000000001</c:v>
                </c:pt>
                <c:pt idx="1128">
                  <c:v>-2.7107527999999999</c:v>
                </c:pt>
                <c:pt idx="1129">
                  <c:v>-2.7096205000000002</c:v>
                </c:pt>
                <c:pt idx="1130">
                  <c:v>-2.7095810999999999</c:v>
                </c:pt>
                <c:pt idx="1131">
                  <c:v>-2.7093408000000001</c:v>
                </c:pt>
                <c:pt idx="1132">
                  <c:v>-2.7113277999999998</c:v>
                </c:pt>
                <c:pt idx="1133">
                  <c:v>-2.7130825000000001</c:v>
                </c:pt>
                <c:pt idx="1134">
                  <c:v>-2.7108598000000002</c:v>
                </c:pt>
                <c:pt idx="1135">
                  <c:v>-2.7128627999999999</c:v>
                </c:pt>
                <c:pt idx="1136">
                  <c:v>-2.7199537</c:v>
                </c:pt>
                <c:pt idx="1137">
                  <c:v>-2.7186895999999998</c:v>
                </c:pt>
                <c:pt idx="1138">
                  <c:v>-2.7167574000000001</c:v>
                </c:pt>
                <c:pt idx="1139">
                  <c:v>-2.7187979000000002</c:v>
                </c:pt>
                <c:pt idx="1140">
                  <c:v>-2.7195032000000001</c:v>
                </c:pt>
                <c:pt idx="1141">
                  <c:v>-2.7196367000000001</c:v>
                </c:pt>
                <c:pt idx="1142">
                  <c:v>-2.7217712000000001</c:v>
                </c:pt>
                <c:pt idx="1143">
                  <c:v>-2.7233350999999999</c:v>
                </c:pt>
                <c:pt idx="1144">
                  <c:v>-2.7235618000000001</c:v>
                </c:pt>
                <c:pt idx="1145">
                  <c:v>-2.7247973000000001</c:v>
                </c:pt>
                <c:pt idx="1146">
                  <c:v>-2.7299330999999998</c:v>
                </c:pt>
                <c:pt idx="1147">
                  <c:v>-2.7239841</c:v>
                </c:pt>
                <c:pt idx="1148">
                  <c:v>-2.7243621999999998</c:v>
                </c:pt>
                <c:pt idx="1149">
                  <c:v>-2.7255685999999999</c:v>
                </c:pt>
                <c:pt idx="1150">
                  <c:v>-2.7311676999999999</c:v>
                </c:pt>
                <c:pt idx="1151">
                  <c:v>-2.7314498999999999</c:v>
                </c:pt>
                <c:pt idx="1152">
                  <c:v>-2.7308968</c:v>
                </c:pt>
                <c:pt idx="1153">
                  <c:v>-2.7295626999999998</c:v>
                </c:pt>
                <c:pt idx="1154">
                  <c:v>-2.7369229000000002</c:v>
                </c:pt>
                <c:pt idx="1155">
                  <c:v>-2.7324324999999998</c:v>
                </c:pt>
                <c:pt idx="1156">
                  <c:v>-2.7317726000000002</c:v>
                </c:pt>
                <c:pt idx="1157">
                  <c:v>-2.7320964999999999</c:v>
                </c:pt>
                <c:pt idx="1158">
                  <c:v>-2.7344170999999999</c:v>
                </c:pt>
                <c:pt idx="1159">
                  <c:v>-2.7394715999999999</c:v>
                </c:pt>
                <c:pt idx="1160">
                  <c:v>-2.7417555</c:v>
                </c:pt>
                <c:pt idx="1161">
                  <c:v>-2.7401816999999999</c:v>
                </c:pt>
                <c:pt idx="1162">
                  <c:v>-2.7408226999999998</c:v>
                </c:pt>
                <c:pt idx="1163">
                  <c:v>-2.7415349999999998</c:v>
                </c:pt>
                <c:pt idx="1164">
                  <c:v>-2.7422567</c:v>
                </c:pt>
                <c:pt idx="1165">
                  <c:v>-2.7437027</c:v>
                </c:pt>
                <c:pt idx="1166">
                  <c:v>-2.7420106</c:v>
                </c:pt>
                <c:pt idx="1167">
                  <c:v>-2.7472705999999998</c:v>
                </c:pt>
                <c:pt idx="1168">
                  <c:v>-2.7490385000000002</c:v>
                </c:pt>
                <c:pt idx="1169">
                  <c:v>-2.7464529</c:v>
                </c:pt>
                <c:pt idx="1170">
                  <c:v>-2.7488765000000002</c:v>
                </c:pt>
                <c:pt idx="1171">
                  <c:v>-2.7481605999999998</c:v>
                </c:pt>
                <c:pt idx="1172">
                  <c:v>-2.7519634000000002</c:v>
                </c:pt>
                <c:pt idx="1173">
                  <c:v>-2.7525898999999998</c:v>
                </c:pt>
                <c:pt idx="1174">
                  <c:v>-2.7541443999999999</c:v>
                </c:pt>
                <c:pt idx="1175">
                  <c:v>-2.7518942000000002</c:v>
                </c:pt>
                <c:pt idx="1176">
                  <c:v>-2.7540583000000001</c:v>
                </c:pt>
                <c:pt idx="1177">
                  <c:v>-2.7576584999999998</c:v>
                </c:pt>
                <c:pt idx="1178">
                  <c:v>-2.7571876</c:v>
                </c:pt>
                <c:pt idx="1179">
                  <c:v>-2.7556389000000001</c:v>
                </c:pt>
                <c:pt idx="1180">
                  <c:v>-2.7589115999999998</c:v>
                </c:pt>
                <c:pt idx="1181">
                  <c:v>-2.7622171</c:v>
                </c:pt>
                <c:pt idx="1182">
                  <c:v>-2.7598256000000001</c:v>
                </c:pt>
                <c:pt idx="1183">
                  <c:v>-2.7612272</c:v>
                </c:pt>
                <c:pt idx="1184">
                  <c:v>-2.7624350999999998</c:v>
                </c:pt>
                <c:pt idx="1185">
                  <c:v>-2.7628960999999999</c:v>
                </c:pt>
                <c:pt idx="1186">
                  <c:v>-2.7609146</c:v>
                </c:pt>
                <c:pt idx="1187">
                  <c:v>-2.7638060000000002</c:v>
                </c:pt>
                <c:pt idx="1188">
                  <c:v>-2.7655949</c:v>
                </c:pt>
                <c:pt idx="1189">
                  <c:v>-2.7671592999999999</c:v>
                </c:pt>
                <c:pt idx="1190">
                  <c:v>-2.7720281</c:v>
                </c:pt>
                <c:pt idx="1191">
                  <c:v>-2.7671671999999998</c:v>
                </c:pt>
                <c:pt idx="1192">
                  <c:v>-2.7708843000000001</c:v>
                </c:pt>
                <c:pt idx="1193">
                  <c:v>-2.7722696</c:v>
                </c:pt>
                <c:pt idx="1194">
                  <c:v>-2.7709499000000002</c:v>
                </c:pt>
                <c:pt idx="1195">
                  <c:v>-2.7683106</c:v>
                </c:pt>
                <c:pt idx="1196">
                  <c:v>-2.7734158999999998</c:v>
                </c:pt>
                <c:pt idx="1197">
                  <c:v>-2.7741231000000002</c:v>
                </c:pt>
                <c:pt idx="1198">
                  <c:v>-2.7728744000000001</c:v>
                </c:pt>
                <c:pt idx="1199">
                  <c:v>-2.7738345999999998</c:v>
                </c:pt>
                <c:pt idx="1200">
                  <c:v>-2.7795776000000001</c:v>
                </c:pt>
                <c:pt idx="1201">
                  <c:v>-2.7771249999999998</c:v>
                </c:pt>
                <c:pt idx="1202">
                  <c:v>-2.779855</c:v>
                </c:pt>
                <c:pt idx="1203">
                  <c:v>-2.7797906000000001</c:v>
                </c:pt>
                <c:pt idx="1204">
                  <c:v>-2.7828124999999999</c:v>
                </c:pt>
                <c:pt idx="1205">
                  <c:v>-2.7791158</c:v>
                </c:pt>
                <c:pt idx="1206">
                  <c:v>-2.784157</c:v>
                </c:pt>
                <c:pt idx="1207">
                  <c:v>-2.7841429999999998</c:v>
                </c:pt>
                <c:pt idx="1208">
                  <c:v>-2.7827411999999998</c:v>
                </c:pt>
                <c:pt idx="1209">
                  <c:v>-2.7844239000000002</c:v>
                </c:pt>
                <c:pt idx="1210">
                  <c:v>-2.7863082000000001</c:v>
                </c:pt>
                <c:pt idx="1211">
                  <c:v>-2.7848209000000002</c:v>
                </c:pt>
                <c:pt idx="1212">
                  <c:v>-2.7879589</c:v>
                </c:pt>
                <c:pt idx="1213">
                  <c:v>-2.7880714000000002</c:v>
                </c:pt>
                <c:pt idx="1214">
                  <c:v>-2.7913492999999998</c:v>
                </c:pt>
                <c:pt idx="1215">
                  <c:v>-2.7926183</c:v>
                </c:pt>
                <c:pt idx="1216">
                  <c:v>-2.7908602999999998</c:v>
                </c:pt>
                <c:pt idx="1217">
                  <c:v>-2.7919532</c:v>
                </c:pt>
                <c:pt idx="1218">
                  <c:v>-2.7944819999999999</c:v>
                </c:pt>
                <c:pt idx="1219">
                  <c:v>-2.7972977000000001</c:v>
                </c:pt>
                <c:pt idx="1220">
                  <c:v>-2.7957580000000002</c:v>
                </c:pt>
                <c:pt idx="1221">
                  <c:v>-2.7979699</c:v>
                </c:pt>
                <c:pt idx="1222">
                  <c:v>-2.7978489</c:v>
                </c:pt>
                <c:pt idx="1223">
                  <c:v>-2.7988164000000002</c:v>
                </c:pt>
                <c:pt idx="1224">
                  <c:v>-2.7974559999999999</c:v>
                </c:pt>
                <c:pt idx="1225">
                  <c:v>-2.8037920999999999</c:v>
                </c:pt>
                <c:pt idx="1226">
                  <c:v>-2.7987943</c:v>
                </c:pt>
                <c:pt idx="1227">
                  <c:v>-2.8014592</c:v>
                </c:pt>
                <c:pt idx="1228">
                  <c:v>-2.8034284</c:v>
                </c:pt>
                <c:pt idx="1229">
                  <c:v>-2.8070710999999999</c:v>
                </c:pt>
                <c:pt idx="1230">
                  <c:v>-2.8078883000000001</c:v>
                </c:pt>
                <c:pt idx="1231">
                  <c:v>-2.8035011999999999</c:v>
                </c:pt>
                <c:pt idx="1232">
                  <c:v>-2.8104813000000002</c:v>
                </c:pt>
                <c:pt idx="1233">
                  <c:v>-2.8057858000000002</c:v>
                </c:pt>
                <c:pt idx="1234">
                  <c:v>-2.8098358999999999</c:v>
                </c:pt>
                <c:pt idx="1235">
                  <c:v>-2.8077141999999999</c:v>
                </c:pt>
                <c:pt idx="1236">
                  <c:v>-2.8086275000000001</c:v>
                </c:pt>
                <c:pt idx="1237">
                  <c:v>-2.8142304999999999</c:v>
                </c:pt>
                <c:pt idx="1238">
                  <c:v>-2.8137165</c:v>
                </c:pt>
                <c:pt idx="1239">
                  <c:v>-2.8149522999999999</c:v>
                </c:pt>
                <c:pt idx="1240">
                  <c:v>-2.8152476000000002</c:v>
                </c:pt>
                <c:pt idx="1241">
                  <c:v>-2.815464</c:v>
                </c:pt>
                <c:pt idx="1242">
                  <c:v>-2.8168145999999998</c:v>
                </c:pt>
                <c:pt idx="1243">
                  <c:v>-2.8151502000000002</c:v>
                </c:pt>
                <c:pt idx="1244">
                  <c:v>-2.8182285</c:v>
                </c:pt>
                <c:pt idx="1245">
                  <c:v>-2.8099997999999999</c:v>
                </c:pt>
                <c:pt idx="1246">
                  <c:v>-2.8225516000000002</c:v>
                </c:pt>
                <c:pt idx="1247">
                  <c:v>-2.8200517000000001</c:v>
                </c:pt>
                <c:pt idx="1248">
                  <c:v>-2.8203395000000002</c:v>
                </c:pt>
                <c:pt idx="1249">
                  <c:v>-2.8254909000000001</c:v>
                </c:pt>
                <c:pt idx="1250">
                  <c:v>-2.8252098000000001</c:v>
                </c:pt>
                <c:pt idx="1251">
                  <c:v>-2.8286756</c:v>
                </c:pt>
                <c:pt idx="1252">
                  <c:v>-2.8240661</c:v>
                </c:pt>
                <c:pt idx="1253">
                  <c:v>-2.8265517999999998</c:v>
                </c:pt>
                <c:pt idx="1254">
                  <c:v>-2.8289518</c:v>
                </c:pt>
                <c:pt idx="1255">
                  <c:v>-2.8306249999999999</c:v>
                </c:pt>
                <c:pt idx="1256">
                  <c:v>-2.8320685000000001</c:v>
                </c:pt>
                <c:pt idx="1257">
                  <c:v>-2.8311706999999999</c:v>
                </c:pt>
                <c:pt idx="1258">
                  <c:v>-2.8283391</c:v>
                </c:pt>
                <c:pt idx="1259">
                  <c:v>-2.8299679000000002</c:v>
                </c:pt>
                <c:pt idx="1260">
                  <c:v>-2.8305093000000001</c:v>
                </c:pt>
                <c:pt idx="1261">
                  <c:v>-2.8301569</c:v>
                </c:pt>
                <c:pt idx="1262">
                  <c:v>-2.8365206999999999</c:v>
                </c:pt>
                <c:pt idx="1263">
                  <c:v>-2.8342412000000001</c:v>
                </c:pt>
                <c:pt idx="1264">
                  <c:v>-2.8369471000000002</c:v>
                </c:pt>
                <c:pt idx="1265">
                  <c:v>-2.8355768000000001</c:v>
                </c:pt>
                <c:pt idx="1266">
                  <c:v>-2.8372445000000002</c:v>
                </c:pt>
                <c:pt idx="1267">
                  <c:v>-2.8394857999999998</c:v>
                </c:pt>
                <c:pt idx="1268">
                  <c:v>-2.8413362000000002</c:v>
                </c:pt>
                <c:pt idx="1269">
                  <c:v>-2.8421365999999999</c:v>
                </c:pt>
                <c:pt idx="1270">
                  <c:v>-2.8443607000000002</c:v>
                </c:pt>
                <c:pt idx="1271">
                  <c:v>-2.8431416</c:v>
                </c:pt>
                <c:pt idx="1272">
                  <c:v>-2.8414589000000001</c:v>
                </c:pt>
                <c:pt idx="1273">
                  <c:v>-2.8438501999999999</c:v>
                </c:pt>
                <c:pt idx="1274">
                  <c:v>-2.8462584999999998</c:v>
                </c:pt>
                <c:pt idx="1275">
                  <c:v>-2.8447952999999999</c:v>
                </c:pt>
                <c:pt idx="1276">
                  <c:v>-2.8458272999999998</c:v>
                </c:pt>
                <c:pt idx="1277">
                  <c:v>-2.8490633000000001</c:v>
                </c:pt>
                <c:pt idx="1278">
                  <c:v>-2.8505251999999999</c:v>
                </c:pt>
                <c:pt idx="1279">
                  <c:v>-2.8528226999999999</c:v>
                </c:pt>
                <c:pt idx="1280">
                  <c:v>-2.8483334</c:v>
                </c:pt>
                <c:pt idx="1281">
                  <c:v>-2.8510439000000001</c:v>
                </c:pt>
                <c:pt idx="1282">
                  <c:v>-2.851127</c:v>
                </c:pt>
                <c:pt idx="1283">
                  <c:v>-2.8532367000000001</c:v>
                </c:pt>
                <c:pt idx="1284">
                  <c:v>-2.8551408999999999</c:v>
                </c:pt>
                <c:pt idx="1285">
                  <c:v>-2.8539884999999998</c:v>
                </c:pt>
                <c:pt idx="1286">
                  <c:v>-2.8586109999999998</c:v>
                </c:pt>
                <c:pt idx="1287">
                  <c:v>-2.8613322999999999</c:v>
                </c:pt>
                <c:pt idx="1288">
                  <c:v>-2.8590049999999998</c:v>
                </c:pt>
                <c:pt idx="1289">
                  <c:v>-2.8568457999999999</c:v>
                </c:pt>
                <c:pt idx="1290">
                  <c:v>-2.8564967999999999</c:v>
                </c:pt>
                <c:pt idx="1291">
                  <c:v>-2.8608625999999999</c:v>
                </c:pt>
                <c:pt idx="1292">
                  <c:v>-2.8620464000000001</c:v>
                </c:pt>
                <c:pt idx="1293">
                  <c:v>-2.8624624999999999</c:v>
                </c:pt>
                <c:pt idx="1294">
                  <c:v>-2.8648069</c:v>
                </c:pt>
                <c:pt idx="1295">
                  <c:v>-2.8656212000000001</c:v>
                </c:pt>
                <c:pt idx="1296">
                  <c:v>-2.8676240000000002</c:v>
                </c:pt>
                <c:pt idx="1297">
                  <c:v>-2.8674423999999998</c:v>
                </c:pt>
                <c:pt idx="1298">
                  <c:v>-2.8667452999999998</c:v>
                </c:pt>
                <c:pt idx="1299">
                  <c:v>-2.8698445000000001</c:v>
                </c:pt>
                <c:pt idx="1300">
                  <c:v>-2.8723931</c:v>
                </c:pt>
                <c:pt idx="1301">
                  <c:v>-2.8707232999999999</c:v>
                </c:pt>
                <c:pt idx="1302">
                  <c:v>-2.8696896000000001</c:v>
                </c:pt>
                <c:pt idx="1303">
                  <c:v>-2.8715958000000001</c:v>
                </c:pt>
                <c:pt idx="1304">
                  <c:v>-2.8716590000000002</c:v>
                </c:pt>
                <c:pt idx="1305">
                  <c:v>-2.8742616999999999</c:v>
                </c:pt>
                <c:pt idx="1306">
                  <c:v>-2.8752822</c:v>
                </c:pt>
                <c:pt idx="1307">
                  <c:v>-2.8777503000000002</c:v>
                </c:pt>
                <c:pt idx="1308">
                  <c:v>-2.8790662</c:v>
                </c:pt>
                <c:pt idx="1309">
                  <c:v>-2.8759993000000001</c:v>
                </c:pt>
                <c:pt idx="1310">
                  <c:v>-2.8765668</c:v>
                </c:pt>
                <c:pt idx="1311">
                  <c:v>-2.8783984999999999</c:v>
                </c:pt>
                <c:pt idx="1312">
                  <c:v>-2.8825775999999999</c:v>
                </c:pt>
                <c:pt idx="1313">
                  <c:v>-2.8821176999999998</c:v>
                </c:pt>
                <c:pt idx="1314">
                  <c:v>-2.8808397000000001</c:v>
                </c:pt>
                <c:pt idx="1315">
                  <c:v>-2.8852096999999999</c:v>
                </c:pt>
                <c:pt idx="1316">
                  <c:v>-2.8871376999999998</c:v>
                </c:pt>
                <c:pt idx="1317">
                  <c:v>-2.8846132999999998</c:v>
                </c:pt>
                <c:pt idx="1318">
                  <c:v>-2.8860011999999999</c:v>
                </c:pt>
                <c:pt idx="1319">
                  <c:v>-2.8880805000000001</c:v>
                </c:pt>
                <c:pt idx="1320">
                  <c:v>-2.8875671000000001</c:v>
                </c:pt>
                <c:pt idx="1321">
                  <c:v>-2.8926655000000001</c:v>
                </c:pt>
                <c:pt idx="1322">
                  <c:v>-2.8890977000000002</c:v>
                </c:pt>
                <c:pt idx="1323">
                  <c:v>-2.8912795</c:v>
                </c:pt>
                <c:pt idx="1324">
                  <c:v>-2.8938421999999999</c:v>
                </c:pt>
                <c:pt idx="1325">
                  <c:v>-2.8940486000000001</c:v>
                </c:pt>
                <c:pt idx="1326">
                  <c:v>-2.8936692000000002</c:v>
                </c:pt>
                <c:pt idx="1327">
                  <c:v>-2.8942006</c:v>
                </c:pt>
                <c:pt idx="1328">
                  <c:v>-2.8966732999999998</c:v>
                </c:pt>
                <c:pt idx="1329">
                  <c:v>-2.8981916000000001</c:v>
                </c:pt>
                <c:pt idx="1330">
                  <c:v>-2.8961515000000002</c:v>
                </c:pt>
                <c:pt idx="1331">
                  <c:v>-2.8971152999999998</c:v>
                </c:pt>
                <c:pt idx="1332">
                  <c:v>-2.8992247</c:v>
                </c:pt>
                <c:pt idx="1333">
                  <c:v>-2.900404</c:v>
                </c:pt>
                <c:pt idx="1334">
                  <c:v>-2.900782</c:v>
                </c:pt>
                <c:pt idx="1335">
                  <c:v>-2.9020994</c:v>
                </c:pt>
                <c:pt idx="1336">
                  <c:v>-2.8978907</c:v>
                </c:pt>
                <c:pt idx="1337">
                  <c:v>-2.9016465</c:v>
                </c:pt>
                <c:pt idx="1338">
                  <c:v>-2.9027085000000001</c:v>
                </c:pt>
                <c:pt idx="1339">
                  <c:v>-2.9078165999999999</c:v>
                </c:pt>
                <c:pt idx="1340">
                  <c:v>-2.9034773999999999</c:v>
                </c:pt>
                <c:pt idx="1341">
                  <c:v>-2.9085025</c:v>
                </c:pt>
                <c:pt idx="1342">
                  <c:v>-2.9087793999999998</c:v>
                </c:pt>
                <c:pt idx="1343">
                  <c:v>-2.9071091999999998</c:v>
                </c:pt>
                <c:pt idx="1344">
                  <c:v>-2.9086246</c:v>
                </c:pt>
                <c:pt idx="1345">
                  <c:v>-2.9114960999999999</c:v>
                </c:pt>
                <c:pt idx="1346">
                  <c:v>-2.9088113</c:v>
                </c:pt>
                <c:pt idx="1347">
                  <c:v>-2.9058757000000002</c:v>
                </c:pt>
                <c:pt idx="1348">
                  <c:v>-2.9144128999999999</c:v>
                </c:pt>
                <c:pt idx="1349">
                  <c:v>-2.9125201000000001</c:v>
                </c:pt>
                <c:pt idx="1350">
                  <c:v>-2.9139328999999998</c:v>
                </c:pt>
                <c:pt idx="1351">
                  <c:v>-2.9160594999999998</c:v>
                </c:pt>
                <c:pt idx="1352">
                  <c:v>-2.9141971</c:v>
                </c:pt>
                <c:pt idx="1353">
                  <c:v>-2.9157065000000002</c:v>
                </c:pt>
                <c:pt idx="1354">
                  <c:v>-2.9205768000000001</c:v>
                </c:pt>
                <c:pt idx="1355">
                  <c:v>-2.9156023000000002</c:v>
                </c:pt>
                <c:pt idx="1356">
                  <c:v>-2.9225997000000001</c:v>
                </c:pt>
                <c:pt idx="1357">
                  <c:v>-2.9252593999999998</c:v>
                </c:pt>
                <c:pt idx="1358">
                  <c:v>-2.9232656000000001</c:v>
                </c:pt>
                <c:pt idx="1359">
                  <c:v>-2.9207724000000002</c:v>
                </c:pt>
                <c:pt idx="1360">
                  <c:v>-2.9225381000000001</c:v>
                </c:pt>
                <c:pt idx="1361">
                  <c:v>-2.9247059000000002</c:v>
                </c:pt>
                <c:pt idx="1362">
                  <c:v>-2.9258975</c:v>
                </c:pt>
                <c:pt idx="1363">
                  <c:v>-2.9270824000000002</c:v>
                </c:pt>
                <c:pt idx="1364">
                  <c:v>-2.9238653000000001</c:v>
                </c:pt>
                <c:pt idx="1365">
                  <c:v>-2.9322015000000001</c:v>
                </c:pt>
                <c:pt idx="1366">
                  <c:v>-2.9256961000000001</c:v>
                </c:pt>
                <c:pt idx="1367">
                  <c:v>-2.9320439</c:v>
                </c:pt>
                <c:pt idx="1368">
                  <c:v>-2.9292468999999999</c:v>
                </c:pt>
                <c:pt idx="1369">
                  <c:v>-2.9304136000000001</c:v>
                </c:pt>
                <c:pt idx="1370">
                  <c:v>-2.9315863000000002</c:v>
                </c:pt>
                <c:pt idx="1371">
                  <c:v>-2.9341292999999999</c:v>
                </c:pt>
                <c:pt idx="1372">
                  <c:v>-2.9324902000000002</c:v>
                </c:pt>
                <c:pt idx="1373">
                  <c:v>-2.9339843000000001</c:v>
                </c:pt>
                <c:pt idx="1374">
                  <c:v>-2.9368569999999998</c:v>
                </c:pt>
                <c:pt idx="1375">
                  <c:v>-2.9363286</c:v>
                </c:pt>
                <c:pt idx="1376">
                  <c:v>-2.9402059</c:v>
                </c:pt>
                <c:pt idx="1377">
                  <c:v>-2.9407047999999998</c:v>
                </c:pt>
                <c:pt idx="1378">
                  <c:v>-2.9390608</c:v>
                </c:pt>
                <c:pt idx="1379">
                  <c:v>-2.9449898999999999</c:v>
                </c:pt>
                <c:pt idx="1380">
                  <c:v>-2.9404113000000001</c:v>
                </c:pt>
                <c:pt idx="1381">
                  <c:v>-2.9439166000000001</c:v>
                </c:pt>
                <c:pt idx="1382">
                  <c:v>-2.9459944999999998</c:v>
                </c:pt>
                <c:pt idx="1383">
                  <c:v>-2.9477777999999999</c:v>
                </c:pt>
                <c:pt idx="1384">
                  <c:v>-2.9457776999999998</c:v>
                </c:pt>
                <c:pt idx="1385">
                  <c:v>-2.9461786000000001</c:v>
                </c:pt>
                <c:pt idx="1386">
                  <c:v>-2.9458896000000001</c:v>
                </c:pt>
                <c:pt idx="1387">
                  <c:v>-2.9503971</c:v>
                </c:pt>
                <c:pt idx="1388">
                  <c:v>-2.9496134999999999</c:v>
                </c:pt>
                <c:pt idx="1389">
                  <c:v>-2.9519169000000001</c:v>
                </c:pt>
                <c:pt idx="1390">
                  <c:v>-2.9530324000000001</c:v>
                </c:pt>
                <c:pt idx="1391">
                  <c:v>-2.9530574000000001</c:v>
                </c:pt>
                <c:pt idx="1392">
                  <c:v>-2.9523614</c:v>
                </c:pt>
                <c:pt idx="1393">
                  <c:v>-2.9519652999999999</c:v>
                </c:pt>
                <c:pt idx="1394">
                  <c:v>-2.9580516000000001</c:v>
                </c:pt>
                <c:pt idx="1395">
                  <c:v>-2.9546882000000001</c:v>
                </c:pt>
                <c:pt idx="1396">
                  <c:v>-2.9561198000000002</c:v>
                </c:pt>
                <c:pt idx="1397">
                  <c:v>-2.9581010000000001</c:v>
                </c:pt>
                <c:pt idx="1398">
                  <c:v>-2.9621548</c:v>
                </c:pt>
                <c:pt idx="1399">
                  <c:v>-2.9596828999999998</c:v>
                </c:pt>
                <c:pt idx="1400">
                  <c:v>-2.9613421999999998</c:v>
                </c:pt>
                <c:pt idx="1401">
                  <c:v>-2.9614698000000002</c:v>
                </c:pt>
                <c:pt idx="1402">
                  <c:v>-2.9629412999999998</c:v>
                </c:pt>
                <c:pt idx="1403">
                  <c:v>-2.9636798999999998</c:v>
                </c:pt>
                <c:pt idx="1404">
                  <c:v>-2.9632030999999999</c:v>
                </c:pt>
                <c:pt idx="1405">
                  <c:v>-2.9654680999999998</c:v>
                </c:pt>
                <c:pt idx="1406">
                  <c:v>-2.9658920000000002</c:v>
                </c:pt>
                <c:pt idx="1407">
                  <c:v>-2.9671253000000002</c:v>
                </c:pt>
                <c:pt idx="1408">
                  <c:v>-2.9674705000000001</c:v>
                </c:pt>
                <c:pt idx="1409">
                  <c:v>-2.9667626999999999</c:v>
                </c:pt>
                <c:pt idx="1410">
                  <c:v>-2.9701357000000002</c:v>
                </c:pt>
                <c:pt idx="1411">
                  <c:v>-2.9663354000000002</c:v>
                </c:pt>
                <c:pt idx="1412">
                  <c:v>-2.9687535</c:v>
                </c:pt>
                <c:pt idx="1413">
                  <c:v>-2.9745762</c:v>
                </c:pt>
                <c:pt idx="1414">
                  <c:v>-2.9723139000000001</c:v>
                </c:pt>
                <c:pt idx="1415">
                  <c:v>-2.9721009</c:v>
                </c:pt>
                <c:pt idx="1416">
                  <c:v>-2.9763584999999999</c:v>
                </c:pt>
                <c:pt idx="1417">
                  <c:v>-2.9778948999999999</c:v>
                </c:pt>
                <c:pt idx="1418">
                  <c:v>-2.9793881</c:v>
                </c:pt>
                <c:pt idx="1419">
                  <c:v>-2.9822663999999999</c:v>
                </c:pt>
                <c:pt idx="1420">
                  <c:v>-2.9799502000000002</c:v>
                </c:pt>
                <c:pt idx="1421">
                  <c:v>-2.9774674000000001</c:v>
                </c:pt>
                <c:pt idx="1422">
                  <c:v>-2.9841692000000002</c:v>
                </c:pt>
                <c:pt idx="1423">
                  <c:v>-2.9821491999999998</c:v>
                </c:pt>
                <c:pt idx="1424">
                  <c:v>-2.9809782999999999</c:v>
                </c:pt>
                <c:pt idx="1425">
                  <c:v>-2.9850775999999999</c:v>
                </c:pt>
                <c:pt idx="1426">
                  <c:v>-2.9835660000000002</c:v>
                </c:pt>
                <c:pt idx="1427">
                  <c:v>-2.9869566999999999</c:v>
                </c:pt>
                <c:pt idx="1428">
                  <c:v>-2.9825777000000002</c:v>
                </c:pt>
                <c:pt idx="1429">
                  <c:v>-2.9869371</c:v>
                </c:pt>
                <c:pt idx="1430">
                  <c:v>-2.9902939000000002</c:v>
                </c:pt>
                <c:pt idx="1431">
                  <c:v>-2.9914621000000001</c:v>
                </c:pt>
                <c:pt idx="1432">
                  <c:v>-2.9861152</c:v>
                </c:pt>
                <c:pt idx="1433">
                  <c:v>-2.9924976000000001</c:v>
                </c:pt>
                <c:pt idx="1434">
                  <c:v>-2.99193</c:v>
                </c:pt>
                <c:pt idx="1435">
                  <c:v>-2.9936310000000002</c:v>
                </c:pt>
                <c:pt idx="1436">
                  <c:v>-2.9980536999999998</c:v>
                </c:pt>
                <c:pt idx="1437">
                  <c:v>-2.9934311999999998</c:v>
                </c:pt>
                <c:pt idx="1438">
                  <c:v>-3.0003169999999999</c:v>
                </c:pt>
                <c:pt idx="1439">
                  <c:v>-2.9957042999999999</c:v>
                </c:pt>
                <c:pt idx="1440">
                  <c:v>-3.0018440000000002</c:v>
                </c:pt>
                <c:pt idx="1441">
                  <c:v>-2.9981898999999999</c:v>
                </c:pt>
                <c:pt idx="1442">
                  <c:v>-3.0011413999999998</c:v>
                </c:pt>
                <c:pt idx="1443">
                  <c:v>-3.0011459</c:v>
                </c:pt>
                <c:pt idx="1444">
                  <c:v>-3.0042067000000001</c:v>
                </c:pt>
                <c:pt idx="1445">
                  <c:v>-3.0006309</c:v>
                </c:pt>
                <c:pt idx="1446">
                  <c:v>-3.0046867000000002</c:v>
                </c:pt>
                <c:pt idx="1447">
                  <c:v>-3.0076352000000002</c:v>
                </c:pt>
                <c:pt idx="1448">
                  <c:v>-3.0036505999999998</c:v>
                </c:pt>
                <c:pt idx="1449">
                  <c:v>-3.0075601999999999</c:v>
                </c:pt>
                <c:pt idx="1450">
                  <c:v>-3.0104951999999998</c:v>
                </c:pt>
                <c:pt idx="1451">
                  <c:v>-3.0121414999999998</c:v>
                </c:pt>
                <c:pt idx="1452">
                  <c:v>-3.0092577</c:v>
                </c:pt>
                <c:pt idx="1453">
                  <c:v>-3.0092294000000002</c:v>
                </c:pt>
                <c:pt idx="1454">
                  <c:v>-3.0149178000000001</c:v>
                </c:pt>
                <c:pt idx="1455">
                  <c:v>-3.0121044000000001</c:v>
                </c:pt>
                <c:pt idx="1456">
                  <c:v>-3.0133733</c:v>
                </c:pt>
                <c:pt idx="1457">
                  <c:v>-3.0158423000000001</c:v>
                </c:pt>
                <c:pt idx="1458">
                  <c:v>-3.0193205000000001</c:v>
                </c:pt>
                <c:pt idx="1459">
                  <c:v>-3.0162753000000002</c:v>
                </c:pt>
                <c:pt idx="1460">
                  <c:v>-3.0192161</c:v>
                </c:pt>
                <c:pt idx="1461">
                  <c:v>-3.0217078000000002</c:v>
                </c:pt>
                <c:pt idx="1462">
                  <c:v>-3.0244488</c:v>
                </c:pt>
                <c:pt idx="1463">
                  <c:v>-3.0265268999999999</c:v>
                </c:pt>
                <c:pt idx="1464">
                  <c:v>-3.0272309000000002</c:v>
                </c:pt>
                <c:pt idx="1465">
                  <c:v>-3.0237748</c:v>
                </c:pt>
                <c:pt idx="1466">
                  <c:v>-3.0261355000000001</c:v>
                </c:pt>
                <c:pt idx="1467">
                  <c:v>-3.0237970000000001</c:v>
                </c:pt>
                <c:pt idx="1468">
                  <c:v>-3.0304399000000002</c:v>
                </c:pt>
                <c:pt idx="1469">
                  <c:v>-3.0301876999999999</c:v>
                </c:pt>
                <c:pt idx="1470">
                  <c:v>-3.0336637999999998</c:v>
                </c:pt>
                <c:pt idx="1471">
                  <c:v>-3.0312765000000002</c:v>
                </c:pt>
                <c:pt idx="1472">
                  <c:v>-3.0359284</c:v>
                </c:pt>
                <c:pt idx="1473">
                  <c:v>-3.032629</c:v>
                </c:pt>
                <c:pt idx="1474">
                  <c:v>-3.0379288</c:v>
                </c:pt>
                <c:pt idx="1475">
                  <c:v>-3.0397509</c:v>
                </c:pt>
                <c:pt idx="1476">
                  <c:v>-3.0370268</c:v>
                </c:pt>
                <c:pt idx="1477">
                  <c:v>-3.0431751</c:v>
                </c:pt>
                <c:pt idx="1478">
                  <c:v>-3.0419759000000002</c:v>
                </c:pt>
                <c:pt idx="1479">
                  <c:v>-3.0443557999999999</c:v>
                </c:pt>
                <c:pt idx="1480">
                  <c:v>-3.0454390999999998</c:v>
                </c:pt>
                <c:pt idx="1481">
                  <c:v>-3.0458517999999999</c:v>
                </c:pt>
                <c:pt idx="1482">
                  <c:v>-3.0460753</c:v>
                </c:pt>
                <c:pt idx="1483">
                  <c:v>-3.0493275</c:v>
                </c:pt>
                <c:pt idx="1484">
                  <c:v>-3.0488846999999999</c:v>
                </c:pt>
                <c:pt idx="1485">
                  <c:v>-3.0498428999999998</c:v>
                </c:pt>
                <c:pt idx="1486">
                  <c:v>-3.0523633000000001</c:v>
                </c:pt>
                <c:pt idx="1487">
                  <c:v>-3.0520162000000002</c:v>
                </c:pt>
                <c:pt idx="1488">
                  <c:v>-3.0537314000000002</c:v>
                </c:pt>
                <c:pt idx="1489">
                  <c:v>-3.0569641999999999</c:v>
                </c:pt>
                <c:pt idx="1490">
                  <c:v>-3.0598312999999999</c:v>
                </c:pt>
                <c:pt idx="1491">
                  <c:v>-3.0580482</c:v>
                </c:pt>
                <c:pt idx="1492">
                  <c:v>-3.0595789999999998</c:v>
                </c:pt>
                <c:pt idx="1493">
                  <c:v>-3.0614002999999999</c:v>
                </c:pt>
                <c:pt idx="1494">
                  <c:v>-3.0615939000000001</c:v>
                </c:pt>
                <c:pt idx="1495">
                  <c:v>-3.0681862999999998</c:v>
                </c:pt>
                <c:pt idx="1496">
                  <c:v>-3.0661657</c:v>
                </c:pt>
                <c:pt idx="1497">
                  <c:v>-3.0664761999999999</c:v>
                </c:pt>
                <c:pt idx="1498">
                  <c:v>-3.0712931999999999</c:v>
                </c:pt>
                <c:pt idx="1499">
                  <c:v>-3.0699657</c:v>
                </c:pt>
                <c:pt idx="1500">
                  <c:v>-3.0698500000000002</c:v>
                </c:pt>
                <c:pt idx="1501">
                  <c:v>-3.0747969999999998</c:v>
                </c:pt>
                <c:pt idx="1502">
                  <c:v>-3.0741634000000002</c:v>
                </c:pt>
                <c:pt idx="1503">
                  <c:v>-3.0758356999999998</c:v>
                </c:pt>
                <c:pt idx="1504">
                  <c:v>-3.0803912000000002</c:v>
                </c:pt>
                <c:pt idx="1505">
                  <c:v>-3.0761612999999999</c:v>
                </c:pt>
                <c:pt idx="1506">
                  <c:v>-3.0809331000000002</c:v>
                </c:pt>
                <c:pt idx="1507">
                  <c:v>-3.0816647000000001</c:v>
                </c:pt>
                <c:pt idx="1508">
                  <c:v>-3.0856856000000001</c:v>
                </c:pt>
                <c:pt idx="1509">
                  <c:v>-3.0847628999999999</c:v>
                </c:pt>
                <c:pt idx="1510">
                  <c:v>-3.0872505000000001</c:v>
                </c:pt>
                <c:pt idx="1511">
                  <c:v>-3.0865524999999998</c:v>
                </c:pt>
                <c:pt idx="1512">
                  <c:v>-3.0914579</c:v>
                </c:pt>
                <c:pt idx="1513">
                  <c:v>-3.0889923000000001</c:v>
                </c:pt>
                <c:pt idx="1514">
                  <c:v>-3.0914147999999999</c:v>
                </c:pt>
                <c:pt idx="1515">
                  <c:v>-3.0942582999999999</c:v>
                </c:pt>
                <c:pt idx="1516">
                  <c:v>-3.0997884</c:v>
                </c:pt>
                <c:pt idx="1517">
                  <c:v>-3.0958370999999998</c:v>
                </c:pt>
                <c:pt idx="1518">
                  <c:v>-3.0975033000000001</c:v>
                </c:pt>
                <c:pt idx="1519">
                  <c:v>-3.1025706</c:v>
                </c:pt>
                <c:pt idx="1520">
                  <c:v>-3.1029564999999999</c:v>
                </c:pt>
                <c:pt idx="1521">
                  <c:v>-3.1040846000000002</c:v>
                </c:pt>
                <c:pt idx="1522">
                  <c:v>-3.1041534</c:v>
                </c:pt>
                <c:pt idx="1523">
                  <c:v>-3.1089473999999999</c:v>
                </c:pt>
                <c:pt idx="1524">
                  <c:v>-3.1099342999999999</c:v>
                </c:pt>
                <c:pt idx="1525">
                  <c:v>-3.1091443999999999</c:v>
                </c:pt>
                <c:pt idx="1526">
                  <c:v>-3.1103782</c:v>
                </c:pt>
                <c:pt idx="1527">
                  <c:v>-3.1130521999999998</c:v>
                </c:pt>
                <c:pt idx="1528">
                  <c:v>-3.1175844000000001</c:v>
                </c:pt>
                <c:pt idx="1529">
                  <c:v>-3.1171391000000002</c:v>
                </c:pt>
                <c:pt idx="1530">
                  <c:v>-3.1169606000000001</c:v>
                </c:pt>
                <c:pt idx="1531">
                  <c:v>-3.1185645000000002</c:v>
                </c:pt>
                <c:pt idx="1532">
                  <c:v>-3.1178577000000001</c:v>
                </c:pt>
                <c:pt idx="1533">
                  <c:v>-3.1189992000000002</c:v>
                </c:pt>
                <c:pt idx="1534">
                  <c:v>-3.1222810000000001</c:v>
                </c:pt>
                <c:pt idx="1535">
                  <c:v>-3.1217825000000001</c:v>
                </c:pt>
                <c:pt idx="1536">
                  <c:v>-3.1254165</c:v>
                </c:pt>
                <c:pt idx="1537">
                  <c:v>-3.1306645999999998</c:v>
                </c:pt>
                <c:pt idx="1538">
                  <c:v>-3.1295231000000001</c:v>
                </c:pt>
                <c:pt idx="1539">
                  <c:v>-3.1279807000000002</c:v>
                </c:pt>
                <c:pt idx="1540">
                  <c:v>-3.1295378999999999</c:v>
                </c:pt>
                <c:pt idx="1541">
                  <c:v>-3.1335063000000001</c:v>
                </c:pt>
                <c:pt idx="1542">
                  <c:v>-3.1346728000000001</c:v>
                </c:pt>
                <c:pt idx="1543">
                  <c:v>-3.1353922999999999</c:v>
                </c:pt>
                <c:pt idx="1544">
                  <c:v>-3.1365451000000002</c:v>
                </c:pt>
                <c:pt idx="1545">
                  <c:v>-3.1340756000000001</c:v>
                </c:pt>
                <c:pt idx="1546">
                  <c:v>-3.1348598999999999</c:v>
                </c:pt>
                <c:pt idx="1547">
                  <c:v>-3.1408174</c:v>
                </c:pt>
                <c:pt idx="1548">
                  <c:v>-3.1403514000000001</c:v>
                </c:pt>
                <c:pt idx="1549">
                  <c:v>-3.1395379000000001</c:v>
                </c:pt>
                <c:pt idx="1550">
                  <c:v>-3.1432392999999998</c:v>
                </c:pt>
                <c:pt idx="1551">
                  <c:v>-3.1460697999999998</c:v>
                </c:pt>
                <c:pt idx="1552">
                  <c:v>-3.1462656</c:v>
                </c:pt>
                <c:pt idx="1553">
                  <c:v>-3.1453389999999999</c:v>
                </c:pt>
                <c:pt idx="1554">
                  <c:v>-3.1420963</c:v>
                </c:pt>
                <c:pt idx="1555">
                  <c:v>-3.1482610000000002</c:v>
                </c:pt>
                <c:pt idx="1556">
                  <c:v>-3.1495608000000002</c:v>
                </c:pt>
                <c:pt idx="1557">
                  <c:v>-3.1470931000000002</c:v>
                </c:pt>
                <c:pt idx="1558">
                  <c:v>-3.1499050999999998</c:v>
                </c:pt>
                <c:pt idx="1559">
                  <c:v>-3.1528947999999999</c:v>
                </c:pt>
                <c:pt idx="1560">
                  <c:v>-3.1569734</c:v>
                </c:pt>
                <c:pt idx="1561">
                  <c:v>-3.1549928</c:v>
                </c:pt>
                <c:pt idx="1562">
                  <c:v>-3.1564453000000001</c:v>
                </c:pt>
                <c:pt idx="1563">
                  <c:v>-3.1585326</c:v>
                </c:pt>
                <c:pt idx="1564">
                  <c:v>-3.1554833000000002</c:v>
                </c:pt>
                <c:pt idx="1565">
                  <c:v>-3.1555371000000001</c:v>
                </c:pt>
                <c:pt idx="1566">
                  <c:v>-3.1573631</c:v>
                </c:pt>
                <c:pt idx="1567">
                  <c:v>-3.1595843000000001</c:v>
                </c:pt>
                <c:pt idx="1568">
                  <c:v>-3.1613193000000002</c:v>
                </c:pt>
                <c:pt idx="1569">
                  <c:v>-3.159767</c:v>
                </c:pt>
                <c:pt idx="1570">
                  <c:v>-3.1611254999999998</c:v>
                </c:pt>
                <c:pt idx="1571">
                  <c:v>-3.1594421000000001</c:v>
                </c:pt>
                <c:pt idx="1572">
                  <c:v>-3.1619220000000001</c:v>
                </c:pt>
                <c:pt idx="1573">
                  <c:v>-3.1612632999999999</c:v>
                </c:pt>
                <c:pt idx="1574">
                  <c:v>-3.1686925000000001</c:v>
                </c:pt>
                <c:pt idx="1575">
                  <c:v>-3.1627675000000002</c:v>
                </c:pt>
                <c:pt idx="1576">
                  <c:v>-3.1643078999999998</c:v>
                </c:pt>
                <c:pt idx="1577">
                  <c:v>-3.1658263999999998</c:v>
                </c:pt>
                <c:pt idx="1578">
                  <c:v>-3.1653905999999998</c:v>
                </c:pt>
                <c:pt idx="1579">
                  <c:v>-3.1705855999999999</c:v>
                </c:pt>
                <c:pt idx="1580">
                  <c:v>-3.1689048</c:v>
                </c:pt>
                <c:pt idx="1581">
                  <c:v>-3.1692328999999999</c:v>
                </c:pt>
                <c:pt idx="1582">
                  <c:v>-3.1709345</c:v>
                </c:pt>
                <c:pt idx="1583">
                  <c:v>-3.1700965999999999</c:v>
                </c:pt>
                <c:pt idx="1584">
                  <c:v>-3.1753838000000001</c:v>
                </c:pt>
                <c:pt idx="1585">
                  <c:v>-3.1743469000000002</c:v>
                </c:pt>
                <c:pt idx="1586">
                  <c:v>-3.1704945000000002</c:v>
                </c:pt>
                <c:pt idx="1587">
                  <c:v>-3.174795</c:v>
                </c:pt>
                <c:pt idx="1588">
                  <c:v>-3.1758540000000002</c:v>
                </c:pt>
                <c:pt idx="1589">
                  <c:v>-3.1744623000000001</c:v>
                </c:pt>
                <c:pt idx="1590">
                  <c:v>-3.1759108999999999</c:v>
                </c:pt>
                <c:pt idx="1591">
                  <c:v>-3.1804423000000002</c:v>
                </c:pt>
                <c:pt idx="1592">
                  <c:v>-3.1807639000000001</c:v>
                </c:pt>
                <c:pt idx="1593">
                  <c:v>-3.1786460999999999</c:v>
                </c:pt>
                <c:pt idx="1594">
                  <c:v>-3.1770103999999999</c:v>
                </c:pt>
                <c:pt idx="1595">
                  <c:v>-3.1831646999999998</c:v>
                </c:pt>
                <c:pt idx="1596">
                  <c:v>-3.1815752000000002</c:v>
                </c:pt>
                <c:pt idx="1597">
                  <c:v>-3.1812654</c:v>
                </c:pt>
                <c:pt idx="1598">
                  <c:v>-3.1832704999999999</c:v>
                </c:pt>
                <c:pt idx="1599">
                  <c:v>-3.1822813000000001</c:v>
                </c:pt>
                <c:pt idx="1600">
                  <c:v>-3.1834573000000002</c:v>
                </c:pt>
              </c:numCache>
            </c:numRef>
          </c:yVal>
          <c:smooth val="1"/>
          <c:extLst>
            <c:ext xmlns:c16="http://schemas.microsoft.com/office/drawing/2014/chart" uri="{C3380CC4-5D6E-409C-BE32-E72D297353CC}">
              <c16:uniqueId val="{00000001-4F66-EF44-8C80-B278A8589949}"/>
            </c:ext>
          </c:extLst>
        </c:ser>
        <c:ser>
          <c:idx val="2"/>
          <c:order val="2"/>
          <c:tx>
            <c:strRef>
              <c:f>'sdd21'!$F$1</c:f>
              <c:strCache>
                <c:ptCount val="1"/>
                <c:pt idx="0">
                  <c:v>Bus Extender (1.3m)</c:v>
                </c:pt>
              </c:strCache>
            </c:strRef>
          </c:tx>
          <c:spPr>
            <a:ln w="22225" cap="rnd">
              <a:solidFill>
                <a:schemeClr val="accent3"/>
              </a:solidFill>
            </a:ln>
            <a:effectLst>
              <a:glow rad="139700">
                <a:schemeClr val="accent3">
                  <a:satMod val="175000"/>
                  <a:alpha val="14000"/>
                </a:schemeClr>
              </a:glow>
            </a:effectLst>
          </c:spPr>
          <c:marker>
            <c:symbol val="none"/>
          </c:marker>
          <c:xVal>
            <c:numRef>
              <c:f>'sdd21'!$A$2:$A$1602</c:f>
              <c:numCache>
                <c:formatCode>General</c:formatCode>
                <c:ptCount val="1601"/>
                <c:pt idx="0">
                  <c:v>2.9999999999999997E-4</c:v>
                </c:pt>
                <c:pt idx="1">
                  <c:v>9.2480000000000004E-4</c:v>
                </c:pt>
                <c:pt idx="2">
                  <c:v>1.5495999999999999E-3</c:v>
                </c:pt>
                <c:pt idx="3">
                  <c:v>2.1743999999999999E-3</c:v>
                </c:pt>
                <c:pt idx="4">
                  <c:v>2.7992E-3</c:v>
                </c:pt>
                <c:pt idx="5">
                  <c:v>3.4240999999999998E-3</c:v>
                </c:pt>
                <c:pt idx="6">
                  <c:v>4.0489000000000002E-3</c:v>
                </c:pt>
                <c:pt idx="7">
                  <c:v>4.6737000000000003E-3</c:v>
                </c:pt>
                <c:pt idx="8">
                  <c:v>5.2985000000000003E-3</c:v>
                </c:pt>
                <c:pt idx="9">
                  <c:v>5.9233000000000003E-3</c:v>
                </c:pt>
                <c:pt idx="10">
                  <c:v>6.5481000000000003E-3</c:v>
                </c:pt>
                <c:pt idx="11">
                  <c:v>7.1729000000000003E-3</c:v>
                </c:pt>
                <c:pt idx="12">
                  <c:v>7.7977999999999997E-3</c:v>
                </c:pt>
                <c:pt idx="13">
                  <c:v>8.4226000000000006E-3</c:v>
                </c:pt>
                <c:pt idx="14">
                  <c:v>9.0474000000000006E-3</c:v>
                </c:pt>
                <c:pt idx="15">
                  <c:v>9.6722000000000006E-3</c:v>
                </c:pt>
                <c:pt idx="16">
                  <c:v>1.0297000000000001E-2</c:v>
                </c:pt>
                <c:pt idx="17">
                  <c:v>1.0921800000000001E-2</c:v>
                </c:pt>
                <c:pt idx="18">
                  <c:v>1.1546600000000001E-2</c:v>
                </c:pt>
                <c:pt idx="19">
                  <c:v>1.2171400000000001E-2</c:v>
                </c:pt>
                <c:pt idx="20">
                  <c:v>1.2796200000000001E-2</c:v>
                </c:pt>
                <c:pt idx="21">
                  <c:v>1.34211E-2</c:v>
                </c:pt>
                <c:pt idx="22">
                  <c:v>1.40459E-2</c:v>
                </c:pt>
                <c:pt idx="23">
                  <c:v>1.46707E-2</c:v>
                </c:pt>
                <c:pt idx="24">
                  <c:v>1.52955E-2</c:v>
                </c:pt>
                <c:pt idx="25">
                  <c:v>1.5920299999999998E-2</c:v>
                </c:pt>
                <c:pt idx="26">
                  <c:v>1.65451E-2</c:v>
                </c:pt>
                <c:pt idx="27">
                  <c:v>1.7169899999999998E-2</c:v>
                </c:pt>
                <c:pt idx="28">
                  <c:v>1.77948E-2</c:v>
                </c:pt>
                <c:pt idx="29">
                  <c:v>1.8419600000000001E-2</c:v>
                </c:pt>
                <c:pt idx="30">
                  <c:v>1.90444E-2</c:v>
                </c:pt>
                <c:pt idx="31">
                  <c:v>1.9669200000000001E-2</c:v>
                </c:pt>
                <c:pt idx="32">
                  <c:v>2.0294E-2</c:v>
                </c:pt>
                <c:pt idx="33">
                  <c:v>2.0918800000000001E-2</c:v>
                </c:pt>
                <c:pt idx="34">
                  <c:v>2.15436E-2</c:v>
                </c:pt>
                <c:pt idx="35">
                  <c:v>2.2168400000000001E-2</c:v>
                </c:pt>
                <c:pt idx="36">
                  <c:v>2.27932E-2</c:v>
                </c:pt>
                <c:pt idx="37">
                  <c:v>2.3418100000000001E-2</c:v>
                </c:pt>
                <c:pt idx="38">
                  <c:v>2.4042899999999999E-2</c:v>
                </c:pt>
                <c:pt idx="39">
                  <c:v>2.4667700000000001E-2</c:v>
                </c:pt>
                <c:pt idx="40">
                  <c:v>2.5292499999999999E-2</c:v>
                </c:pt>
                <c:pt idx="41">
                  <c:v>2.5917300000000001E-2</c:v>
                </c:pt>
                <c:pt idx="42">
                  <c:v>2.6542099999999999E-2</c:v>
                </c:pt>
                <c:pt idx="43">
                  <c:v>2.7166900000000001E-2</c:v>
                </c:pt>
                <c:pt idx="44">
                  <c:v>2.7791799999999998E-2</c:v>
                </c:pt>
                <c:pt idx="45">
                  <c:v>2.84166E-2</c:v>
                </c:pt>
                <c:pt idx="46">
                  <c:v>2.9041399999999998E-2</c:v>
                </c:pt>
                <c:pt idx="47">
                  <c:v>2.96662E-2</c:v>
                </c:pt>
                <c:pt idx="48">
                  <c:v>3.0290999999999998E-2</c:v>
                </c:pt>
                <c:pt idx="49">
                  <c:v>3.09158E-2</c:v>
                </c:pt>
                <c:pt idx="50">
                  <c:v>3.1540600000000002E-2</c:v>
                </c:pt>
                <c:pt idx="51">
                  <c:v>3.2165399999999997E-2</c:v>
                </c:pt>
                <c:pt idx="52">
                  <c:v>3.2790199999999999E-2</c:v>
                </c:pt>
                <c:pt idx="53">
                  <c:v>3.3415100000000003E-2</c:v>
                </c:pt>
                <c:pt idx="54">
                  <c:v>3.4039899999999998E-2</c:v>
                </c:pt>
                <c:pt idx="55">
                  <c:v>3.46647E-2</c:v>
                </c:pt>
                <c:pt idx="56">
                  <c:v>3.5289500000000001E-2</c:v>
                </c:pt>
                <c:pt idx="57">
                  <c:v>3.5914300000000003E-2</c:v>
                </c:pt>
                <c:pt idx="58">
                  <c:v>3.6539099999999998E-2</c:v>
                </c:pt>
                <c:pt idx="59">
                  <c:v>3.71639E-2</c:v>
                </c:pt>
                <c:pt idx="60">
                  <c:v>3.7788799999999997E-2</c:v>
                </c:pt>
                <c:pt idx="61">
                  <c:v>3.8413599999999999E-2</c:v>
                </c:pt>
                <c:pt idx="62">
                  <c:v>3.9038400000000001E-2</c:v>
                </c:pt>
                <c:pt idx="63">
                  <c:v>3.9663200000000003E-2</c:v>
                </c:pt>
                <c:pt idx="64">
                  <c:v>4.0287999999999997E-2</c:v>
                </c:pt>
                <c:pt idx="65">
                  <c:v>4.0912799999999999E-2</c:v>
                </c:pt>
                <c:pt idx="66">
                  <c:v>4.1537600000000001E-2</c:v>
                </c:pt>
                <c:pt idx="67">
                  <c:v>4.2162400000000003E-2</c:v>
                </c:pt>
                <c:pt idx="68">
                  <c:v>4.2787199999999997E-2</c:v>
                </c:pt>
                <c:pt idx="69">
                  <c:v>4.3412100000000002E-2</c:v>
                </c:pt>
                <c:pt idx="70">
                  <c:v>4.4036899999999997E-2</c:v>
                </c:pt>
                <c:pt idx="71">
                  <c:v>4.4661699999999999E-2</c:v>
                </c:pt>
                <c:pt idx="72">
                  <c:v>4.52865E-2</c:v>
                </c:pt>
                <c:pt idx="73">
                  <c:v>4.5911300000000002E-2</c:v>
                </c:pt>
                <c:pt idx="74">
                  <c:v>4.6536099999999997E-2</c:v>
                </c:pt>
                <c:pt idx="75">
                  <c:v>4.7160899999999999E-2</c:v>
                </c:pt>
                <c:pt idx="76">
                  <c:v>4.7785800000000003E-2</c:v>
                </c:pt>
                <c:pt idx="77">
                  <c:v>4.8410599999999998E-2</c:v>
                </c:pt>
                <c:pt idx="78">
                  <c:v>4.90354E-2</c:v>
                </c:pt>
                <c:pt idx="79">
                  <c:v>4.9660200000000002E-2</c:v>
                </c:pt>
                <c:pt idx="80">
                  <c:v>5.0285000000000003E-2</c:v>
                </c:pt>
                <c:pt idx="81">
                  <c:v>5.0909799999999998E-2</c:v>
                </c:pt>
                <c:pt idx="82">
                  <c:v>5.15346E-2</c:v>
                </c:pt>
                <c:pt idx="83">
                  <c:v>5.2159400000000002E-2</c:v>
                </c:pt>
                <c:pt idx="84">
                  <c:v>5.2784200000000003E-2</c:v>
                </c:pt>
                <c:pt idx="85">
                  <c:v>5.3409100000000001E-2</c:v>
                </c:pt>
                <c:pt idx="86">
                  <c:v>5.4033900000000003E-2</c:v>
                </c:pt>
                <c:pt idx="87">
                  <c:v>5.4658699999999998E-2</c:v>
                </c:pt>
                <c:pt idx="88">
                  <c:v>5.5283499999999999E-2</c:v>
                </c:pt>
                <c:pt idx="89">
                  <c:v>5.5908300000000001E-2</c:v>
                </c:pt>
                <c:pt idx="90">
                  <c:v>5.6533100000000003E-2</c:v>
                </c:pt>
                <c:pt idx="91">
                  <c:v>5.7157899999999998E-2</c:v>
                </c:pt>
                <c:pt idx="92">
                  <c:v>5.7782800000000002E-2</c:v>
                </c:pt>
                <c:pt idx="93">
                  <c:v>5.8407599999999997E-2</c:v>
                </c:pt>
                <c:pt idx="94">
                  <c:v>5.9032399999999999E-2</c:v>
                </c:pt>
                <c:pt idx="95">
                  <c:v>5.9657200000000001E-2</c:v>
                </c:pt>
                <c:pt idx="96">
                  <c:v>6.0282000000000002E-2</c:v>
                </c:pt>
                <c:pt idx="97">
                  <c:v>6.0906799999999997E-2</c:v>
                </c:pt>
                <c:pt idx="98">
                  <c:v>6.1531599999999999E-2</c:v>
                </c:pt>
                <c:pt idx="99">
                  <c:v>6.2156400000000001E-2</c:v>
                </c:pt>
                <c:pt idx="100">
                  <c:v>6.2781199999999995E-2</c:v>
                </c:pt>
                <c:pt idx="101">
                  <c:v>6.3406100000000007E-2</c:v>
                </c:pt>
                <c:pt idx="102">
                  <c:v>6.4030900000000002E-2</c:v>
                </c:pt>
                <c:pt idx="103">
                  <c:v>6.4655699999999997E-2</c:v>
                </c:pt>
                <c:pt idx="104">
                  <c:v>6.5280500000000005E-2</c:v>
                </c:pt>
                <c:pt idx="105">
                  <c:v>6.59053E-2</c:v>
                </c:pt>
                <c:pt idx="106">
                  <c:v>6.6530099999999995E-2</c:v>
                </c:pt>
                <c:pt idx="107">
                  <c:v>6.7154900000000003E-2</c:v>
                </c:pt>
                <c:pt idx="108">
                  <c:v>6.7779800000000001E-2</c:v>
                </c:pt>
                <c:pt idx="109">
                  <c:v>6.8404599999999996E-2</c:v>
                </c:pt>
                <c:pt idx="110">
                  <c:v>6.9029400000000005E-2</c:v>
                </c:pt>
                <c:pt idx="111">
                  <c:v>6.9654199999999999E-2</c:v>
                </c:pt>
                <c:pt idx="112">
                  <c:v>7.0278999999999994E-2</c:v>
                </c:pt>
                <c:pt idx="113">
                  <c:v>7.0903800000000003E-2</c:v>
                </c:pt>
                <c:pt idx="114">
                  <c:v>7.1528599999999998E-2</c:v>
                </c:pt>
                <c:pt idx="115">
                  <c:v>7.2153400000000006E-2</c:v>
                </c:pt>
                <c:pt idx="116">
                  <c:v>7.2778200000000001E-2</c:v>
                </c:pt>
                <c:pt idx="117">
                  <c:v>7.3403099999999999E-2</c:v>
                </c:pt>
                <c:pt idx="118">
                  <c:v>7.4027899999999994E-2</c:v>
                </c:pt>
                <c:pt idx="119">
                  <c:v>7.4652700000000002E-2</c:v>
                </c:pt>
                <c:pt idx="120">
                  <c:v>7.5277499999999997E-2</c:v>
                </c:pt>
                <c:pt idx="121">
                  <c:v>7.5902300000000006E-2</c:v>
                </c:pt>
                <c:pt idx="122">
                  <c:v>7.6527100000000001E-2</c:v>
                </c:pt>
                <c:pt idx="123">
                  <c:v>7.7151899999999995E-2</c:v>
                </c:pt>
                <c:pt idx="124">
                  <c:v>7.7776799999999993E-2</c:v>
                </c:pt>
                <c:pt idx="125">
                  <c:v>7.8401600000000002E-2</c:v>
                </c:pt>
                <c:pt idx="126">
                  <c:v>7.9026399999999997E-2</c:v>
                </c:pt>
                <c:pt idx="127">
                  <c:v>7.9651200000000005E-2</c:v>
                </c:pt>
                <c:pt idx="128">
                  <c:v>8.0276E-2</c:v>
                </c:pt>
                <c:pt idx="129">
                  <c:v>8.0900799999999995E-2</c:v>
                </c:pt>
                <c:pt idx="130">
                  <c:v>8.1525600000000004E-2</c:v>
                </c:pt>
                <c:pt idx="131">
                  <c:v>8.2150399999999998E-2</c:v>
                </c:pt>
                <c:pt idx="132">
                  <c:v>8.2775199999999993E-2</c:v>
                </c:pt>
                <c:pt idx="133">
                  <c:v>8.3400100000000005E-2</c:v>
                </c:pt>
                <c:pt idx="134">
                  <c:v>8.40249E-2</c:v>
                </c:pt>
                <c:pt idx="135">
                  <c:v>8.4649699999999994E-2</c:v>
                </c:pt>
                <c:pt idx="136">
                  <c:v>8.5274500000000003E-2</c:v>
                </c:pt>
                <c:pt idx="137">
                  <c:v>8.5899299999999998E-2</c:v>
                </c:pt>
                <c:pt idx="138">
                  <c:v>8.6524100000000007E-2</c:v>
                </c:pt>
                <c:pt idx="139">
                  <c:v>8.7148900000000001E-2</c:v>
                </c:pt>
                <c:pt idx="140">
                  <c:v>8.7773799999999999E-2</c:v>
                </c:pt>
                <c:pt idx="141">
                  <c:v>8.8398599999999994E-2</c:v>
                </c:pt>
                <c:pt idx="142">
                  <c:v>8.9023400000000003E-2</c:v>
                </c:pt>
                <c:pt idx="143">
                  <c:v>8.9648199999999997E-2</c:v>
                </c:pt>
                <c:pt idx="144">
                  <c:v>9.0273000000000006E-2</c:v>
                </c:pt>
                <c:pt idx="145">
                  <c:v>9.0897800000000001E-2</c:v>
                </c:pt>
                <c:pt idx="146">
                  <c:v>9.1522599999999996E-2</c:v>
                </c:pt>
                <c:pt idx="147">
                  <c:v>9.2147400000000004E-2</c:v>
                </c:pt>
                <c:pt idx="148">
                  <c:v>9.2772199999999999E-2</c:v>
                </c:pt>
                <c:pt idx="149">
                  <c:v>9.3397099999999997E-2</c:v>
                </c:pt>
                <c:pt idx="150">
                  <c:v>9.4021900000000005E-2</c:v>
                </c:pt>
                <c:pt idx="151">
                  <c:v>9.46467E-2</c:v>
                </c:pt>
                <c:pt idx="152">
                  <c:v>9.5271499999999995E-2</c:v>
                </c:pt>
                <c:pt idx="153">
                  <c:v>9.5896300000000004E-2</c:v>
                </c:pt>
                <c:pt idx="154">
                  <c:v>9.6521099999999999E-2</c:v>
                </c:pt>
                <c:pt idx="155">
                  <c:v>9.7145899999999993E-2</c:v>
                </c:pt>
                <c:pt idx="156">
                  <c:v>9.7770800000000005E-2</c:v>
                </c:pt>
                <c:pt idx="157">
                  <c:v>9.83956E-2</c:v>
                </c:pt>
                <c:pt idx="158">
                  <c:v>9.9020399999999995E-2</c:v>
                </c:pt>
                <c:pt idx="159">
                  <c:v>9.9645200000000003E-2</c:v>
                </c:pt>
                <c:pt idx="160">
                  <c:v>0.10027</c:v>
                </c:pt>
                <c:pt idx="161">
                  <c:v>0.10089480000000001</c:v>
                </c:pt>
                <c:pt idx="162">
                  <c:v>0.1015196</c:v>
                </c:pt>
                <c:pt idx="163">
                  <c:v>0.1021444</c:v>
                </c:pt>
                <c:pt idx="164">
                  <c:v>0.1027692</c:v>
                </c:pt>
                <c:pt idx="165">
                  <c:v>0.1033941</c:v>
                </c:pt>
                <c:pt idx="166">
                  <c:v>0.1040189</c:v>
                </c:pt>
                <c:pt idx="167">
                  <c:v>0.10464370000000001</c:v>
                </c:pt>
                <c:pt idx="168">
                  <c:v>0.1052685</c:v>
                </c:pt>
                <c:pt idx="169">
                  <c:v>0.1058933</c:v>
                </c:pt>
                <c:pt idx="170">
                  <c:v>0.1065181</c:v>
                </c:pt>
                <c:pt idx="171">
                  <c:v>0.1071429</c:v>
                </c:pt>
                <c:pt idx="172">
                  <c:v>0.1077678</c:v>
                </c:pt>
                <c:pt idx="173">
                  <c:v>0.10839260000000001</c:v>
                </c:pt>
                <c:pt idx="174">
                  <c:v>0.1090174</c:v>
                </c:pt>
                <c:pt idx="175">
                  <c:v>0.1096422</c:v>
                </c:pt>
                <c:pt idx="176">
                  <c:v>0.110267</c:v>
                </c:pt>
                <c:pt idx="177">
                  <c:v>0.1108918</c:v>
                </c:pt>
                <c:pt idx="178">
                  <c:v>0.11151659999999999</c:v>
                </c:pt>
                <c:pt idx="179">
                  <c:v>0.1121414</c:v>
                </c:pt>
                <c:pt idx="180">
                  <c:v>0.1127662</c:v>
                </c:pt>
                <c:pt idx="181">
                  <c:v>0.11339109999999999</c:v>
                </c:pt>
                <c:pt idx="182">
                  <c:v>0.1140159</c:v>
                </c:pt>
                <c:pt idx="183">
                  <c:v>0.1146407</c:v>
                </c:pt>
                <c:pt idx="184">
                  <c:v>0.11526550000000001</c:v>
                </c:pt>
                <c:pt idx="185">
                  <c:v>0.1158903</c:v>
                </c:pt>
                <c:pt idx="186">
                  <c:v>0.1165151</c:v>
                </c:pt>
                <c:pt idx="187">
                  <c:v>0.11713990000000001</c:v>
                </c:pt>
                <c:pt idx="188">
                  <c:v>0.1177648</c:v>
                </c:pt>
                <c:pt idx="189">
                  <c:v>0.1183896</c:v>
                </c:pt>
                <c:pt idx="190">
                  <c:v>0.11901440000000001</c:v>
                </c:pt>
                <c:pt idx="191">
                  <c:v>0.1196392</c:v>
                </c:pt>
                <c:pt idx="192">
                  <c:v>0.120264</c:v>
                </c:pt>
                <c:pt idx="193">
                  <c:v>0.1208888</c:v>
                </c:pt>
                <c:pt idx="194">
                  <c:v>0.1215136</c:v>
                </c:pt>
                <c:pt idx="195">
                  <c:v>0.12213839999999999</c:v>
                </c:pt>
                <c:pt idx="196">
                  <c:v>0.1227632</c:v>
                </c:pt>
                <c:pt idx="197">
                  <c:v>0.1233881</c:v>
                </c:pt>
                <c:pt idx="198">
                  <c:v>0.1240129</c:v>
                </c:pt>
                <c:pt idx="199">
                  <c:v>0.1246377</c:v>
                </c:pt>
                <c:pt idx="200">
                  <c:v>0.1252625</c:v>
                </c:pt>
                <c:pt idx="201">
                  <c:v>0.12588730000000001</c:v>
                </c:pt>
                <c:pt idx="202">
                  <c:v>0.12651209999999999</c:v>
                </c:pt>
                <c:pt idx="203">
                  <c:v>0.1271369</c:v>
                </c:pt>
                <c:pt idx="204">
                  <c:v>0.12776180000000001</c:v>
                </c:pt>
                <c:pt idx="205">
                  <c:v>0.12838659999999999</c:v>
                </c:pt>
                <c:pt idx="206">
                  <c:v>0.1290114</c:v>
                </c:pt>
                <c:pt idx="207">
                  <c:v>0.12963620000000001</c:v>
                </c:pt>
                <c:pt idx="208">
                  <c:v>0.13026099999999999</c:v>
                </c:pt>
                <c:pt idx="209">
                  <c:v>0.1308858</c:v>
                </c:pt>
                <c:pt idx="210">
                  <c:v>0.13151060000000001</c:v>
                </c:pt>
                <c:pt idx="211">
                  <c:v>0.13213539999999999</c:v>
                </c:pt>
                <c:pt idx="212">
                  <c:v>0.13276019999999999</c:v>
                </c:pt>
                <c:pt idx="213">
                  <c:v>0.13338510000000001</c:v>
                </c:pt>
                <c:pt idx="214">
                  <c:v>0.13400989999999999</c:v>
                </c:pt>
                <c:pt idx="215">
                  <c:v>0.1346347</c:v>
                </c:pt>
                <c:pt idx="216">
                  <c:v>0.1352595</c:v>
                </c:pt>
                <c:pt idx="217">
                  <c:v>0.13588430000000001</c:v>
                </c:pt>
                <c:pt idx="218">
                  <c:v>0.13650909999999999</c:v>
                </c:pt>
                <c:pt idx="219">
                  <c:v>0.1371339</c:v>
                </c:pt>
                <c:pt idx="220">
                  <c:v>0.13775879999999999</c:v>
                </c:pt>
                <c:pt idx="221">
                  <c:v>0.1383836</c:v>
                </c:pt>
                <c:pt idx="222">
                  <c:v>0.1390084</c:v>
                </c:pt>
                <c:pt idx="223">
                  <c:v>0.13963320000000001</c:v>
                </c:pt>
                <c:pt idx="224">
                  <c:v>0.14025799999999999</c:v>
                </c:pt>
                <c:pt idx="225">
                  <c:v>0.1408828</c:v>
                </c:pt>
                <c:pt idx="226">
                  <c:v>0.14150760000000001</c:v>
                </c:pt>
                <c:pt idx="227">
                  <c:v>0.14213239999999999</c:v>
                </c:pt>
                <c:pt idx="228">
                  <c:v>0.1427572</c:v>
                </c:pt>
                <c:pt idx="229">
                  <c:v>0.14338210000000001</c:v>
                </c:pt>
                <c:pt idx="230">
                  <c:v>0.14400689999999999</c:v>
                </c:pt>
                <c:pt idx="231">
                  <c:v>0.1446317</c:v>
                </c:pt>
                <c:pt idx="232">
                  <c:v>0.14525650000000001</c:v>
                </c:pt>
                <c:pt idx="233">
                  <c:v>0.14588129999999999</c:v>
                </c:pt>
                <c:pt idx="234">
                  <c:v>0.1465061</c:v>
                </c:pt>
                <c:pt idx="235">
                  <c:v>0.14713090000000001</c:v>
                </c:pt>
                <c:pt idx="236">
                  <c:v>0.14775579999999999</c:v>
                </c:pt>
                <c:pt idx="237">
                  <c:v>0.1483806</c:v>
                </c:pt>
                <c:pt idx="238">
                  <c:v>0.14900540000000001</c:v>
                </c:pt>
                <c:pt idx="239">
                  <c:v>0.14963019999999999</c:v>
                </c:pt>
                <c:pt idx="240">
                  <c:v>0.150255</c:v>
                </c:pt>
                <c:pt idx="241">
                  <c:v>0.15087980000000001</c:v>
                </c:pt>
                <c:pt idx="242">
                  <c:v>0.15150459999999999</c:v>
                </c:pt>
                <c:pt idx="243">
                  <c:v>0.1521294</c:v>
                </c:pt>
                <c:pt idx="244">
                  <c:v>0.15275420000000001</c:v>
                </c:pt>
                <c:pt idx="245">
                  <c:v>0.15337909999999999</c:v>
                </c:pt>
                <c:pt idx="246">
                  <c:v>0.1540039</c:v>
                </c:pt>
                <c:pt idx="247">
                  <c:v>0.15462870000000001</c:v>
                </c:pt>
                <c:pt idx="248">
                  <c:v>0.15525349999999999</c:v>
                </c:pt>
                <c:pt idx="249">
                  <c:v>0.1558783</c:v>
                </c:pt>
                <c:pt idx="250">
                  <c:v>0.15650310000000001</c:v>
                </c:pt>
                <c:pt idx="251">
                  <c:v>0.15712789999999999</c:v>
                </c:pt>
                <c:pt idx="252">
                  <c:v>0.1577528</c:v>
                </c:pt>
                <c:pt idx="253">
                  <c:v>0.15837760000000001</c:v>
                </c:pt>
                <c:pt idx="254">
                  <c:v>0.15900239999999999</c:v>
                </c:pt>
                <c:pt idx="255">
                  <c:v>0.1596272</c:v>
                </c:pt>
                <c:pt idx="256">
                  <c:v>0.16025200000000001</c:v>
                </c:pt>
                <c:pt idx="257">
                  <c:v>0.16087679999999999</c:v>
                </c:pt>
                <c:pt idx="258">
                  <c:v>0.1615016</c:v>
                </c:pt>
                <c:pt idx="259">
                  <c:v>0.1621264</c:v>
                </c:pt>
                <c:pt idx="260">
                  <c:v>0.16275120000000001</c:v>
                </c:pt>
                <c:pt idx="261">
                  <c:v>0.1633761</c:v>
                </c:pt>
                <c:pt idx="262">
                  <c:v>0.16400090000000001</c:v>
                </c:pt>
                <c:pt idx="263">
                  <c:v>0.16462570000000001</c:v>
                </c:pt>
                <c:pt idx="264">
                  <c:v>0.16525049999999999</c:v>
                </c:pt>
                <c:pt idx="265">
                  <c:v>0.1658753</c:v>
                </c:pt>
                <c:pt idx="266">
                  <c:v>0.16650010000000001</c:v>
                </c:pt>
                <c:pt idx="267">
                  <c:v>0.16712489999999999</c:v>
                </c:pt>
                <c:pt idx="268">
                  <c:v>0.1677498</c:v>
                </c:pt>
                <c:pt idx="269">
                  <c:v>0.16837460000000001</c:v>
                </c:pt>
                <c:pt idx="270">
                  <c:v>0.16899939999999999</c:v>
                </c:pt>
                <c:pt idx="271">
                  <c:v>0.1696242</c:v>
                </c:pt>
                <c:pt idx="272">
                  <c:v>0.17024900000000001</c:v>
                </c:pt>
                <c:pt idx="273">
                  <c:v>0.17087379999999999</c:v>
                </c:pt>
                <c:pt idx="274">
                  <c:v>0.1714986</c:v>
                </c:pt>
                <c:pt idx="275">
                  <c:v>0.17212340000000001</c:v>
                </c:pt>
                <c:pt idx="276">
                  <c:v>0.17274819999999999</c:v>
                </c:pt>
                <c:pt idx="277">
                  <c:v>0.1733731</c:v>
                </c:pt>
                <c:pt idx="278">
                  <c:v>0.17399790000000001</c:v>
                </c:pt>
                <c:pt idx="279">
                  <c:v>0.17462269999999999</c:v>
                </c:pt>
                <c:pt idx="280">
                  <c:v>0.1752475</c:v>
                </c:pt>
                <c:pt idx="281">
                  <c:v>0.17587230000000001</c:v>
                </c:pt>
                <c:pt idx="282">
                  <c:v>0.17649709999999999</c:v>
                </c:pt>
                <c:pt idx="283">
                  <c:v>0.1771219</c:v>
                </c:pt>
                <c:pt idx="284">
                  <c:v>0.17774680000000001</c:v>
                </c:pt>
                <c:pt idx="285">
                  <c:v>0.17837159999999999</c:v>
                </c:pt>
                <c:pt idx="286">
                  <c:v>0.1789964</c:v>
                </c:pt>
                <c:pt idx="287">
                  <c:v>0.17962120000000001</c:v>
                </c:pt>
                <c:pt idx="288">
                  <c:v>0.18024599999999999</c:v>
                </c:pt>
                <c:pt idx="289">
                  <c:v>0.1808708</c:v>
                </c:pt>
                <c:pt idx="290">
                  <c:v>0.18149560000000001</c:v>
                </c:pt>
                <c:pt idx="291">
                  <c:v>0.18212039999999999</c:v>
                </c:pt>
                <c:pt idx="292">
                  <c:v>0.1827452</c:v>
                </c:pt>
                <c:pt idx="293">
                  <c:v>0.18337010000000001</c:v>
                </c:pt>
                <c:pt idx="294">
                  <c:v>0.18399489999999999</c:v>
                </c:pt>
                <c:pt idx="295">
                  <c:v>0.1846197</c:v>
                </c:pt>
                <c:pt idx="296">
                  <c:v>0.18524450000000001</c:v>
                </c:pt>
                <c:pt idx="297">
                  <c:v>0.18586929999999999</c:v>
                </c:pt>
                <c:pt idx="298">
                  <c:v>0.1864941</c:v>
                </c:pt>
                <c:pt idx="299">
                  <c:v>0.1871189</c:v>
                </c:pt>
                <c:pt idx="300">
                  <c:v>0.18774379999999999</c:v>
                </c:pt>
                <c:pt idx="301">
                  <c:v>0.1883686</c:v>
                </c:pt>
                <c:pt idx="302">
                  <c:v>0.18899340000000001</c:v>
                </c:pt>
                <c:pt idx="303">
                  <c:v>0.18961819999999999</c:v>
                </c:pt>
                <c:pt idx="304">
                  <c:v>0.190243</c:v>
                </c:pt>
                <c:pt idx="305">
                  <c:v>0.1908678</c:v>
                </c:pt>
                <c:pt idx="306">
                  <c:v>0.19149260000000001</c:v>
                </c:pt>
                <c:pt idx="307">
                  <c:v>0.19211739999999999</c:v>
                </c:pt>
                <c:pt idx="308">
                  <c:v>0.1927422</c:v>
                </c:pt>
                <c:pt idx="309">
                  <c:v>0.19336709999999999</c:v>
                </c:pt>
                <c:pt idx="310">
                  <c:v>0.19399189999999999</c:v>
                </c:pt>
                <c:pt idx="311">
                  <c:v>0.1946167</c:v>
                </c:pt>
                <c:pt idx="312">
                  <c:v>0.19524150000000001</c:v>
                </c:pt>
                <c:pt idx="313">
                  <c:v>0.19586629999999999</c:v>
                </c:pt>
                <c:pt idx="314">
                  <c:v>0.1964911</c:v>
                </c:pt>
                <c:pt idx="315">
                  <c:v>0.19711590000000001</c:v>
                </c:pt>
                <c:pt idx="316">
                  <c:v>0.19774079999999999</c:v>
                </c:pt>
                <c:pt idx="317">
                  <c:v>0.1983656</c:v>
                </c:pt>
                <c:pt idx="318">
                  <c:v>0.19899040000000001</c:v>
                </c:pt>
                <c:pt idx="319">
                  <c:v>0.19961519999999999</c:v>
                </c:pt>
                <c:pt idx="320">
                  <c:v>0.20024</c:v>
                </c:pt>
                <c:pt idx="321">
                  <c:v>0.20086480000000001</c:v>
                </c:pt>
                <c:pt idx="322">
                  <c:v>0.20148959999999999</c:v>
                </c:pt>
                <c:pt idx="323">
                  <c:v>0.2021144</c:v>
                </c:pt>
                <c:pt idx="324">
                  <c:v>0.20273920000000001</c:v>
                </c:pt>
                <c:pt idx="325">
                  <c:v>0.20336409999999999</c:v>
                </c:pt>
                <c:pt idx="326">
                  <c:v>0.2039889</c:v>
                </c:pt>
                <c:pt idx="327">
                  <c:v>0.20461370000000001</c:v>
                </c:pt>
                <c:pt idx="328">
                  <c:v>0.20523849999999999</c:v>
                </c:pt>
                <c:pt idx="329">
                  <c:v>0.2058633</c:v>
                </c:pt>
                <c:pt idx="330">
                  <c:v>0.20648810000000001</c:v>
                </c:pt>
                <c:pt idx="331">
                  <c:v>0.20711289999999999</c:v>
                </c:pt>
                <c:pt idx="332">
                  <c:v>0.2077378</c:v>
                </c:pt>
                <c:pt idx="333">
                  <c:v>0.20836260000000001</c:v>
                </c:pt>
                <c:pt idx="334">
                  <c:v>0.20898739999999999</c:v>
                </c:pt>
                <c:pt idx="335">
                  <c:v>0.2096122</c:v>
                </c:pt>
                <c:pt idx="336">
                  <c:v>0.21023700000000001</c:v>
                </c:pt>
                <c:pt idx="337">
                  <c:v>0.21086179999999999</c:v>
                </c:pt>
                <c:pt idx="338">
                  <c:v>0.2114866</c:v>
                </c:pt>
                <c:pt idx="339">
                  <c:v>0.21211140000000001</c:v>
                </c:pt>
                <c:pt idx="340">
                  <c:v>0.21273619999999999</c:v>
                </c:pt>
                <c:pt idx="341">
                  <c:v>0.2133611</c:v>
                </c:pt>
                <c:pt idx="342">
                  <c:v>0.21398590000000001</c:v>
                </c:pt>
                <c:pt idx="343">
                  <c:v>0.21461069999999999</c:v>
                </c:pt>
                <c:pt idx="344">
                  <c:v>0.2152355</c:v>
                </c:pt>
                <c:pt idx="345">
                  <c:v>0.2158603</c:v>
                </c:pt>
                <c:pt idx="346">
                  <c:v>0.21648510000000001</c:v>
                </c:pt>
                <c:pt idx="347">
                  <c:v>0.21710989999999999</c:v>
                </c:pt>
                <c:pt idx="348">
                  <c:v>0.21773480000000001</c:v>
                </c:pt>
                <c:pt idx="349">
                  <c:v>0.21835959999999999</c:v>
                </c:pt>
                <c:pt idx="350">
                  <c:v>0.2189844</c:v>
                </c:pt>
                <c:pt idx="351">
                  <c:v>0.2196092</c:v>
                </c:pt>
                <c:pt idx="352">
                  <c:v>0.22023400000000001</c:v>
                </c:pt>
                <c:pt idx="353">
                  <c:v>0.22085879999999999</c:v>
                </c:pt>
                <c:pt idx="354">
                  <c:v>0.2214836</c:v>
                </c:pt>
                <c:pt idx="355">
                  <c:v>0.22210840000000001</c:v>
                </c:pt>
                <c:pt idx="356">
                  <c:v>0.22273319999999999</c:v>
                </c:pt>
                <c:pt idx="357">
                  <c:v>0.2233581</c:v>
                </c:pt>
                <c:pt idx="358">
                  <c:v>0.22398290000000001</c:v>
                </c:pt>
                <c:pt idx="359">
                  <c:v>0.22460769999999999</c:v>
                </c:pt>
                <c:pt idx="360">
                  <c:v>0.2252325</c:v>
                </c:pt>
                <c:pt idx="361">
                  <c:v>0.22585730000000001</c:v>
                </c:pt>
                <c:pt idx="362">
                  <c:v>0.22648209999999999</c:v>
                </c:pt>
                <c:pt idx="363">
                  <c:v>0.2271069</c:v>
                </c:pt>
                <c:pt idx="364">
                  <c:v>0.22773180000000001</c:v>
                </c:pt>
                <c:pt idx="365">
                  <c:v>0.22835659999999999</c:v>
                </c:pt>
                <c:pt idx="366">
                  <c:v>0.2289814</c:v>
                </c:pt>
                <c:pt idx="367">
                  <c:v>0.22960620000000001</c:v>
                </c:pt>
                <c:pt idx="368">
                  <c:v>0.23023099999999999</c:v>
                </c:pt>
                <c:pt idx="369">
                  <c:v>0.2308558</c:v>
                </c:pt>
                <c:pt idx="370">
                  <c:v>0.23148060000000001</c:v>
                </c:pt>
                <c:pt idx="371">
                  <c:v>0.23210539999999999</c:v>
                </c:pt>
                <c:pt idx="372">
                  <c:v>0.2327302</c:v>
                </c:pt>
                <c:pt idx="373">
                  <c:v>0.23335510000000001</c:v>
                </c:pt>
                <c:pt idx="374">
                  <c:v>0.23397989999999999</c:v>
                </c:pt>
                <c:pt idx="375">
                  <c:v>0.2346047</c:v>
                </c:pt>
                <c:pt idx="376">
                  <c:v>0.23522950000000001</c:v>
                </c:pt>
                <c:pt idx="377">
                  <c:v>0.23585429999999999</c:v>
                </c:pt>
                <c:pt idx="378">
                  <c:v>0.2364791</c:v>
                </c:pt>
                <c:pt idx="379">
                  <c:v>0.23710390000000001</c:v>
                </c:pt>
                <c:pt idx="380">
                  <c:v>0.23772879999999999</c:v>
                </c:pt>
                <c:pt idx="381">
                  <c:v>0.2383536</c:v>
                </c:pt>
                <c:pt idx="382">
                  <c:v>0.23897840000000001</c:v>
                </c:pt>
                <c:pt idx="383">
                  <c:v>0.23960319999999999</c:v>
                </c:pt>
                <c:pt idx="384">
                  <c:v>0.240228</c:v>
                </c:pt>
                <c:pt idx="385">
                  <c:v>0.24085280000000001</c:v>
                </c:pt>
                <c:pt idx="386">
                  <c:v>0.24147759999999999</c:v>
                </c:pt>
                <c:pt idx="387">
                  <c:v>0.2421024</c:v>
                </c:pt>
                <c:pt idx="388">
                  <c:v>0.2427272</c:v>
                </c:pt>
                <c:pt idx="389">
                  <c:v>0.24335209999999999</c:v>
                </c:pt>
                <c:pt idx="390">
                  <c:v>0.2439769</c:v>
                </c:pt>
                <c:pt idx="391">
                  <c:v>0.24460170000000001</c:v>
                </c:pt>
                <c:pt idx="392">
                  <c:v>0.24522649999999999</c:v>
                </c:pt>
                <c:pt idx="393">
                  <c:v>0.24585129999999999</c:v>
                </c:pt>
                <c:pt idx="394">
                  <c:v>0.2464761</c:v>
                </c:pt>
                <c:pt idx="395">
                  <c:v>0.24710090000000001</c:v>
                </c:pt>
                <c:pt idx="396">
                  <c:v>0.2477258</c:v>
                </c:pt>
                <c:pt idx="397">
                  <c:v>0.2483506</c:v>
                </c:pt>
                <c:pt idx="398">
                  <c:v>0.24897540000000001</c:v>
                </c:pt>
                <c:pt idx="399">
                  <c:v>0.24960019999999999</c:v>
                </c:pt>
                <c:pt idx="400">
                  <c:v>0.25022499999999998</c:v>
                </c:pt>
                <c:pt idx="401">
                  <c:v>0.25084980000000001</c:v>
                </c:pt>
                <c:pt idx="402">
                  <c:v>0.25147459999999999</c:v>
                </c:pt>
                <c:pt idx="403">
                  <c:v>0.25209939999999997</c:v>
                </c:pt>
                <c:pt idx="404">
                  <c:v>0.25272420000000001</c:v>
                </c:pt>
                <c:pt idx="405">
                  <c:v>0.25334909999999999</c:v>
                </c:pt>
                <c:pt idx="406">
                  <c:v>0.25397389999999997</c:v>
                </c:pt>
                <c:pt idx="407">
                  <c:v>0.25459870000000001</c:v>
                </c:pt>
                <c:pt idx="408">
                  <c:v>0.25522349999999999</c:v>
                </c:pt>
                <c:pt idx="409">
                  <c:v>0.25584829999999997</c:v>
                </c:pt>
                <c:pt idx="410">
                  <c:v>0.25647310000000001</c:v>
                </c:pt>
                <c:pt idx="411">
                  <c:v>0.25709789999999999</c:v>
                </c:pt>
                <c:pt idx="412">
                  <c:v>0.25772279999999997</c:v>
                </c:pt>
                <c:pt idx="413">
                  <c:v>0.25834760000000001</c:v>
                </c:pt>
                <c:pt idx="414">
                  <c:v>0.25897239999999999</c:v>
                </c:pt>
                <c:pt idx="415">
                  <c:v>0.25959719999999997</c:v>
                </c:pt>
                <c:pt idx="416">
                  <c:v>0.26022200000000001</c:v>
                </c:pt>
                <c:pt idx="417">
                  <c:v>0.26084679999999999</c:v>
                </c:pt>
                <c:pt idx="418">
                  <c:v>0.26147160000000003</c:v>
                </c:pt>
                <c:pt idx="419">
                  <c:v>0.26209640000000001</c:v>
                </c:pt>
                <c:pt idx="420">
                  <c:v>0.26272119999999999</c:v>
                </c:pt>
                <c:pt idx="421">
                  <c:v>0.26334610000000003</c:v>
                </c:pt>
                <c:pt idx="422">
                  <c:v>0.26397090000000001</c:v>
                </c:pt>
                <c:pt idx="423">
                  <c:v>0.26459569999999999</c:v>
                </c:pt>
                <c:pt idx="424">
                  <c:v>0.26522050000000003</c:v>
                </c:pt>
                <c:pt idx="425">
                  <c:v>0.26584530000000001</c:v>
                </c:pt>
                <c:pt idx="426">
                  <c:v>0.26647009999999999</c:v>
                </c:pt>
                <c:pt idx="427">
                  <c:v>0.26709490000000002</c:v>
                </c:pt>
                <c:pt idx="428">
                  <c:v>0.26771980000000001</c:v>
                </c:pt>
                <c:pt idx="429">
                  <c:v>0.26834459999999999</c:v>
                </c:pt>
                <c:pt idx="430">
                  <c:v>0.26896940000000003</c:v>
                </c:pt>
                <c:pt idx="431">
                  <c:v>0.26959420000000001</c:v>
                </c:pt>
                <c:pt idx="432">
                  <c:v>0.27021899999999999</c:v>
                </c:pt>
                <c:pt idx="433">
                  <c:v>0.27084380000000002</c:v>
                </c:pt>
                <c:pt idx="434">
                  <c:v>0.2714686</c:v>
                </c:pt>
                <c:pt idx="435">
                  <c:v>0.27209339999999999</c:v>
                </c:pt>
                <c:pt idx="436">
                  <c:v>0.27271820000000002</c:v>
                </c:pt>
                <c:pt idx="437">
                  <c:v>0.27334310000000001</c:v>
                </c:pt>
                <c:pt idx="438">
                  <c:v>0.27396789999999999</c:v>
                </c:pt>
                <c:pt idx="439">
                  <c:v>0.27459270000000002</c:v>
                </c:pt>
                <c:pt idx="440">
                  <c:v>0.2752175</c:v>
                </c:pt>
                <c:pt idx="441">
                  <c:v>0.27584229999999998</c:v>
                </c:pt>
                <c:pt idx="442">
                  <c:v>0.27646710000000002</c:v>
                </c:pt>
                <c:pt idx="443">
                  <c:v>0.2770919</c:v>
                </c:pt>
                <c:pt idx="444">
                  <c:v>0.27771679999999999</c:v>
                </c:pt>
                <c:pt idx="445">
                  <c:v>0.27834160000000002</c:v>
                </c:pt>
                <c:pt idx="446">
                  <c:v>0.2789664</c:v>
                </c:pt>
                <c:pt idx="447">
                  <c:v>0.27959119999999998</c:v>
                </c:pt>
                <c:pt idx="448">
                  <c:v>0.28021600000000002</c:v>
                </c:pt>
                <c:pt idx="449">
                  <c:v>0.2808408</c:v>
                </c:pt>
                <c:pt idx="450">
                  <c:v>0.28146559999999998</c:v>
                </c:pt>
                <c:pt idx="451">
                  <c:v>0.28209040000000002</c:v>
                </c:pt>
                <c:pt idx="452">
                  <c:v>0.2827152</c:v>
                </c:pt>
                <c:pt idx="453">
                  <c:v>0.28334009999999998</c:v>
                </c:pt>
                <c:pt idx="454">
                  <c:v>0.28396490000000002</c:v>
                </c:pt>
                <c:pt idx="455">
                  <c:v>0.2845897</c:v>
                </c:pt>
                <c:pt idx="456">
                  <c:v>0.28521449999999998</c:v>
                </c:pt>
                <c:pt idx="457">
                  <c:v>0.28583930000000002</c:v>
                </c:pt>
                <c:pt idx="458">
                  <c:v>0.2864641</c:v>
                </c:pt>
                <c:pt idx="459">
                  <c:v>0.28708889999999998</c:v>
                </c:pt>
                <c:pt idx="460">
                  <c:v>0.28771380000000002</c:v>
                </c:pt>
                <c:pt idx="461">
                  <c:v>0.2883386</c:v>
                </c:pt>
                <c:pt idx="462">
                  <c:v>0.28896339999999998</c:v>
                </c:pt>
                <c:pt idx="463">
                  <c:v>0.28958820000000002</c:v>
                </c:pt>
                <c:pt idx="464">
                  <c:v>0.290213</c:v>
                </c:pt>
                <c:pt idx="465">
                  <c:v>0.29083779999999998</c:v>
                </c:pt>
                <c:pt idx="466">
                  <c:v>0.29146260000000002</c:v>
                </c:pt>
                <c:pt idx="467">
                  <c:v>0.2920874</c:v>
                </c:pt>
                <c:pt idx="468">
                  <c:v>0.29271219999999998</c:v>
                </c:pt>
                <c:pt idx="469">
                  <c:v>0.29333710000000002</c:v>
                </c:pt>
                <c:pt idx="470">
                  <c:v>0.2939619</c:v>
                </c:pt>
                <c:pt idx="471">
                  <c:v>0.29458669999999998</c:v>
                </c:pt>
                <c:pt idx="472">
                  <c:v>0.29521150000000002</c:v>
                </c:pt>
                <c:pt idx="473">
                  <c:v>0.2958363</c:v>
                </c:pt>
                <c:pt idx="474">
                  <c:v>0.29646109999999998</c:v>
                </c:pt>
                <c:pt idx="475">
                  <c:v>0.29708590000000001</c:v>
                </c:pt>
                <c:pt idx="476">
                  <c:v>0.2977108</c:v>
                </c:pt>
                <c:pt idx="477">
                  <c:v>0.29833559999999998</c:v>
                </c:pt>
                <c:pt idx="478">
                  <c:v>0.29896040000000002</c:v>
                </c:pt>
                <c:pt idx="479">
                  <c:v>0.2995852</c:v>
                </c:pt>
                <c:pt idx="480">
                  <c:v>0.30020999999999998</c:v>
                </c:pt>
                <c:pt idx="481">
                  <c:v>0.30083480000000001</c:v>
                </c:pt>
                <c:pt idx="482">
                  <c:v>0.30145959999999999</c:v>
                </c:pt>
                <c:pt idx="483">
                  <c:v>0.30208439999999998</c:v>
                </c:pt>
                <c:pt idx="484">
                  <c:v>0.30270920000000001</c:v>
                </c:pt>
                <c:pt idx="485">
                  <c:v>0.3033341</c:v>
                </c:pt>
                <c:pt idx="486">
                  <c:v>0.30395889999999998</c:v>
                </c:pt>
                <c:pt idx="487">
                  <c:v>0.30458370000000001</c:v>
                </c:pt>
                <c:pt idx="488">
                  <c:v>0.30520849999999999</c:v>
                </c:pt>
                <c:pt idx="489">
                  <c:v>0.30583329999999997</c:v>
                </c:pt>
                <c:pt idx="490">
                  <c:v>0.30645810000000001</c:v>
                </c:pt>
                <c:pt idx="491">
                  <c:v>0.30708289999999999</c:v>
                </c:pt>
                <c:pt idx="492">
                  <c:v>0.30770779999999998</c:v>
                </c:pt>
                <c:pt idx="493">
                  <c:v>0.30833260000000001</c:v>
                </c:pt>
                <c:pt idx="494">
                  <c:v>0.30895739999999999</c:v>
                </c:pt>
                <c:pt idx="495">
                  <c:v>0.30958219999999997</c:v>
                </c:pt>
                <c:pt idx="496">
                  <c:v>0.31020700000000001</c:v>
                </c:pt>
                <c:pt idx="497">
                  <c:v>0.31083179999999999</c:v>
                </c:pt>
                <c:pt idx="498">
                  <c:v>0.31145659999999997</c:v>
                </c:pt>
                <c:pt idx="499">
                  <c:v>0.31208140000000001</c:v>
                </c:pt>
                <c:pt idx="500">
                  <c:v>0.31270619999999999</c:v>
                </c:pt>
                <c:pt idx="501">
                  <c:v>0.31333109999999997</c:v>
                </c:pt>
                <c:pt idx="502">
                  <c:v>0.31395590000000001</c:v>
                </c:pt>
                <c:pt idx="503">
                  <c:v>0.31458069999999999</c:v>
                </c:pt>
                <c:pt idx="504">
                  <c:v>0.31520550000000003</c:v>
                </c:pt>
                <c:pt idx="505">
                  <c:v>0.31583030000000001</c:v>
                </c:pt>
                <c:pt idx="506">
                  <c:v>0.31645509999999999</c:v>
                </c:pt>
                <c:pt idx="507">
                  <c:v>0.31707990000000003</c:v>
                </c:pt>
                <c:pt idx="508">
                  <c:v>0.31770480000000001</c:v>
                </c:pt>
                <c:pt idx="509">
                  <c:v>0.31832959999999999</c:v>
                </c:pt>
                <c:pt idx="510">
                  <c:v>0.31895440000000003</c:v>
                </c:pt>
                <c:pt idx="511">
                  <c:v>0.31957920000000001</c:v>
                </c:pt>
                <c:pt idx="512">
                  <c:v>0.32020399999999999</c:v>
                </c:pt>
                <c:pt idx="513">
                  <c:v>0.32082880000000003</c:v>
                </c:pt>
                <c:pt idx="514">
                  <c:v>0.32145360000000001</c:v>
                </c:pt>
                <c:pt idx="515">
                  <c:v>0.32207839999999999</c:v>
                </c:pt>
                <c:pt idx="516">
                  <c:v>0.32270320000000002</c:v>
                </c:pt>
                <c:pt idx="517">
                  <c:v>0.32332810000000001</c:v>
                </c:pt>
                <c:pt idx="518">
                  <c:v>0.32395289999999999</c:v>
                </c:pt>
                <c:pt idx="519">
                  <c:v>0.32457770000000002</c:v>
                </c:pt>
                <c:pt idx="520">
                  <c:v>0.32520250000000001</c:v>
                </c:pt>
                <c:pt idx="521">
                  <c:v>0.32582729999999999</c:v>
                </c:pt>
                <c:pt idx="522">
                  <c:v>0.32645210000000002</c:v>
                </c:pt>
                <c:pt idx="523">
                  <c:v>0.3270769</c:v>
                </c:pt>
                <c:pt idx="524">
                  <c:v>0.32770179999999999</c:v>
                </c:pt>
                <c:pt idx="525">
                  <c:v>0.32832660000000002</c:v>
                </c:pt>
                <c:pt idx="526">
                  <c:v>0.3289514</c:v>
                </c:pt>
                <c:pt idx="527">
                  <c:v>0.32957619999999999</c:v>
                </c:pt>
                <c:pt idx="528">
                  <c:v>0.33020100000000002</c:v>
                </c:pt>
                <c:pt idx="529">
                  <c:v>0.3308258</c:v>
                </c:pt>
                <c:pt idx="530">
                  <c:v>0.33145059999999998</c:v>
                </c:pt>
                <c:pt idx="531">
                  <c:v>0.33207540000000002</c:v>
                </c:pt>
                <c:pt idx="532">
                  <c:v>0.3327002</c:v>
                </c:pt>
                <c:pt idx="533">
                  <c:v>0.33332509999999999</c:v>
                </c:pt>
                <c:pt idx="534">
                  <c:v>0.33394990000000002</c:v>
                </c:pt>
                <c:pt idx="535">
                  <c:v>0.3345747</c:v>
                </c:pt>
                <c:pt idx="536">
                  <c:v>0.33519949999999998</c:v>
                </c:pt>
                <c:pt idx="537">
                  <c:v>0.33582430000000002</c:v>
                </c:pt>
                <c:pt idx="538">
                  <c:v>0.3364491</c:v>
                </c:pt>
                <c:pt idx="539">
                  <c:v>0.33707389999999998</c:v>
                </c:pt>
                <c:pt idx="540">
                  <c:v>0.33769880000000002</c:v>
                </c:pt>
                <c:pt idx="541">
                  <c:v>0.3383236</c:v>
                </c:pt>
                <c:pt idx="542">
                  <c:v>0.33894839999999998</c:v>
                </c:pt>
                <c:pt idx="543">
                  <c:v>0.33957320000000002</c:v>
                </c:pt>
                <c:pt idx="544">
                  <c:v>0.340198</c:v>
                </c:pt>
                <c:pt idx="545">
                  <c:v>0.34082279999999998</c:v>
                </c:pt>
                <c:pt idx="546">
                  <c:v>0.34144760000000002</c:v>
                </c:pt>
                <c:pt idx="547">
                  <c:v>0.3420724</c:v>
                </c:pt>
                <c:pt idx="548">
                  <c:v>0.34269719999999998</c:v>
                </c:pt>
                <c:pt idx="549">
                  <c:v>0.34332210000000002</c:v>
                </c:pt>
                <c:pt idx="550">
                  <c:v>0.3439469</c:v>
                </c:pt>
                <c:pt idx="551">
                  <c:v>0.34457169999999998</c:v>
                </c:pt>
                <c:pt idx="552">
                  <c:v>0.34519650000000002</c:v>
                </c:pt>
                <c:pt idx="553">
                  <c:v>0.3458213</c:v>
                </c:pt>
                <c:pt idx="554">
                  <c:v>0.34644609999999998</c:v>
                </c:pt>
                <c:pt idx="555">
                  <c:v>0.34707090000000002</c:v>
                </c:pt>
                <c:pt idx="556">
                  <c:v>0.3476958</c:v>
                </c:pt>
                <c:pt idx="557">
                  <c:v>0.34832059999999998</c:v>
                </c:pt>
                <c:pt idx="558">
                  <c:v>0.34894540000000002</c:v>
                </c:pt>
                <c:pt idx="559">
                  <c:v>0.3495702</c:v>
                </c:pt>
                <c:pt idx="560">
                  <c:v>0.35019499999999998</c:v>
                </c:pt>
                <c:pt idx="561">
                  <c:v>0.35081980000000001</c:v>
                </c:pt>
                <c:pt idx="562">
                  <c:v>0.3514446</c:v>
                </c:pt>
                <c:pt idx="563">
                  <c:v>0.35206939999999998</c:v>
                </c:pt>
                <c:pt idx="564">
                  <c:v>0.35269420000000001</c:v>
                </c:pt>
                <c:pt idx="565">
                  <c:v>0.3533191</c:v>
                </c:pt>
                <c:pt idx="566">
                  <c:v>0.35394389999999998</c:v>
                </c:pt>
                <c:pt idx="567">
                  <c:v>0.35456870000000001</c:v>
                </c:pt>
                <c:pt idx="568">
                  <c:v>0.3551935</c:v>
                </c:pt>
                <c:pt idx="569">
                  <c:v>0.35581829999999998</c:v>
                </c:pt>
                <c:pt idx="570">
                  <c:v>0.35644310000000001</c:v>
                </c:pt>
                <c:pt idx="571">
                  <c:v>0.35706789999999999</c:v>
                </c:pt>
                <c:pt idx="572">
                  <c:v>0.35769279999999998</c:v>
                </c:pt>
                <c:pt idx="573">
                  <c:v>0.35831760000000001</c:v>
                </c:pt>
                <c:pt idx="574">
                  <c:v>0.35894239999999999</c:v>
                </c:pt>
                <c:pt idx="575">
                  <c:v>0.35956719999999998</c:v>
                </c:pt>
                <c:pt idx="576">
                  <c:v>0.36019200000000001</c:v>
                </c:pt>
                <c:pt idx="577">
                  <c:v>0.36081679999999999</c:v>
                </c:pt>
                <c:pt idx="578">
                  <c:v>0.36144159999999997</c:v>
                </c:pt>
                <c:pt idx="579">
                  <c:v>0.36206640000000001</c:v>
                </c:pt>
                <c:pt idx="580">
                  <c:v>0.36269119999999999</c:v>
                </c:pt>
                <c:pt idx="581">
                  <c:v>0.36331609999999998</c:v>
                </c:pt>
                <c:pt idx="582">
                  <c:v>0.36394090000000001</c:v>
                </c:pt>
                <c:pt idx="583">
                  <c:v>0.36456569999999999</c:v>
                </c:pt>
                <c:pt idx="584">
                  <c:v>0.36519049999999997</c:v>
                </c:pt>
                <c:pt idx="585">
                  <c:v>0.36581530000000001</c:v>
                </c:pt>
                <c:pt idx="586">
                  <c:v>0.36644009999999999</c:v>
                </c:pt>
                <c:pt idx="587">
                  <c:v>0.36706490000000003</c:v>
                </c:pt>
                <c:pt idx="588">
                  <c:v>0.36768980000000001</c:v>
                </c:pt>
                <c:pt idx="589">
                  <c:v>0.36831459999999999</c:v>
                </c:pt>
                <c:pt idx="590">
                  <c:v>0.36893939999999997</c:v>
                </c:pt>
                <c:pt idx="591">
                  <c:v>0.36956420000000001</c:v>
                </c:pt>
                <c:pt idx="592">
                  <c:v>0.37018899999999999</c:v>
                </c:pt>
                <c:pt idx="593">
                  <c:v>0.37081380000000003</c:v>
                </c:pt>
                <c:pt idx="594">
                  <c:v>0.37143860000000001</c:v>
                </c:pt>
                <c:pt idx="595">
                  <c:v>0.37206339999999999</c:v>
                </c:pt>
                <c:pt idx="596">
                  <c:v>0.37268820000000003</c:v>
                </c:pt>
                <c:pt idx="597">
                  <c:v>0.37331310000000001</c:v>
                </c:pt>
                <c:pt idx="598">
                  <c:v>0.37393789999999999</c:v>
                </c:pt>
                <c:pt idx="599">
                  <c:v>0.37456270000000003</c:v>
                </c:pt>
                <c:pt idx="600">
                  <c:v>0.37518750000000001</c:v>
                </c:pt>
                <c:pt idx="601">
                  <c:v>0.37581229999999999</c:v>
                </c:pt>
                <c:pt idx="602">
                  <c:v>0.37643710000000002</c:v>
                </c:pt>
                <c:pt idx="603">
                  <c:v>0.37706190000000001</c:v>
                </c:pt>
                <c:pt idx="604">
                  <c:v>0.37768679999999999</c:v>
                </c:pt>
                <c:pt idx="605">
                  <c:v>0.37831160000000003</c:v>
                </c:pt>
                <c:pt idx="606">
                  <c:v>0.37893640000000001</c:v>
                </c:pt>
                <c:pt idx="607">
                  <c:v>0.37956119999999999</c:v>
                </c:pt>
                <c:pt idx="608">
                  <c:v>0.38018600000000002</c:v>
                </c:pt>
                <c:pt idx="609">
                  <c:v>0.3808108</c:v>
                </c:pt>
                <c:pt idx="610">
                  <c:v>0.38143559999999999</c:v>
                </c:pt>
                <c:pt idx="611">
                  <c:v>0.38206040000000002</c:v>
                </c:pt>
                <c:pt idx="612">
                  <c:v>0.3826852</c:v>
                </c:pt>
                <c:pt idx="613">
                  <c:v>0.38331009999999999</c:v>
                </c:pt>
                <c:pt idx="614">
                  <c:v>0.38393490000000002</c:v>
                </c:pt>
                <c:pt idx="615">
                  <c:v>0.3845597</c:v>
                </c:pt>
                <c:pt idx="616">
                  <c:v>0.38518449999999999</c:v>
                </c:pt>
                <c:pt idx="617">
                  <c:v>0.38580930000000002</c:v>
                </c:pt>
                <c:pt idx="618">
                  <c:v>0.3864341</c:v>
                </c:pt>
                <c:pt idx="619">
                  <c:v>0.38705889999999998</c:v>
                </c:pt>
                <c:pt idx="620">
                  <c:v>0.38768380000000002</c:v>
                </c:pt>
                <c:pt idx="621">
                  <c:v>0.3883086</c:v>
                </c:pt>
                <c:pt idx="622">
                  <c:v>0.38893339999999998</c:v>
                </c:pt>
                <c:pt idx="623">
                  <c:v>0.38955820000000002</c:v>
                </c:pt>
                <c:pt idx="624">
                  <c:v>0.390183</c:v>
                </c:pt>
                <c:pt idx="625">
                  <c:v>0.39080779999999998</c:v>
                </c:pt>
                <c:pt idx="626">
                  <c:v>0.39143260000000002</c:v>
                </c:pt>
                <c:pt idx="627">
                  <c:v>0.3920574</c:v>
                </c:pt>
                <c:pt idx="628">
                  <c:v>0.39268219999999998</c:v>
                </c:pt>
                <c:pt idx="629">
                  <c:v>0.39330710000000002</c:v>
                </c:pt>
                <c:pt idx="630">
                  <c:v>0.3939319</c:v>
                </c:pt>
                <c:pt idx="631">
                  <c:v>0.39455669999999998</c:v>
                </c:pt>
                <c:pt idx="632">
                  <c:v>0.39518150000000002</c:v>
                </c:pt>
                <c:pt idx="633">
                  <c:v>0.3958063</c:v>
                </c:pt>
                <c:pt idx="634">
                  <c:v>0.39643109999999998</c:v>
                </c:pt>
                <c:pt idx="635">
                  <c:v>0.39705590000000002</c:v>
                </c:pt>
                <c:pt idx="636">
                  <c:v>0.3976808</c:v>
                </c:pt>
                <c:pt idx="637">
                  <c:v>0.39830559999999998</c:v>
                </c:pt>
                <c:pt idx="638">
                  <c:v>0.39893040000000002</c:v>
                </c:pt>
                <c:pt idx="639">
                  <c:v>0.3995552</c:v>
                </c:pt>
                <c:pt idx="640">
                  <c:v>0.40017999999999998</c:v>
                </c:pt>
                <c:pt idx="641">
                  <c:v>0.40080480000000002</c:v>
                </c:pt>
                <c:pt idx="642">
                  <c:v>0.4014296</c:v>
                </c:pt>
                <c:pt idx="643">
                  <c:v>0.40205439999999998</c:v>
                </c:pt>
                <c:pt idx="644">
                  <c:v>0.40267920000000001</c:v>
                </c:pt>
                <c:pt idx="645">
                  <c:v>0.4033041</c:v>
                </c:pt>
                <c:pt idx="646">
                  <c:v>0.40392889999999998</c:v>
                </c:pt>
                <c:pt idx="647">
                  <c:v>0.40455370000000002</c:v>
                </c:pt>
                <c:pt idx="648">
                  <c:v>0.4051785</c:v>
                </c:pt>
                <c:pt idx="649">
                  <c:v>0.40580329999999998</c:v>
                </c:pt>
                <c:pt idx="650">
                  <c:v>0.40642810000000001</c:v>
                </c:pt>
                <c:pt idx="651">
                  <c:v>0.4070529</c:v>
                </c:pt>
                <c:pt idx="652">
                  <c:v>0.40767779999999998</c:v>
                </c:pt>
                <c:pt idx="653">
                  <c:v>0.40830260000000002</c:v>
                </c:pt>
                <c:pt idx="654">
                  <c:v>0.4089274</c:v>
                </c:pt>
                <c:pt idx="655">
                  <c:v>0.40955219999999998</c:v>
                </c:pt>
                <c:pt idx="656">
                  <c:v>0.41017700000000001</c:v>
                </c:pt>
                <c:pt idx="657">
                  <c:v>0.41080179999999999</c:v>
                </c:pt>
                <c:pt idx="658">
                  <c:v>0.41142659999999998</c:v>
                </c:pt>
                <c:pt idx="659">
                  <c:v>0.41205140000000001</c:v>
                </c:pt>
                <c:pt idx="660">
                  <c:v>0.41267619999999999</c:v>
                </c:pt>
                <c:pt idx="661">
                  <c:v>0.41330109999999998</c:v>
                </c:pt>
                <c:pt idx="662">
                  <c:v>0.41392590000000001</c:v>
                </c:pt>
                <c:pt idx="663">
                  <c:v>0.41455069999999999</c:v>
                </c:pt>
                <c:pt idx="664">
                  <c:v>0.41517549999999998</c:v>
                </c:pt>
                <c:pt idx="665">
                  <c:v>0.41580030000000001</c:v>
                </c:pt>
                <c:pt idx="666">
                  <c:v>0.41642509999999999</c:v>
                </c:pt>
                <c:pt idx="667">
                  <c:v>0.41704989999999997</c:v>
                </c:pt>
                <c:pt idx="668">
                  <c:v>0.41767480000000001</c:v>
                </c:pt>
                <c:pt idx="669">
                  <c:v>0.41829959999999999</c:v>
                </c:pt>
                <c:pt idx="670">
                  <c:v>0.41892439999999997</c:v>
                </c:pt>
                <c:pt idx="671">
                  <c:v>0.41954920000000001</c:v>
                </c:pt>
                <c:pt idx="672">
                  <c:v>0.42017399999999999</c:v>
                </c:pt>
                <c:pt idx="673">
                  <c:v>0.42079879999999997</c:v>
                </c:pt>
                <c:pt idx="674">
                  <c:v>0.42142360000000001</c:v>
                </c:pt>
                <c:pt idx="675">
                  <c:v>0.42204839999999999</c:v>
                </c:pt>
                <c:pt idx="676">
                  <c:v>0.42267320000000003</c:v>
                </c:pt>
                <c:pt idx="677">
                  <c:v>0.42329810000000001</c:v>
                </c:pt>
                <c:pt idx="678">
                  <c:v>0.42392289999999999</c:v>
                </c:pt>
                <c:pt idx="679">
                  <c:v>0.42454769999999997</c:v>
                </c:pt>
                <c:pt idx="680">
                  <c:v>0.42517250000000001</c:v>
                </c:pt>
                <c:pt idx="681">
                  <c:v>0.42579729999999999</c:v>
                </c:pt>
                <c:pt idx="682">
                  <c:v>0.42642210000000003</c:v>
                </c:pt>
                <c:pt idx="683">
                  <c:v>0.42704690000000001</c:v>
                </c:pt>
                <c:pt idx="684">
                  <c:v>0.42767179999999999</c:v>
                </c:pt>
                <c:pt idx="685">
                  <c:v>0.42829660000000003</c:v>
                </c:pt>
                <c:pt idx="686">
                  <c:v>0.42892140000000001</c:v>
                </c:pt>
                <c:pt idx="687">
                  <c:v>0.42954619999999999</c:v>
                </c:pt>
                <c:pt idx="688">
                  <c:v>0.43017100000000003</c:v>
                </c:pt>
                <c:pt idx="689">
                  <c:v>0.43079580000000001</c:v>
                </c:pt>
                <c:pt idx="690">
                  <c:v>0.43142059999999999</c:v>
                </c:pt>
                <c:pt idx="691">
                  <c:v>0.43204540000000002</c:v>
                </c:pt>
                <c:pt idx="692">
                  <c:v>0.4326702</c:v>
                </c:pt>
                <c:pt idx="693">
                  <c:v>0.43329509999999999</c:v>
                </c:pt>
                <c:pt idx="694">
                  <c:v>0.43391990000000003</c:v>
                </c:pt>
                <c:pt idx="695">
                  <c:v>0.43454470000000001</c:v>
                </c:pt>
                <c:pt idx="696">
                  <c:v>0.43516949999999999</c:v>
                </c:pt>
                <c:pt idx="697">
                  <c:v>0.43579430000000002</c:v>
                </c:pt>
                <c:pt idx="698">
                  <c:v>0.4364191</c:v>
                </c:pt>
                <c:pt idx="699">
                  <c:v>0.43704389999999999</c:v>
                </c:pt>
                <c:pt idx="700">
                  <c:v>0.43766880000000002</c:v>
                </c:pt>
                <c:pt idx="701">
                  <c:v>0.43829360000000001</c:v>
                </c:pt>
                <c:pt idx="702">
                  <c:v>0.43891839999999999</c:v>
                </c:pt>
                <c:pt idx="703">
                  <c:v>0.43954320000000002</c:v>
                </c:pt>
                <c:pt idx="704">
                  <c:v>0.440168</c:v>
                </c:pt>
                <c:pt idx="705">
                  <c:v>0.44079279999999998</c:v>
                </c:pt>
                <c:pt idx="706">
                  <c:v>0.44141760000000002</c:v>
                </c:pt>
                <c:pt idx="707">
                  <c:v>0.4420424</c:v>
                </c:pt>
                <c:pt idx="708">
                  <c:v>0.44266719999999998</c:v>
                </c:pt>
                <c:pt idx="709">
                  <c:v>0.44329210000000002</c:v>
                </c:pt>
                <c:pt idx="710">
                  <c:v>0.4439169</c:v>
                </c:pt>
                <c:pt idx="711">
                  <c:v>0.44454169999999998</c:v>
                </c:pt>
                <c:pt idx="712">
                  <c:v>0.44516650000000002</c:v>
                </c:pt>
                <c:pt idx="713">
                  <c:v>0.4457913</c:v>
                </c:pt>
                <c:pt idx="714">
                  <c:v>0.44641609999999998</c:v>
                </c:pt>
                <c:pt idx="715">
                  <c:v>0.44704090000000002</c:v>
                </c:pt>
                <c:pt idx="716">
                  <c:v>0.4476658</c:v>
                </c:pt>
                <c:pt idx="717">
                  <c:v>0.44829059999999998</c:v>
                </c:pt>
                <c:pt idx="718">
                  <c:v>0.44891540000000002</c:v>
                </c:pt>
                <c:pt idx="719">
                  <c:v>0.4495402</c:v>
                </c:pt>
                <c:pt idx="720">
                  <c:v>0.45016499999999998</c:v>
                </c:pt>
                <c:pt idx="721">
                  <c:v>0.45078980000000002</c:v>
                </c:pt>
                <c:pt idx="722">
                  <c:v>0.4514146</c:v>
                </c:pt>
                <c:pt idx="723">
                  <c:v>0.45203939999999998</c:v>
                </c:pt>
                <c:pt idx="724">
                  <c:v>0.45266420000000002</c:v>
                </c:pt>
                <c:pt idx="725">
                  <c:v>0.4532891</c:v>
                </c:pt>
                <c:pt idx="726">
                  <c:v>0.45391389999999998</c:v>
                </c:pt>
                <c:pt idx="727">
                  <c:v>0.45453870000000002</c:v>
                </c:pt>
                <c:pt idx="728">
                  <c:v>0.4551635</c:v>
                </c:pt>
                <c:pt idx="729">
                  <c:v>0.45578829999999998</c:v>
                </c:pt>
                <c:pt idx="730">
                  <c:v>0.45641310000000002</c:v>
                </c:pt>
                <c:pt idx="731">
                  <c:v>0.4570379</c:v>
                </c:pt>
                <c:pt idx="732">
                  <c:v>0.45766279999999998</c:v>
                </c:pt>
                <c:pt idx="733">
                  <c:v>0.45828760000000002</c:v>
                </c:pt>
                <c:pt idx="734">
                  <c:v>0.4589124</c:v>
                </c:pt>
                <c:pt idx="735">
                  <c:v>0.45953719999999998</c:v>
                </c:pt>
                <c:pt idx="736">
                  <c:v>0.46016200000000002</c:v>
                </c:pt>
                <c:pt idx="737">
                  <c:v>0.4607868</c:v>
                </c:pt>
                <c:pt idx="738">
                  <c:v>0.46141159999999998</c:v>
                </c:pt>
                <c:pt idx="739">
                  <c:v>0.46203640000000001</c:v>
                </c:pt>
                <c:pt idx="740">
                  <c:v>0.46266119999999999</c:v>
                </c:pt>
                <c:pt idx="741">
                  <c:v>0.46328609999999998</c:v>
                </c:pt>
                <c:pt idx="742">
                  <c:v>0.46391090000000001</c:v>
                </c:pt>
                <c:pt idx="743">
                  <c:v>0.4645357</c:v>
                </c:pt>
                <c:pt idx="744">
                  <c:v>0.46516049999999998</c:v>
                </c:pt>
                <c:pt idx="745">
                  <c:v>0.46578530000000001</c:v>
                </c:pt>
                <c:pt idx="746">
                  <c:v>0.46641009999999999</c:v>
                </c:pt>
                <c:pt idx="747">
                  <c:v>0.46703489999999998</c:v>
                </c:pt>
                <c:pt idx="748">
                  <c:v>0.46765980000000001</c:v>
                </c:pt>
                <c:pt idx="749">
                  <c:v>0.4682846</c:v>
                </c:pt>
                <c:pt idx="750">
                  <c:v>0.46890939999999998</c:v>
                </c:pt>
                <c:pt idx="751">
                  <c:v>0.46953420000000001</c:v>
                </c:pt>
                <c:pt idx="752">
                  <c:v>0.47015899999999999</c:v>
                </c:pt>
                <c:pt idx="753">
                  <c:v>0.47078379999999997</c:v>
                </c:pt>
                <c:pt idx="754">
                  <c:v>0.47140860000000001</c:v>
                </c:pt>
                <c:pt idx="755">
                  <c:v>0.47203339999999999</c:v>
                </c:pt>
                <c:pt idx="756">
                  <c:v>0.47265819999999997</c:v>
                </c:pt>
                <c:pt idx="757">
                  <c:v>0.47328310000000001</c:v>
                </c:pt>
                <c:pt idx="758">
                  <c:v>0.47390789999999999</c:v>
                </c:pt>
                <c:pt idx="759">
                  <c:v>0.47453269999999997</c:v>
                </c:pt>
                <c:pt idx="760">
                  <c:v>0.47515750000000001</c:v>
                </c:pt>
                <c:pt idx="761">
                  <c:v>0.47578229999999999</c:v>
                </c:pt>
                <c:pt idx="762">
                  <c:v>0.47640709999999997</c:v>
                </c:pt>
                <c:pt idx="763">
                  <c:v>0.47703190000000001</c:v>
                </c:pt>
                <c:pt idx="764">
                  <c:v>0.47765679999999999</c:v>
                </c:pt>
                <c:pt idx="765">
                  <c:v>0.47828159999999997</c:v>
                </c:pt>
                <c:pt idx="766">
                  <c:v>0.47890640000000001</c:v>
                </c:pt>
                <c:pt idx="767">
                  <c:v>0.47953119999999999</c:v>
                </c:pt>
                <c:pt idx="768">
                  <c:v>0.48015600000000003</c:v>
                </c:pt>
                <c:pt idx="769">
                  <c:v>0.48078080000000001</c:v>
                </c:pt>
                <c:pt idx="770">
                  <c:v>0.48140559999999999</c:v>
                </c:pt>
                <c:pt idx="771">
                  <c:v>0.48203040000000003</c:v>
                </c:pt>
                <c:pt idx="772">
                  <c:v>0.48265520000000001</c:v>
                </c:pt>
                <c:pt idx="773">
                  <c:v>0.48328009999999999</c:v>
                </c:pt>
                <c:pt idx="774">
                  <c:v>0.48390490000000003</c:v>
                </c:pt>
                <c:pt idx="775">
                  <c:v>0.48452970000000001</c:v>
                </c:pt>
                <c:pt idx="776">
                  <c:v>0.48515449999999999</c:v>
                </c:pt>
                <c:pt idx="777">
                  <c:v>0.48577930000000002</c:v>
                </c:pt>
                <c:pt idx="778">
                  <c:v>0.48640410000000001</c:v>
                </c:pt>
                <c:pt idx="779">
                  <c:v>0.48702889999999999</c:v>
                </c:pt>
                <c:pt idx="780">
                  <c:v>0.48765380000000003</c:v>
                </c:pt>
                <c:pt idx="781">
                  <c:v>0.48827860000000001</c:v>
                </c:pt>
                <c:pt idx="782">
                  <c:v>0.48890339999999999</c:v>
                </c:pt>
                <c:pt idx="783">
                  <c:v>0.48952820000000002</c:v>
                </c:pt>
                <c:pt idx="784">
                  <c:v>0.49015300000000001</c:v>
                </c:pt>
                <c:pt idx="785">
                  <c:v>0.49077779999999999</c:v>
                </c:pt>
                <c:pt idx="786">
                  <c:v>0.49140260000000002</c:v>
                </c:pt>
                <c:pt idx="787">
                  <c:v>0.4920274</c:v>
                </c:pt>
                <c:pt idx="788">
                  <c:v>0.49265219999999998</c:v>
                </c:pt>
                <c:pt idx="789">
                  <c:v>0.49327710000000002</c:v>
                </c:pt>
                <c:pt idx="790">
                  <c:v>0.4939019</c:v>
                </c:pt>
                <c:pt idx="791">
                  <c:v>0.49452669999999999</c:v>
                </c:pt>
                <c:pt idx="792">
                  <c:v>0.49515150000000002</c:v>
                </c:pt>
                <c:pt idx="793">
                  <c:v>0.4957763</c:v>
                </c:pt>
                <c:pt idx="794">
                  <c:v>0.49640109999999998</c:v>
                </c:pt>
                <c:pt idx="795">
                  <c:v>0.49702590000000002</c:v>
                </c:pt>
                <c:pt idx="796">
                  <c:v>0.4976508</c:v>
                </c:pt>
                <c:pt idx="797">
                  <c:v>0.49827559999999999</c:v>
                </c:pt>
                <c:pt idx="798">
                  <c:v>0.49890040000000002</c:v>
                </c:pt>
                <c:pt idx="799">
                  <c:v>0.4995252</c:v>
                </c:pt>
                <c:pt idx="800">
                  <c:v>0.50014999999999998</c:v>
                </c:pt>
                <c:pt idx="801">
                  <c:v>0.50077479999999996</c:v>
                </c:pt>
                <c:pt idx="802">
                  <c:v>0.50139959999999995</c:v>
                </c:pt>
                <c:pt idx="803">
                  <c:v>0.50202440000000004</c:v>
                </c:pt>
                <c:pt idx="804">
                  <c:v>0.50264920000000002</c:v>
                </c:pt>
                <c:pt idx="805">
                  <c:v>0.50327409999999995</c:v>
                </c:pt>
                <c:pt idx="806">
                  <c:v>0.50389890000000004</c:v>
                </c:pt>
                <c:pt idx="807">
                  <c:v>0.50452370000000002</c:v>
                </c:pt>
                <c:pt idx="808">
                  <c:v>0.5051485</c:v>
                </c:pt>
                <c:pt idx="809">
                  <c:v>0.50577329999999998</c:v>
                </c:pt>
                <c:pt idx="810">
                  <c:v>0.50639809999999996</c:v>
                </c:pt>
                <c:pt idx="811">
                  <c:v>0.50702290000000005</c:v>
                </c:pt>
                <c:pt idx="812">
                  <c:v>0.50764779999999998</c:v>
                </c:pt>
                <c:pt idx="813">
                  <c:v>0.50827259999999996</c:v>
                </c:pt>
                <c:pt idx="814">
                  <c:v>0.50889740000000006</c:v>
                </c:pt>
                <c:pt idx="815">
                  <c:v>0.50952220000000004</c:v>
                </c:pt>
                <c:pt idx="816">
                  <c:v>0.51014700000000002</c:v>
                </c:pt>
                <c:pt idx="817">
                  <c:v>0.5107718</c:v>
                </c:pt>
                <c:pt idx="818">
                  <c:v>0.51139659999999998</c:v>
                </c:pt>
                <c:pt idx="819">
                  <c:v>0.51202139999999996</c:v>
                </c:pt>
                <c:pt idx="820">
                  <c:v>0.51264620000000005</c:v>
                </c:pt>
                <c:pt idx="821">
                  <c:v>0.51327109999999998</c:v>
                </c:pt>
                <c:pt idx="822">
                  <c:v>0.51389589999999996</c:v>
                </c:pt>
                <c:pt idx="823">
                  <c:v>0.51452070000000005</c:v>
                </c:pt>
                <c:pt idx="824">
                  <c:v>0.51514550000000003</c:v>
                </c:pt>
                <c:pt idx="825">
                  <c:v>0.51577030000000001</c:v>
                </c:pt>
                <c:pt idx="826">
                  <c:v>0.5163951</c:v>
                </c:pt>
                <c:pt idx="827">
                  <c:v>0.51701989999999998</c:v>
                </c:pt>
                <c:pt idx="828">
                  <c:v>0.51764480000000002</c:v>
                </c:pt>
                <c:pt idx="829">
                  <c:v>0.5182696</c:v>
                </c:pt>
                <c:pt idx="830">
                  <c:v>0.51889439999999998</c:v>
                </c:pt>
                <c:pt idx="831">
                  <c:v>0.51951919999999996</c:v>
                </c:pt>
                <c:pt idx="832">
                  <c:v>0.52014400000000005</c:v>
                </c:pt>
                <c:pt idx="833">
                  <c:v>0.52076880000000003</c:v>
                </c:pt>
                <c:pt idx="834">
                  <c:v>0.52139360000000001</c:v>
                </c:pt>
                <c:pt idx="835">
                  <c:v>0.52201839999999999</c:v>
                </c:pt>
                <c:pt idx="836">
                  <c:v>0.52264319999999997</c:v>
                </c:pt>
                <c:pt idx="837">
                  <c:v>0.52326810000000001</c:v>
                </c:pt>
                <c:pt idx="838">
                  <c:v>0.52389289999999999</c:v>
                </c:pt>
                <c:pt idx="839">
                  <c:v>0.52451769999999998</c:v>
                </c:pt>
                <c:pt idx="840">
                  <c:v>0.52514249999999996</c:v>
                </c:pt>
                <c:pt idx="841">
                  <c:v>0.52576730000000005</c:v>
                </c:pt>
                <c:pt idx="842">
                  <c:v>0.52639210000000003</c:v>
                </c:pt>
                <c:pt idx="843">
                  <c:v>0.52701690000000001</c:v>
                </c:pt>
                <c:pt idx="844">
                  <c:v>0.52764180000000005</c:v>
                </c:pt>
                <c:pt idx="845">
                  <c:v>0.52826660000000003</c:v>
                </c:pt>
                <c:pt idx="846">
                  <c:v>0.52889140000000001</c:v>
                </c:pt>
                <c:pt idx="847">
                  <c:v>0.52951619999999999</c:v>
                </c:pt>
                <c:pt idx="848">
                  <c:v>0.53014099999999997</c:v>
                </c:pt>
                <c:pt idx="849">
                  <c:v>0.53076579999999995</c:v>
                </c:pt>
                <c:pt idx="850">
                  <c:v>0.53139060000000005</c:v>
                </c:pt>
                <c:pt idx="851">
                  <c:v>0.53201540000000003</c:v>
                </c:pt>
                <c:pt idx="852">
                  <c:v>0.53264020000000001</c:v>
                </c:pt>
                <c:pt idx="853">
                  <c:v>0.53326510000000005</c:v>
                </c:pt>
                <c:pt idx="854">
                  <c:v>0.53388990000000003</c:v>
                </c:pt>
                <c:pt idx="855">
                  <c:v>0.53451470000000001</c:v>
                </c:pt>
                <c:pt idx="856">
                  <c:v>0.53513949999999999</c:v>
                </c:pt>
                <c:pt idx="857">
                  <c:v>0.53576429999999997</c:v>
                </c:pt>
                <c:pt idx="858">
                  <c:v>0.53638909999999995</c:v>
                </c:pt>
                <c:pt idx="859">
                  <c:v>0.53701390000000004</c:v>
                </c:pt>
                <c:pt idx="860">
                  <c:v>0.53763879999999997</c:v>
                </c:pt>
                <c:pt idx="861">
                  <c:v>0.53826359999999995</c:v>
                </c:pt>
                <c:pt idx="862">
                  <c:v>0.53888840000000005</c:v>
                </c:pt>
                <c:pt idx="863">
                  <c:v>0.53951320000000003</c:v>
                </c:pt>
                <c:pt idx="864">
                  <c:v>0.54013800000000001</c:v>
                </c:pt>
                <c:pt idx="865">
                  <c:v>0.54076279999999999</c:v>
                </c:pt>
                <c:pt idx="866">
                  <c:v>0.54138759999999997</c:v>
                </c:pt>
                <c:pt idx="867">
                  <c:v>0.54201239999999995</c:v>
                </c:pt>
                <c:pt idx="868">
                  <c:v>0.54263720000000004</c:v>
                </c:pt>
                <c:pt idx="869">
                  <c:v>0.54326209999999997</c:v>
                </c:pt>
                <c:pt idx="870">
                  <c:v>0.54388689999999995</c:v>
                </c:pt>
                <c:pt idx="871">
                  <c:v>0.54451170000000004</c:v>
                </c:pt>
                <c:pt idx="872">
                  <c:v>0.54513650000000002</c:v>
                </c:pt>
                <c:pt idx="873">
                  <c:v>0.5457613</c:v>
                </c:pt>
                <c:pt idx="874">
                  <c:v>0.54638609999999999</c:v>
                </c:pt>
                <c:pt idx="875">
                  <c:v>0.54701089999999997</c:v>
                </c:pt>
                <c:pt idx="876">
                  <c:v>0.54763580000000001</c:v>
                </c:pt>
                <c:pt idx="877">
                  <c:v>0.54826059999999999</c:v>
                </c:pt>
                <c:pt idx="878">
                  <c:v>0.54888539999999997</c:v>
                </c:pt>
                <c:pt idx="879">
                  <c:v>0.54951019999999995</c:v>
                </c:pt>
                <c:pt idx="880">
                  <c:v>0.55013500000000004</c:v>
                </c:pt>
                <c:pt idx="881">
                  <c:v>0.55075980000000002</c:v>
                </c:pt>
                <c:pt idx="882">
                  <c:v>0.5513846</c:v>
                </c:pt>
                <c:pt idx="883">
                  <c:v>0.55200939999999998</c:v>
                </c:pt>
                <c:pt idx="884">
                  <c:v>0.55263419999999996</c:v>
                </c:pt>
                <c:pt idx="885">
                  <c:v>0.5532591</c:v>
                </c:pt>
                <c:pt idx="886">
                  <c:v>0.55388389999999998</c:v>
                </c:pt>
                <c:pt idx="887">
                  <c:v>0.55450869999999997</c:v>
                </c:pt>
                <c:pt idx="888">
                  <c:v>0.55513349999999995</c:v>
                </c:pt>
                <c:pt idx="889">
                  <c:v>0.55575830000000004</c:v>
                </c:pt>
                <c:pt idx="890">
                  <c:v>0.55638310000000002</c:v>
                </c:pt>
                <c:pt idx="891">
                  <c:v>0.5570079</c:v>
                </c:pt>
                <c:pt idx="892">
                  <c:v>0.55763280000000004</c:v>
                </c:pt>
                <c:pt idx="893">
                  <c:v>0.55825760000000002</c:v>
                </c:pt>
                <c:pt idx="894">
                  <c:v>0.5588824</c:v>
                </c:pt>
                <c:pt idx="895">
                  <c:v>0.55950719999999998</c:v>
                </c:pt>
                <c:pt idx="896">
                  <c:v>0.56013199999999996</c:v>
                </c:pt>
                <c:pt idx="897">
                  <c:v>0.56075680000000006</c:v>
                </c:pt>
                <c:pt idx="898">
                  <c:v>0.56138160000000004</c:v>
                </c:pt>
                <c:pt idx="899">
                  <c:v>0.56200640000000002</c:v>
                </c:pt>
                <c:pt idx="900">
                  <c:v>0.5626312</c:v>
                </c:pt>
                <c:pt idx="901">
                  <c:v>0.56325610000000004</c:v>
                </c:pt>
                <c:pt idx="902">
                  <c:v>0.56388090000000002</c:v>
                </c:pt>
                <c:pt idx="903">
                  <c:v>0.5645057</c:v>
                </c:pt>
                <c:pt idx="904">
                  <c:v>0.56513049999999998</c:v>
                </c:pt>
                <c:pt idx="905">
                  <c:v>0.56575529999999996</c:v>
                </c:pt>
                <c:pt idx="906">
                  <c:v>0.56638010000000005</c:v>
                </c:pt>
                <c:pt idx="907">
                  <c:v>0.56700490000000003</c:v>
                </c:pt>
                <c:pt idx="908">
                  <c:v>0.56762979999999996</c:v>
                </c:pt>
                <c:pt idx="909">
                  <c:v>0.56825460000000005</c:v>
                </c:pt>
                <c:pt idx="910">
                  <c:v>0.56887940000000004</c:v>
                </c:pt>
                <c:pt idx="911">
                  <c:v>0.56950420000000002</c:v>
                </c:pt>
                <c:pt idx="912">
                  <c:v>0.570129</c:v>
                </c:pt>
                <c:pt idx="913">
                  <c:v>0.57075379999999998</c:v>
                </c:pt>
                <c:pt idx="914">
                  <c:v>0.57137859999999996</c:v>
                </c:pt>
                <c:pt idx="915">
                  <c:v>0.57200340000000005</c:v>
                </c:pt>
                <c:pt idx="916">
                  <c:v>0.57262820000000003</c:v>
                </c:pt>
                <c:pt idx="917">
                  <c:v>0.57325309999999996</c:v>
                </c:pt>
                <c:pt idx="918">
                  <c:v>0.57387790000000005</c:v>
                </c:pt>
                <c:pt idx="919">
                  <c:v>0.57450270000000003</c:v>
                </c:pt>
                <c:pt idx="920">
                  <c:v>0.57512750000000001</c:v>
                </c:pt>
                <c:pt idx="921">
                  <c:v>0.57575229999999999</c:v>
                </c:pt>
                <c:pt idx="922">
                  <c:v>0.57637709999999998</c:v>
                </c:pt>
                <c:pt idx="923">
                  <c:v>0.57700189999999996</c:v>
                </c:pt>
                <c:pt idx="924">
                  <c:v>0.5776268</c:v>
                </c:pt>
                <c:pt idx="925">
                  <c:v>0.57825159999999998</c:v>
                </c:pt>
                <c:pt idx="926">
                  <c:v>0.57887639999999996</c:v>
                </c:pt>
                <c:pt idx="927">
                  <c:v>0.57950120000000005</c:v>
                </c:pt>
                <c:pt idx="928">
                  <c:v>0.58012600000000003</c:v>
                </c:pt>
                <c:pt idx="929">
                  <c:v>0.58075080000000001</c:v>
                </c:pt>
                <c:pt idx="930">
                  <c:v>0.58137559999999999</c:v>
                </c:pt>
                <c:pt idx="931">
                  <c:v>0.58200039999999997</c:v>
                </c:pt>
                <c:pt idx="932">
                  <c:v>0.58262519999999995</c:v>
                </c:pt>
                <c:pt idx="933">
                  <c:v>0.58325009999999999</c:v>
                </c:pt>
                <c:pt idx="934">
                  <c:v>0.58387489999999997</c:v>
                </c:pt>
                <c:pt idx="935">
                  <c:v>0.58449969999999996</c:v>
                </c:pt>
                <c:pt idx="936">
                  <c:v>0.58512450000000005</c:v>
                </c:pt>
                <c:pt idx="937">
                  <c:v>0.58574930000000003</c:v>
                </c:pt>
                <c:pt idx="938">
                  <c:v>0.58637410000000001</c:v>
                </c:pt>
                <c:pt idx="939">
                  <c:v>0.58699889999999999</c:v>
                </c:pt>
                <c:pt idx="940">
                  <c:v>0.58762380000000003</c:v>
                </c:pt>
                <c:pt idx="941">
                  <c:v>0.58824860000000001</c:v>
                </c:pt>
                <c:pt idx="942">
                  <c:v>0.58887339999999999</c:v>
                </c:pt>
                <c:pt idx="943">
                  <c:v>0.58949819999999997</c:v>
                </c:pt>
                <c:pt idx="944">
                  <c:v>0.59012299999999995</c:v>
                </c:pt>
                <c:pt idx="945">
                  <c:v>0.59074780000000005</c:v>
                </c:pt>
                <c:pt idx="946">
                  <c:v>0.59137260000000003</c:v>
                </c:pt>
                <c:pt idx="947">
                  <c:v>0.59199740000000001</c:v>
                </c:pt>
                <c:pt idx="948">
                  <c:v>0.59262219999999999</c:v>
                </c:pt>
                <c:pt idx="949">
                  <c:v>0.59324710000000003</c:v>
                </c:pt>
                <c:pt idx="950">
                  <c:v>0.59387190000000001</c:v>
                </c:pt>
                <c:pt idx="951">
                  <c:v>0.59449669999999999</c:v>
                </c:pt>
                <c:pt idx="952">
                  <c:v>0.59512149999999997</c:v>
                </c:pt>
                <c:pt idx="953">
                  <c:v>0.59574629999999995</c:v>
                </c:pt>
                <c:pt idx="954">
                  <c:v>0.59637110000000004</c:v>
                </c:pt>
                <c:pt idx="955">
                  <c:v>0.59699590000000002</c:v>
                </c:pt>
                <c:pt idx="956">
                  <c:v>0.59762079999999995</c:v>
                </c:pt>
                <c:pt idx="957">
                  <c:v>0.59824560000000004</c:v>
                </c:pt>
                <c:pt idx="958">
                  <c:v>0.59887040000000002</c:v>
                </c:pt>
                <c:pt idx="959">
                  <c:v>0.59949520000000001</c:v>
                </c:pt>
                <c:pt idx="960">
                  <c:v>0.60011999999999999</c:v>
                </c:pt>
                <c:pt idx="961">
                  <c:v>0.60074479999999997</c:v>
                </c:pt>
                <c:pt idx="962">
                  <c:v>0.60136959999999995</c:v>
                </c:pt>
                <c:pt idx="963">
                  <c:v>0.60199440000000004</c:v>
                </c:pt>
                <c:pt idx="964">
                  <c:v>0.60261920000000002</c:v>
                </c:pt>
                <c:pt idx="965">
                  <c:v>0.60324409999999995</c:v>
                </c:pt>
                <c:pt idx="966">
                  <c:v>0.60386890000000004</c:v>
                </c:pt>
                <c:pt idx="967">
                  <c:v>0.60449370000000002</c:v>
                </c:pt>
                <c:pt idx="968">
                  <c:v>0.6051185</c:v>
                </c:pt>
                <c:pt idx="969">
                  <c:v>0.60574329999999998</c:v>
                </c:pt>
                <c:pt idx="970">
                  <c:v>0.60636809999999997</c:v>
                </c:pt>
                <c:pt idx="971">
                  <c:v>0.60699289999999995</c:v>
                </c:pt>
                <c:pt idx="972">
                  <c:v>0.60761779999999999</c:v>
                </c:pt>
                <c:pt idx="973">
                  <c:v>0.60824259999999997</c:v>
                </c:pt>
                <c:pt idx="974">
                  <c:v>0.60886739999999995</c:v>
                </c:pt>
                <c:pt idx="975">
                  <c:v>0.60949220000000004</c:v>
                </c:pt>
                <c:pt idx="976">
                  <c:v>0.61011700000000002</c:v>
                </c:pt>
                <c:pt idx="977">
                  <c:v>0.6107418</c:v>
                </c:pt>
                <c:pt idx="978">
                  <c:v>0.61136659999999998</c:v>
                </c:pt>
                <c:pt idx="979">
                  <c:v>0.61199139999999996</c:v>
                </c:pt>
                <c:pt idx="980">
                  <c:v>0.61261620000000006</c:v>
                </c:pt>
                <c:pt idx="981">
                  <c:v>0.61324109999999998</c:v>
                </c:pt>
                <c:pt idx="982">
                  <c:v>0.61386589999999996</c:v>
                </c:pt>
                <c:pt idx="983">
                  <c:v>0.61449069999999995</c:v>
                </c:pt>
                <c:pt idx="984">
                  <c:v>0.61511550000000004</c:v>
                </c:pt>
                <c:pt idx="985">
                  <c:v>0.61574030000000002</c:v>
                </c:pt>
                <c:pt idx="986">
                  <c:v>0.6163651</c:v>
                </c:pt>
                <c:pt idx="987">
                  <c:v>0.61698989999999998</c:v>
                </c:pt>
                <c:pt idx="988">
                  <c:v>0.61761480000000002</c:v>
                </c:pt>
                <c:pt idx="989">
                  <c:v>0.6182396</c:v>
                </c:pt>
                <c:pt idx="990">
                  <c:v>0.61886439999999998</c:v>
                </c:pt>
                <c:pt idx="991">
                  <c:v>0.61948919999999996</c:v>
                </c:pt>
                <c:pt idx="992">
                  <c:v>0.62011400000000005</c:v>
                </c:pt>
                <c:pt idx="993">
                  <c:v>0.62073880000000003</c:v>
                </c:pt>
                <c:pt idx="994">
                  <c:v>0.62136360000000002</c:v>
                </c:pt>
                <c:pt idx="995">
                  <c:v>0.6219884</c:v>
                </c:pt>
                <c:pt idx="996">
                  <c:v>0.62261319999999998</c:v>
                </c:pt>
                <c:pt idx="997">
                  <c:v>0.62323810000000002</c:v>
                </c:pt>
                <c:pt idx="998">
                  <c:v>0.6238629</c:v>
                </c:pt>
                <c:pt idx="999">
                  <c:v>0.62448769999999998</c:v>
                </c:pt>
                <c:pt idx="1000">
                  <c:v>0.62511249999999996</c:v>
                </c:pt>
                <c:pt idx="1001">
                  <c:v>0.62573730000000005</c:v>
                </c:pt>
                <c:pt idx="1002">
                  <c:v>0.62636210000000003</c:v>
                </c:pt>
                <c:pt idx="1003">
                  <c:v>0.62698690000000001</c:v>
                </c:pt>
                <c:pt idx="1004">
                  <c:v>0.62761180000000005</c:v>
                </c:pt>
                <c:pt idx="1005">
                  <c:v>0.62823660000000003</c:v>
                </c:pt>
                <c:pt idx="1006">
                  <c:v>0.62886140000000001</c:v>
                </c:pt>
                <c:pt idx="1007">
                  <c:v>0.6294862</c:v>
                </c:pt>
                <c:pt idx="1008">
                  <c:v>0.63011099999999998</c:v>
                </c:pt>
                <c:pt idx="1009">
                  <c:v>0.63073579999999996</c:v>
                </c:pt>
                <c:pt idx="1010">
                  <c:v>0.63136060000000005</c:v>
                </c:pt>
                <c:pt idx="1011">
                  <c:v>0.63198540000000003</c:v>
                </c:pt>
                <c:pt idx="1012">
                  <c:v>0.63261020000000001</c:v>
                </c:pt>
                <c:pt idx="1013">
                  <c:v>0.63323510000000005</c:v>
                </c:pt>
                <c:pt idx="1014">
                  <c:v>0.63385990000000003</c:v>
                </c:pt>
                <c:pt idx="1015">
                  <c:v>0.63448470000000001</c:v>
                </c:pt>
                <c:pt idx="1016">
                  <c:v>0.63510949999999999</c:v>
                </c:pt>
                <c:pt idx="1017">
                  <c:v>0.63573429999999997</c:v>
                </c:pt>
                <c:pt idx="1018">
                  <c:v>0.63635909999999996</c:v>
                </c:pt>
                <c:pt idx="1019">
                  <c:v>0.63698390000000005</c:v>
                </c:pt>
                <c:pt idx="1020">
                  <c:v>0.63760879999999998</c:v>
                </c:pt>
                <c:pt idx="1021">
                  <c:v>0.63823359999999996</c:v>
                </c:pt>
                <c:pt idx="1022">
                  <c:v>0.63885840000000005</c:v>
                </c:pt>
                <c:pt idx="1023">
                  <c:v>0.63948320000000003</c:v>
                </c:pt>
                <c:pt idx="1024">
                  <c:v>0.64010800000000001</c:v>
                </c:pt>
                <c:pt idx="1025">
                  <c:v>0.64073279999999999</c:v>
                </c:pt>
                <c:pt idx="1026">
                  <c:v>0.64135759999999997</c:v>
                </c:pt>
                <c:pt idx="1027">
                  <c:v>0.64198239999999995</c:v>
                </c:pt>
                <c:pt idx="1028">
                  <c:v>0.64260720000000005</c:v>
                </c:pt>
                <c:pt idx="1029">
                  <c:v>0.64323209999999997</c:v>
                </c:pt>
                <c:pt idx="1030">
                  <c:v>0.64385689999999995</c:v>
                </c:pt>
                <c:pt idx="1031">
                  <c:v>0.64448170000000005</c:v>
                </c:pt>
                <c:pt idx="1032">
                  <c:v>0.64510650000000003</c:v>
                </c:pt>
                <c:pt idx="1033">
                  <c:v>0.64573130000000001</c:v>
                </c:pt>
                <c:pt idx="1034">
                  <c:v>0.64635609999999999</c:v>
                </c:pt>
                <c:pt idx="1035">
                  <c:v>0.64698089999999997</c:v>
                </c:pt>
                <c:pt idx="1036">
                  <c:v>0.64760580000000001</c:v>
                </c:pt>
                <c:pt idx="1037">
                  <c:v>0.64823059999999999</c:v>
                </c:pt>
                <c:pt idx="1038">
                  <c:v>0.64885539999999997</c:v>
                </c:pt>
                <c:pt idx="1039">
                  <c:v>0.64948019999999995</c:v>
                </c:pt>
                <c:pt idx="1040">
                  <c:v>0.65010500000000004</c:v>
                </c:pt>
                <c:pt idx="1041">
                  <c:v>0.65072980000000002</c:v>
                </c:pt>
                <c:pt idx="1042">
                  <c:v>0.65135460000000001</c:v>
                </c:pt>
                <c:pt idx="1043">
                  <c:v>0.65197939999999999</c:v>
                </c:pt>
                <c:pt idx="1044">
                  <c:v>0.65260419999999997</c:v>
                </c:pt>
                <c:pt idx="1045">
                  <c:v>0.65322910000000001</c:v>
                </c:pt>
                <c:pt idx="1046">
                  <c:v>0.65385389999999999</c:v>
                </c:pt>
                <c:pt idx="1047">
                  <c:v>0.65447869999999997</c:v>
                </c:pt>
                <c:pt idx="1048">
                  <c:v>0.65510349999999995</c:v>
                </c:pt>
                <c:pt idx="1049">
                  <c:v>0.65572830000000004</c:v>
                </c:pt>
                <c:pt idx="1050">
                  <c:v>0.65635310000000002</c:v>
                </c:pt>
                <c:pt idx="1051">
                  <c:v>0.6569779</c:v>
                </c:pt>
                <c:pt idx="1052">
                  <c:v>0.65760280000000004</c:v>
                </c:pt>
                <c:pt idx="1053">
                  <c:v>0.65822760000000002</c:v>
                </c:pt>
                <c:pt idx="1054">
                  <c:v>0.6588524</c:v>
                </c:pt>
                <c:pt idx="1055">
                  <c:v>0.65947719999999999</c:v>
                </c:pt>
                <c:pt idx="1056">
                  <c:v>0.66010199999999997</c:v>
                </c:pt>
                <c:pt idx="1057">
                  <c:v>0.66072679999999995</c:v>
                </c:pt>
                <c:pt idx="1058">
                  <c:v>0.66135160000000004</c:v>
                </c:pt>
                <c:pt idx="1059">
                  <c:v>0.66197640000000002</c:v>
                </c:pt>
                <c:pt idx="1060">
                  <c:v>0.6626012</c:v>
                </c:pt>
                <c:pt idx="1061">
                  <c:v>0.66322610000000004</c:v>
                </c:pt>
                <c:pt idx="1062">
                  <c:v>0.66385090000000002</c:v>
                </c:pt>
                <c:pt idx="1063">
                  <c:v>0.6644757</c:v>
                </c:pt>
                <c:pt idx="1064">
                  <c:v>0.66510049999999998</c:v>
                </c:pt>
                <c:pt idx="1065">
                  <c:v>0.66572529999999996</c:v>
                </c:pt>
                <c:pt idx="1066">
                  <c:v>0.66635009999999995</c:v>
                </c:pt>
                <c:pt idx="1067">
                  <c:v>0.66697490000000004</c:v>
                </c:pt>
                <c:pt idx="1068">
                  <c:v>0.66759979999999997</c:v>
                </c:pt>
                <c:pt idx="1069">
                  <c:v>0.66822459999999995</c:v>
                </c:pt>
                <c:pt idx="1070">
                  <c:v>0.66884940000000004</c:v>
                </c:pt>
                <c:pt idx="1071">
                  <c:v>0.66947420000000002</c:v>
                </c:pt>
                <c:pt idx="1072">
                  <c:v>0.670099</c:v>
                </c:pt>
                <c:pt idx="1073">
                  <c:v>0.67072379999999998</c:v>
                </c:pt>
                <c:pt idx="1074">
                  <c:v>0.67134859999999996</c:v>
                </c:pt>
                <c:pt idx="1075">
                  <c:v>0.67197340000000005</c:v>
                </c:pt>
                <c:pt idx="1076">
                  <c:v>0.67259820000000003</c:v>
                </c:pt>
                <c:pt idx="1077">
                  <c:v>0.67322309999999996</c:v>
                </c:pt>
                <c:pt idx="1078">
                  <c:v>0.67384790000000006</c:v>
                </c:pt>
                <c:pt idx="1079">
                  <c:v>0.67447270000000004</c:v>
                </c:pt>
                <c:pt idx="1080">
                  <c:v>0.67509750000000002</c:v>
                </c:pt>
                <c:pt idx="1081">
                  <c:v>0.6757223</c:v>
                </c:pt>
                <c:pt idx="1082">
                  <c:v>0.67634709999999998</c:v>
                </c:pt>
                <c:pt idx="1083">
                  <c:v>0.67697189999999996</c:v>
                </c:pt>
                <c:pt idx="1084">
                  <c:v>0.6775968</c:v>
                </c:pt>
                <c:pt idx="1085">
                  <c:v>0.67822159999999998</c:v>
                </c:pt>
                <c:pt idx="1086">
                  <c:v>0.67884639999999996</c:v>
                </c:pt>
                <c:pt idx="1087">
                  <c:v>0.67947120000000005</c:v>
                </c:pt>
                <c:pt idx="1088">
                  <c:v>0.68009600000000003</c:v>
                </c:pt>
                <c:pt idx="1089">
                  <c:v>0.68072080000000001</c:v>
                </c:pt>
                <c:pt idx="1090">
                  <c:v>0.6813456</c:v>
                </c:pt>
                <c:pt idx="1091">
                  <c:v>0.68197039999999998</c:v>
                </c:pt>
                <c:pt idx="1092">
                  <c:v>0.68259519999999996</c:v>
                </c:pt>
                <c:pt idx="1093">
                  <c:v>0.6832201</c:v>
                </c:pt>
                <c:pt idx="1094">
                  <c:v>0.68384489999999998</c:v>
                </c:pt>
                <c:pt idx="1095">
                  <c:v>0.68446969999999996</c:v>
                </c:pt>
                <c:pt idx="1096">
                  <c:v>0.68509450000000005</c:v>
                </c:pt>
                <c:pt idx="1097">
                  <c:v>0.68571930000000003</c:v>
                </c:pt>
                <c:pt idx="1098">
                  <c:v>0.68634410000000001</c:v>
                </c:pt>
                <c:pt idx="1099">
                  <c:v>0.68696889999999999</c:v>
                </c:pt>
                <c:pt idx="1100">
                  <c:v>0.68759380000000003</c:v>
                </c:pt>
                <c:pt idx="1101">
                  <c:v>0.68821860000000001</c:v>
                </c:pt>
                <c:pt idx="1102">
                  <c:v>0.68884339999999999</c:v>
                </c:pt>
                <c:pt idx="1103">
                  <c:v>0.68946819999999998</c:v>
                </c:pt>
                <c:pt idx="1104">
                  <c:v>0.69009299999999996</c:v>
                </c:pt>
                <c:pt idx="1105">
                  <c:v>0.69071780000000005</c:v>
                </c:pt>
                <c:pt idx="1106">
                  <c:v>0.69134260000000003</c:v>
                </c:pt>
                <c:pt idx="1107">
                  <c:v>0.69196740000000001</c:v>
                </c:pt>
                <c:pt idx="1108">
                  <c:v>0.69259219999999999</c:v>
                </c:pt>
                <c:pt idx="1109">
                  <c:v>0.69321710000000003</c:v>
                </c:pt>
                <c:pt idx="1110">
                  <c:v>0.69384190000000001</c:v>
                </c:pt>
                <c:pt idx="1111">
                  <c:v>0.69446669999999999</c:v>
                </c:pt>
                <c:pt idx="1112">
                  <c:v>0.69509149999999997</c:v>
                </c:pt>
                <c:pt idx="1113">
                  <c:v>0.69571629999999995</c:v>
                </c:pt>
                <c:pt idx="1114">
                  <c:v>0.69634110000000005</c:v>
                </c:pt>
                <c:pt idx="1115">
                  <c:v>0.69696590000000003</c:v>
                </c:pt>
                <c:pt idx="1116">
                  <c:v>0.69759079999999996</c:v>
                </c:pt>
                <c:pt idx="1117">
                  <c:v>0.69821560000000005</c:v>
                </c:pt>
                <c:pt idx="1118">
                  <c:v>0.69884040000000003</c:v>
                </c:pt>
                <c:pt idx="1119">
                  <c:v>0.69946520000000001</c:v>
                </c:pt>
                <c:pt idx="1120">
                  <c:v>0.70008999999999999</c:v>
                </c:pt>
                <c:pt idx="1121">
                  <c:v>0.70071479999999997</c:v>
                </c:pt>
                <c:pt idx="1122">
                  <c:v>0.70133959999999995</c:v>
                </c:pt>
                <c:pt idx="1123">
                  <c:v>0.70196440000000004</c:v>
                </c:pt>
                <c:pt idx="1124">
                  <c:v>0.70258920000000002</c:v>
                </c:pt>
                <c:pt idx="1125">
                  <c:v>0.70321409999999995</c:v>
                </c:pt>
                <c:pt idx="1126">
                  <c:v>0.70383890000000005</c:v>
                </c:pt>
                <c:pt idx="1127">
                  <c:v>0.70446370000000003</c:v>
                </c:pt>
                <c:pt idx="1128">
                  <c:v>0.70508850000000001</c:v>
                </c:pt>
                <c:pt idx="1129">
                  <c:v>0.70571329999999999</c:v>
                </c:pt>
                <c:pt idx="1130">
                  <c:v>0.70633809999999997</c:v>
                </c:pt>
                <c:pt idx="1131">
                  <c:v>0.70696289999999995</c:v>
                </c:pt>
                <c:pt idx="1132">
                  <c:v>0.70758779999999999</c:v>
                </c:pt>
                <c:pt idx="1133">
                  <c:v>0.70821259999999997</c:v>
                </c:pt>
                <c:pt idx="1134">
                  <c:v>0.70883739999999995</c:v>
                </c:pt>
                <c:pt idx="1135">
                  <c:v>0.70946220000000004</c:v>
                </c:pt>
                <c:pt idx="1136">
                  <c:v>0.71008700000000002</c:v>
                </c:pt>
                <c:pt idx="1137">
                  <c:v>0.7107118</c:v>
                </c:pt>
                <c:pt idx="1138">
                  <c:v>0.71133659999999999</c:v>
                </c:pt>
                <c:pt idx="1139">
                  <c:v>0.71196139999999997</c:v>
                </c:pt>
                <c:pt idx="1140">
                  <c:v>0.71258619999999995</c:v>
                </c:pt>
                <c:pt idx="1141">
                  <c:v>0.71321109999999999</c:v>
                </c:pt>
                <c:pt idx="1142">
                  <c:v>0.71383589999999997</c:v>
                </c:pt>
                <c:pt idx="1143">
                  <c:v>0.71446069999999995</c:v>
                </c:pt>
                <c:pt idx="1144">
                  <c:v>0.71508550000000004</c:v>
                </c:pt>
                <c:pt idx="1145">
                  <c:v>0.71571030000000002</c:v>
                </c:pt>
                <c:pt idx="1146">
                  <c:v>0.7163351</c:v>
                </c:pt>
                <c:pt idx="1147">
                  <c:v>0.71695989999999998</c:v>
                </c:pt>
                <c:pt idx="1148">
                  <c:v>0.71758480000000002</c:v>
                </c:pt>
                <c:pt idx="1149">
                  <c:v>0.7182096</c:v>
                </c:pt>
                <c:pt idx="1150">
                  <c:v>0.71883439999999998</c:v>
                </c:pt>
                <c:pt idx="1151">
                  <c:v>0.71945919999999997</c:v>
                </c:pt>
                <c:pt idx="1152">
                  <c:v>0.72008399999999995</c:v>
                </c:pt>
                <c:pt idx="1153">
                  <c:v>0.72070880000000004</c:v>
                </c:pt>
                <c:pt idx="1154">
                  <c:v>0.72133360000000002</c:v>
                </c:pt>
                <c:pt idx="1155">
                  <c:v>0.7219584</c:v>
                </c:pt>
                <c:pt idx="1156">
                  <c:v>0.72258319999999998</c:v>
                </c:pt>
                <c:pt idx="1157">
                  <c:v>0.72320810000000002</c:v>
                </c:pt>
                <c:pt idx="1158">
                  <c:v>0.7238329</c:v>
                </c:pt>
                <c:pt idx="1159">
                  <c:v>0.72445769999999998</c:v>
                </c:pt>
                <c:pt idx="1160">
                  <c:v>0.72508249999999996</c:v>
                </c:pt>
                <c:pt idx="1161">
                  <c:v>0.72570730000000006</c:v>
                </c:pt>
                <c:pt idx="1162">
                  <c:v>0.72633210000000004</c:v>
                </c:pt>
                <c:pt idx="1163">
                  <c:v>0.72695690000000002</c:v>
                </c:pt>
                <c:pt idx="1164">
                  <c:v>0.72758179999999995</c:v>
                </c:pt>
                <c:pt idx="1165">
                  <c:v>0.72820660000000004</c:v>
                </c:pt>
                <c:pt idx="1166">
                  <c:v>0.72883140000000002</c:v>
                </c:pt>
                <c:pt idx="1167">
                  <c:v>0.7294562</c:v>
                </c:pt>
                <c:pt idx="1168">
                  <c:v>0.73008099999999998</c:v>
                </c:pt>
                <c:pt idx="1169">
                  <c:v>0.73070579999999996</c:v>
                </c:pt>
                <c:pt idx="1170">
                  <c:v>0.73133060000000005</c:v>
                </c:pt>
                <c:pt idx="1171">
                  <c:v>0.73195540000000003</c:v>
                </c:pt>
                <c:pt idx="1172">
                  <c:v>0.73258020000000001</c:v>
                </c:pt>
                <c:pt idx="1173">
                  <c:v>0.73320510000000005</c:v>
                </c:pt>
                <c:pt idx="1174">
                  <c:v>0.73382990000000003</c:v>
                </c:pt>
                <c:pt idx="1175">
                  <c:v>0.73445470000000002</c:v>
                </c:pt>
                <c:pt idx="1176">
                  <c:v>0.7350795</c:v>
                </c:pt>
                <c:pt idx="1177">
                  <c:v>0.73570429999999998</c:v>
                </c:pt>
                <c:pt idx="1178">
                  <c:v>0.73632909999999996</c:v>
                </c:pt>
                <c:pt idx="1179">
                  <c:v>0.73695390000000005</c:v>
                </c:pt>
                <c:pt idx="1180">
                  <c:v>0.73757879999999998</c:v>
                </c:pt>
                <c:pt idx="1181">
                  <c:v>0.73820359999999996</c:v>
                </c:pt>
                <c:pt idx="1182">
                  <c:v>0.73882840000000005</c:v>
                </c:pt>
                <c:pt idx="1183">
                  <c:v>0.73945320000000003</c:v>
                </c:pt>
                <c:pt idx="1184">
                  <c:v>0.74007800000000001</c:v>
                </c:pt>
                <c:pt idx="1185">
                  <c:v>0.74070279999999999</c:v>
                </c:pt>
                <c:pt idx="1186">
                  <c:v>0.74132759999999998</c:v>
                </c:pt>
                <c:pt idx="1187">
                  <c:v>0.74195239999999996</c:v>
                </c:pt>
                <c:pt idx="1188">
                  <c:v>0.74257720000000005</c:v>
                </c:pt>
                <c:pt idx="1189">
                  <c:v>0.74320209999999998</c:v>
                </c:pt>
                <c:pt idx="1190">
                  <c:v>0.74382689999999996</c:v>
                </c:pt>
                <c:pt idx="1191">
                  <c:v>0.74445170000000005</c:v>
                </c:pt>
                <c:pt idx="1192">
                  <c:v>0.74507650000000003</c:v>
                </c:pt>
                <c:pt idx="1193">
                  <c:v>0.74570130000000001</c:v>
                </c:pt>
                <c:pt idx="1194">
                  <c:v>0.74632609999999999</c:v>
                </c:pt>
                <c:pt idx="1195">
                  <c:v>0.74695089999999997</c:v>
                </c:pt>
                <c:pt idx="1196">
                  <c:v>0.74757580000000001</c:v>
                </c:pt>
                <c:pt idx="1197">
                  <c:v>0.74820059999999999</c:v>
                </c:pt>
                <c:pt idx="1198">
                  <c:v>0.74882539999999997</c:v>
                </c:pt>
                <c:pt idx="1199">
                  <c:v>0.74945019999999996</c:v>
                </c:pt>
                <c:pt idx="1200">
                  <c:v>0.75007500000000005</c:v>
                </c:pt>
                <c:pt idx="1201">
                  <c:v>0.75069980000000003</c:v>
                </c:pt>
                <c:pt idx="1202">
                  <c:v>0.75132460000000001</c:v>
                </c:pt>
                <c:pt idx="1203">
                  <c:v>0.75194939999999999</c:v>
                </c:pt>
                <c:pt idx="1204">
                  <c:v>0.75257419999999997</c:v>
                </c:pt>
                <c:pt idx="1205">
                  <c:v>0.75319910000000001</c:v>
                </c:pt>
                <c:pt idx="1206">
                  <c:v>0.75382389999999999</c:v>
                </c:pt>
                <c:pt idx="1207">
                  <c:v>0.75444869999999997</c:v>
                </c:pt>
                <c:pt idx="1208">
                  <c:v>0.75507349999999995</c:v>
                </c:pt>
                <c:pt idx="1209">
                  <c:v>0.75569830000000004</c:v>
                </c:pt>
                <c:pt idx="1210">
                  <c:v>0.75632310000000003</c:v>
                </c:pt>
                <c:pt idx="1211">
                  <c:v>0.75694790000000001</c:v>
                </c:pt>
                <c:pt idx="1212">
                  <c:v>0.75757280000000005</c:v>
                </c:pt>
                <c:pt idx="1213">
                  <c:v>0.75819760000000003</c:v>
                </c:pt>
                <c:pt idx="1214">
                  <c:v>0.75882240000000001</c:v>
                </c:pt>
                <c:pt idx="1215">
                  <c:v>0.75944719999999999</c:v>
                </c:pt>
                <c:pt idx="1216">
                  <c:v>0.76007199999999997</c:v>
                </c:pt>
                <c:pt idx="1217">
                  <c:v>0.76069679999999995</c:v>
                </c:pt>
                <c:pt idx="1218">
                  <c:v>0.76132160000000004</c:v>
                </c:pt>
                <c:pt idx="1219">
                  <c:v>0.76194640000000002</c:v>
                </c:pt>
                <c:pt idx="1220">
                  <c:v>0.7625712</c:v>
                </c:pt>
                <c:pt idx="1221">
                  <c:v>0.76319610000000004</c:v>
                </c:pt>
                <c:pt idx="1222">
                  <c:v>0.76382090000000002</c:v>
                </c:pt>
                <c:pt idx="1223">
                  <c:v>0.76444570000000001</c:v>
                </c:pt>
                <c:pt idx="1224">
                  <c:v>0.76507049999999999</c:v>
                </c:pt>
                <c:pt idx="1225">
                  <c:v>0.76569529999999997</c:v>
                </c:pt>
                <c:pt idx="1226">
                  <c:v>0.76632009999999995</c:v>
                </c:pt>
                <c:pt idx="1227">
                  <c:v>0.76694490000000004</c:v>
                </c:pt>
                <c:pt idx="1228">
                  <c:v>0.76756979999999997</c:v>
                </c:pt>
                <c:pt idx="1229">
                  <c:v>0.76819459999999995</c:v>
                </c:pt>
                <c:pt idx="1230">
                  <c:v>0.76881940000000004</c:v>
                </c:pt>
                <c:pt idx="1231">
                  <c:v>0.76944420000000002</c:v>
                </c:pt>
                <c:pt idx="1232">
                  <c:v>0.770069</c:v>
                </c:pt>
                <c:pt idx="1233">
                  <c:v>0.77069379999999998</c:v>
                </c:pt>
                <c:pt idx="1234">
                  <c:v>0.77131859999999997</c:v>
                </c:pt>
                <c:pt idx="1235">
                  <c:v>0.77194339999999995</c:v>
                </c:pt>
                <c:pt idx="1236">
                  <c:v>0.77256820000000004</c:v>
                </c:pt>
                <c:pt idx="1237">
                  <c:v>0.77319309999999997</c:v>
                </c:pt>
                <c:pt idx="1238">
                  <c:v>0.77381789999999995</c:v>
                </c:pt>
                <c:pt idx="1239">
                  <c:v>0.77444270000000004</c:v>
                </c:pt>
                <c:pt idx="1240">
                  <c:v>0.77506750000000002</c:v>
                </c:pt>
                <c:pt idx="1241">
                  <c:v>0.7756923</c:v>
                </c:pt>
                <c:pt idx="1242">
                  <c:v>0.77631709999999998</c:v>
                </c:pt>
                <c:pt idx="1243">
                  <c:v>0.77694189999999996</c:v>
                </c:pt>
                <c:pt idx="1244">
                  <c:v>0.7775668</c:v>
                </c:pt>
                <c:pt idx="1245">
                  <c:v>0.77819159999999998</c:v>
                </c:pt>
                <c:pt idx="1246">
                  <c:v>0.77881639999999996</c:v>
                </c:pt>
                <c:pt idx="1247">
                  <c:v>0.77944119999999995</c:v>
                </c:pt>
                <c:pt idx="1248">
                  <c:v>0.78006600000000004</c:v>
                </c:pt>
                <c:pt idx="1249">
                  <c:v>0.78069080000000002</c:v>
                </c:pt>
                <c:pt idx="1250">
                  <c:v>0.7813156</c:v>
                </c:pt>
                <c:pt idx="1251">
                  <c:v>0.78194039999999998</c:v>
                </c:pt>
                <c:pt idx="1252">
                  <c:v>0.78256519999999996</c:v>
                </c:pt>
                <c:pt idx="1253">
                  <c:v>0.7831901</c:v>
                </c:pt>
                <c:pt idx="1254">
                  <c:v>0.78381489999999998</c:v>
                </c:pt>
                <c:pt idx="1255">
                  <c:v>0.78443969999999996</c:v>
                </c:pt>
                <c:pt idx="1256">
                  <c:v>0.78506450000000005</c:v>
                </c:pt>
                <c:pt idx="1257">
                  <c:v>0.78568930000000003</c:v>
                </c:pt>
                <c:pt idx="1258">
                  <c:v>0.78631410000000002</c:v>
                </c:pt>
                <c:pt idx="1259">
                  <c:v>0.7869389</c:v>
                </c:pt>
                <c:pt idx="1260">
                  <c:v>0.78756380000000004</c:v>
                </c:pt>
                <c:pt idx="1261">
                  <c:v>0.78818860000000002</c:v>
                </c:pt>
                <c:pt idx="1262">
                  <c:v>0.7888134</c:v>
                </c:pt>
                <c:pt idx="1263">
                  <c:v>0.78943819999999998</c:v>
                </c:pt>
                <c:pt idx="1264">
                  <c:v>0.79006299999999996</c:v>
                </c:pt>
                <c:pt idx="1265">
                  <c:v>0.79068780000000005</c:v>
                </c:pt>
                <c:pt idx="1266">
                  <c:v>0.79131260000000003</c:v>
                </c:pt>
                <c:pt idx="1267">
                  <c:v>0.79193740000000001</c:v>
                </c:pt>
                <c:pt idx="1268">
                  <c:v>0.79256219999999999</c:v>
                </c:pt>
                <c:pt idx="1269">
                  <c:v>0.79318710000000003</c:v>
                </c:pt>
                <c:pt idx="1270">
                  <c:v>0.79381190000000001</c:v>
                </c:pt>
                <c:pt idx="1271">
                  <c:v>0.7944367</c:v>
                </c:pt>
                <c:pt idx="1272">
                  <c:v>0.79506149999999998</c:v>
                </c:pt>
                <c:pt idx="1273">
                  <c:v>0.79568629999999996</c:v>
                </c:pt>
                <c:pt idx="1274">
                  <c:v>0.79631110000000005</c:v>
                </c:pt>
                <c:pt idx="1275">
                  <c:v>0.79693590000000003</c:v>
                </c:pt>
                <c:pt idx="1276">
                  <c:v>0.79756079999999996</c:v>
                </c:pt>
                <c:pt idx="1277">
                  <c:v>0.79818560000000005</c:v>
                </c:pt>
                <c:pt idx="1278">
                  <c:v>0.79881040000000003</c:v>
                </c:pt>
                <c:pt idx="1279">
                  <c:v>0.79943520000000001</c:v>
                </c:pt>
                <c:pt idx="1280">
                  <c:v>0.80005999999999999</c:v>
                </c:pt>
                <c:pt idx="1281">
                  <c:v>0.80068479999999997</c:v>
                </c:pt>
                <c:pt idx="1282">
                  <c:v>0.80130959999999996</c:v>
                </c:pt>
                <c:pt idx="1283">
                  <c:v>0.80193440000000005</c:v>
                </c:pt>
                <c:pt idx="1284">
                  <c:v>0.80255920000000003</c:v>
                </c:pt>
                <c:pt idx="1285">
                  <c:v>0.80318409999999996</c:v>
                </c:pt>
                <c:pt idx="1286">
                  <c:v>0.80380890000000005</c:v>
                </c:pt>
                <c:pt idx="1287">
                  <c:v>0.80443370000000003</c:v>
                </c:pt>
                <c:pt idx="1288">
                  <c:v>0.80505850000000001</c:v>
                </c:pt>
                <c:pt idx="1289">
                  <c:v>0.80568329999999999</c:v>
                </c:pt>
                <c:pt idx="1290">
                  <c:v>0.80630809999999997</c:v>
                </c:pt>
                <c:pt idx="1291">
                  <c:v>0.80693289999999995</c:v>
                </c:pt>
                <c:pt idx="1292">
                  <c:v>0.80755779999999999</c:v>
                </c:pt>
                <c:pt idx="1293">
                  <c:v>0.80818259999999997</c:v>
                </c:pt>
                <c:pt idx="1294">
                  <c:v>0.80880739999999995</c:v>
                </c:pt>
                <c:pt idx="1295">
                  <c:v>0.80943220000000005</c:v>
                </c:pt>
                <c:pt idx="1296">
                  <c:v>0.81005700000000003</c:v>
                </c:pt>
                <c:pt idx="1297">
                  <c:v>0.81068180000000001</c:v>
                </c:pt>
                <c:pt idx="1298">
                  <c:v>0.81130659999999999</c:v>
                </c:pt>
                <c:pt idx="1299">
                  <c:v>0.81193139999999997</c:v>
                </c:pt>
                <c:pt idx="1300">
                  <c:v>0.81255619999999995</c:v>
                </c:pt>
                <c:pt idx="1301">
                  <c:v>0.81318109999999999</c:v>
                </c:pt>
                <c:pt idx="1302">
                  <c:v>0.81380589999999997</c:v>
                </c:pt>
                <c:pt idx="1303">
                  <c:v>0.81443069999999995</c:v>
                </c:pt>
                <c:pt idx="1304">
                  <c:v>0.81505550000000004</c:v>
                </c:pt>
                <c:pt idx="1305">
                  <c:v>0.81568030000000002</c:v>
                </c:pt>
                <c:pt idx="1306">
                  <c:v>0.81630510000000001</c:v>
                </c:pt>
                <c:pt idx="1307">
                  <c:v>0.81692989999999999</c:v>
                </c:pt>
                <c:pt idx="1308">
                  <c:v>0.81755480000000003</c:v>
                </c:pt>
                <c:pt idx="1309">
                  <c:v>0.81817960000000001</c:v>
                </c:pt>
                <c:pt idx="1310">
                  <c:v>0.81880439999999999</c:v>
                </c:pt>
                <c:pt idx="1311">
                  <c:v>0.81942919999999997</c:v>
                </c:pt>
                <c:pt idx="1312">
                  <c:v>0.82005399999999995</c:v>
                </c:pt>
                <c:pt idx="1313">
                  <c:v>0.82067880000000004</c:v>
                </c:pt>
                <c:pt idx="1314">
                  <c:v>0.82130360000000002</c:v>
                </c:pt>
                <c:pt idx="1315">
                  <c:v>0.8219284</c:v>
                </c:pt>
                <c:pt idx="1316">
                  <c:v>0.82255319999999998</c:v>
                </c:pt>
                <c:pt idx="1317">
                  <c:v>0.82317810000000002</c:v>
                </c:pt>
                <c:pt idx="1318">
                  <c:v>0.8238029</c:v>
                </c:pt>
                <c:pt idx="1319">
                  <c:v>0.82442769999999999</c:v>
                </c:pt>
                <c:pt idx="1320">
                  <c:v>0.82505249999999997</c:v>
                </c:pt>
                <c:pt idx="1321">
                  <c:v>0.82567729999999995</c:v>
                </c:pt>
                <c:pt idx="1322">
                  <c:v>0.82630210000000004</c:v>
                </c:pt>
                <c:pt idx="1323">
                  <c:v>0.82692690000000002</c:v>
                </c:pt>
                <c:pt idx="1324">
                  <c:v>0.82755179999999995</c:v>
                </c:pt>
                <c:pt idx="1325">
                  <c:v>0.82817660000000004</c:v>
                </c:pt>
                <c:pt idx="1326">
                  <c:v>0.82880140000000002</c:v>
                </c:pt>
                <c:pt idx="1327">
                  <c:v>0.8294262</c:v>
                </c:pt>
                <c:pt idx="1328">
                  <c:v>0.83005099999999998</c:v>
                </c:pt>
                <c:pt idx="1329">
                  <c:v>0.83067579999999996</c:v>
                </c:pt>
                <c:pt idx="1330">
                  <c:v>0.83130059999999995</c:v>
                </c:pt>
                <c:pt idx="1331">
                  <c:v>0.83192540000000004</c:v>
                </c:pt>
                <c:pt idx="1332">
                  <c:v>0.83255020000000002</c:v>
                </c:pt>
                <c:pt idx="1333">
                  <c:v>0.83317509999999995</c:v>
                </c:pt>
                <c:pt idx="1334">
                  <c:v>0.83379990000000004</c:v>
                </c:pt>
                <c:pt idx="1335">
                  <c:v>0.83442470000000002</c:v>
                </c:pt>
                <c:pt idx="1336">
                  <c:v>0.8350495</c:v>
                </c:pt>
                <c:pt idx="1337">
                  <c:v>0.83567429999999998</c:v>
                </c:pt>
                <c:pt idx="1338">
                  <c:v>0.83629909999999996</c:v>
                </c:pt>
                <c:pt idx="1339">
                  <c:v>0.83692390000000005</c:v>
                </c:pt>
                <c:pt idx="1340">
                  <c:v>0.83754879999999998</c:v>
                </c:pt>
                <c:pt idx="1341">
                  <c:v>0.83817359999999996</c:v>
                </c:pt>
                <c:pt idx="1342">
                  <c:v>0.83879840000000006</c:v>
                </c:pt>
                <c:pt idx="1343">
                  <c:v>0.83942320000000004</c:v>
                </c:pt>
                <c:pt idx="1344">
                  <c:v>0.84004800000000002</c:v>
                </c:pt>
                <c:pt idx="1345">
                  <c:v>0.8406728</c:v>
                </c:pt>
                <c:pt idx="1346">
                  <c:v>0.84129759999999998</c:v>
                </c:pt>
                <c:pt idx="1347">
                  <c:v>0.84192239999999996</c:v>
                </c:pt>
                <c:pt idx="1348">
                  <c:v>0.84254720000000005</c:v>
                </c:pt>
                <c:pt idx="1349">
                  <c:v>0.84317209999999998</c:v>
                </c:pt>
                <c:pt idx="1350">
                  <c:v>0.84379689999999996</c:v>
                </c:pt>
                <c:pt idx="1351">
                  <c:v>0.84442170000000005</c:v>
                </c:pt>
                <c:pt idx="1352">
                  <c:v>0.84504650000000003</c:v>
                </c:pt>
                <c:pt idx="1353">
                  <c:v>0.84567130000000001</c:v>
                </c:pt>
                <c:pt idx="1354">
                  <c:v>0.8462961</c:v>
                </c:pt>
                <c:pt idx="1355">
                  <c:v>0.84692089999999998</c:v>
                </c:pt>
                <c:pt idx="1356">
                  <c:v>0.84754580000000002</c:v>
                </c:pt>
                <c:pt idx="1357">
                  <c:v>0.8481706</c:v>
                </c:pt>
                <c:pt idx="1358">
                  <c:v>0.84879539999999998</c:v>
                </c:pt>
                <c:pt idx="1359">
                  <c:v>0.84942019999999996</c:v>
                </c:pt>
                <c:pt idx="1360">
                  <c:v>0.85004500000000005</c:v>
                </c:pt>
                <c:pt idx="1361">
                  <c:v>0.85066980000000003</c:v>
                </c:pt>
                <c:pt idx="1362">
                  <c:v>0.85129460000000001</c:v>
                </c:pt>
                <c:pt idx="1363">
                  <c:v>0.85191939999999999</c:v>
                </c:pt>
                <c:pt idx="1364">
                  <c:v>0.85254419999999997</c:v>
                </c:pt>
                <c:pt idx="1365">
                  <c:v>0.85316910000000001</c:v>
                </c:pt>
                <c:pt idx="1366">
                  <c:v>0.85379389999999999</c:v>
                </c:pt>
                <c:pt idx="1367">
                  <c:v>0.85441869999999998</c:v>
                </c:pt>
                <c:pt idx="1368">
                  <c:v>0.85504349999999996</c:v>
                </c:pt>
                <c:pt idx="1369">
                  <c:v>0.85566830000000005</c:v>
                </c:pt>
                <c:pt idx="1370">
                  <c:v>0.85629310000000003</c:v>
                </c:pt>
                <c:pt idx="1371">
                  <c:v>0.85691790000000001</c:v>
                </c:pt>
                <c:pt idx="1372">
                  <c:v>0.85754280000000005</c:v>
                </c:pt>
                <c:pt idx="1373">
                  <c:v>0.85816760000000003</c:v>
                </c:pt>
                <c:pt idx="1374">
                  <c:v>0.85879240000000001</c:v>
                </c:pt>
                <c:pt idx="1375">
                  <c:v>0.85941719999999999</c:v>
                </c:pt>
                <c:pt idx="1376">
                  <c:v>0.86004199999999997</c:v>
                </c:pt>
                <c:pt idx="1377">
                  <c:v>0.86066679999999995</c:v>
                </c:pt>
                <c:pt idx="1378">
                  <c:v>0.86129160000000005</c:v>
                </c:pt>
                <c:pt idx="1379">
                  <c:v>0.86191640000000003</c:v>
                </c:pt>
                <c:pt idx="1380">
                  <c:v>0.86254120000000001</c:v>
                </c:pt>
                <c:pt idx="1381">
                  <c:v>0.86316610000000005</c:v>
                </c:pt>
                <c:pt idx="1382">
                  <c:v>0.86379090000000003</c:v>
                </c:pt>
                <c:pt idx="1383">
                  <c:v>0.86441570000000001</c:v>
                </c:pt>
                <c:pt idx="1384">
                  <c:v>0.86504049999999999</c:v>
                </c:pt>
                <c:pt idx="1385">
                  <c:v>0.86566529999999997</c:v>
                </c:pt>
                <c:pt idx="1386">
                  <c:v>0.86629009999999995</c:v>
                </c:pt>
                <c:pt idx="1387">
                  <c:v>0.86691490000000004</c:v>
                </c:pt>
                <c:pt idx="1388">
                  <c:v>0.86753979999999997</c:v>
                </c:pt>
                <c:pt idx="1389">
                  <c:v>0.86816459999999995</c:v>
                </c:pt>
                <c:pt idx="1390">
                  <c:v>0.86878940000000004</c:v>
                </c:pt>
                <c:pt idx="1391">
                  <c:v>0.86941420000000003</c:v>
                </c:pt>
                <c:pt idx="1392">
                  <c:v>0.87003900000000001</c:v>
                </c:pt>
                <c:pt idx="1393">
                  <c:v>0.87066379999999999</c:v>
                </c:pt>
                <c:pt idx="1394">
                  <c:v>0.87128859999999997</c:v>
                </c:pt>
                <c:pt idx="1395">
                  <c:v>0.87191339999999995</c:v>
                </c:pt>
                <c:pt idx="1396">
                  <c:v>0.87253820000000004</c:v>
                </c:pt>
                <c:pt idx="1397">
                  <c:v>0.87316309999999997</c:v>
                </c:pt>
                <c:pt idx="1398">
                  <c:v>0.87378789999999995</c:v>
                </c:pt>
                <c:pt idx="1399">
                  <c:v>0.87441270000000004</c:v>
                </c:pt>
                <c:pt idx="1400">
                  <c:v>0.87503750000000002</c:v>
                </c:pt>
                <c:pt idx="1401">
                  <c:v>0.8756623</c:v>
                </c:pt>
                <c:pt idx="1402">
                  <c:v>0.87628709999999999</c:v>
                </c:pt>
                <c:pt idx="1403">
                  <c:v>0.87691189999999997</c:v>
                </c:pt>
                <c:pt idx="1404">
                  <c:v>0.87753680000000001</c:v>
                </c:pt>
                <c:pt idx="1405">
                  <c:v>0.87816159999999999</c:v>
                </c:pt>
                <c:pt idx="1406">
                  <c:v>0.87878639999999997</c:v>
                </c:pt>
                <c:pt idx="1407">
                  <c:v>0.87941119999999995</c:v>
                </c:pt>
                <c:pt idx="1408">
                  <c:v>0.88003600000000004</c:v>
                </c:pt>
                <c:pt idx="1409">
                  <c:v>0.88066080000000002</c:v>
                </c:pt>
                <c:pt idx="1410">
                  <c:v>0.8812856</c:v>
                </c:pt>
                <c:pt idx="1411">
                  <c:v>0.88191039999999998</c:v>
                </c:pt>
                <c:pt idx="1412">
                  <c:v>0.88253519999999996</c:v>
                </c:pt>
                <c:pt idx="1413">
                  <c:v>0.8831601</c:v>
                </c:pt>
                <c:pt idx="1414">
                  <c:v>0.88378489999999998</c:v>
                </c:pt>
                <c:pt idx="1415">
                  <c:v>0.88440969999999997</c:v>
                </c:pt>
                <c:pt idx="1416">
                  <c:v>0.88503449999999995</c:v>
                </c:pt>
                <c:pt idx="1417">
                  <c:v>0.88565930000000004</c:v>
                </c:pt>
                <c:pt idx="1418">
                  <c:v>0.88628410000000002</c:v>
                </c:pt>
                <c:pt idx="1419">
                  <c:v>0.8869089</c:v>
                </c:pt>
                <c:pt idx="1420">
                  <c:v>0.88753380000000004</c:v>
                </c:pt>
                <c:pt idx="1421">
                  <c:v>0.88815860000000002</c:v>
                </c:pt>
                <c:pt idx="1422">
                  <c:v>0.8887834</c:v>
                </c:pt>
                <c:pt idx="1423">
                  <c:v>0.88940819999999998</c:v>
                </c:pt>
                <c:pt idx="1424">
                  <c:v>0.89003299999999996</c:v>
                </c:pt>
                <c:pt idx="1425">
                  <c:v>0.89065780000000006</c:v>
                </c:pt>
                <c:pt idx="1426">
                  <c:v>0.89128260000000004</c:v>
                </c:pt>
                <c:pt idx="1427">
                  <c:v>0.89190740000000002</c:v>
                </c:pt>
                <c:pt idx="1428">
                  <c:v>0.8925322</c:v>
                </c:pt>
                <c:pt idx="1429">
                  <c:v>0.89315710000000004</c:v>
                </c:pt>
                <c:pt idx="1430">
                  <c:v>0.89378190000000002</c:v>
                </c:pt>
                <c:pt idx="1431">
                  <c:v>0.8944067</c:v>
                </c:pt>
                <c:pt idx="1432">
                  <c:v>0.89503149999999998</c:v>
                </c:pt>
                <c:pt idx="1433">
                  <c:v>0.89565629999999996</c:v>
                </c:pt>
                <c:pt idx="1434">
                  <c:v>0.89628110000000005</c:v>
                </c:pt>
                <c:pt idx="1435">
                  <c:v>0.89690590000000003</c:v>
                </c:pt>
                <c:pt idx="1436">
                  <c:v>0.89753079999999996</c:v>
                </c:pt>
                <c:pt idx="1437">
                  <c:v>0.89815560000000005</c:v>
                </c:pt>
                <c:pt idx="1438">
                  <c:v>0.89878040000000003</c:v>
                </c:pt>
                <c:pt idx="1439">
                  <c:v>0.89940520000000002</c:v>
                </c:pt>
                <c:pt idx="1440">
                  <c:v>0.90003</c:v>
                </c:pt>
                <c:pt idx="1441">
                  <c:v>0.90065479999999998</c:v>
                </c:pt>
                <c:pt idx="1442">
                  <c:v>0.90127959999999996</c:v>
                </c:pt>
                <c:pt idx="1443">
                  <c:v>0.90190440000000005</c:v>
                </c:pt>
                <c:pt idx="1444">
                  <c:v>0.90252920000000003</c:v>
                </c:pt>
                <c:pt idx="1445">
                  <c:v>0.90315409999999996</c:v>
                </c:pt>
                <c:pt idx="1446">
                  <c:v>0.90377890000000005</c:v>
                </c:pt>
                <c:pt idx="1447">
                  <c:v>0.90440370000000003</c:v>
                </c:pt>
                <c:pt idx="1448">
                  <c:v>0.90502850000000001</c:v>
                </c:pt>
                <c:pt idx="1449">
                  <c:v>0.90565329999999999</c:v>
                </c:pt>
                <c:pt idx="1450">
                  <c:v>0.90627809999999998</c:v>
                </c:pt>
                <c:pt idx="1451">
                  <c:v>0.90690289999999996</c:v>
                </c:pt>
                <c:pt idx="1452">
                  <c:v>0.9075278</c:v>
                </c:pt>
                <c:pt idx="1453">
                  <c:v>0.90815259999999998</c:v>
                </c:pt>
                <c:pt idx="1454">
                  <c:v>0.90877739999999996</c:v>
                </c:pt>
                <c:pt idx="1455">
                  <c:v>0.90940220000000005</c:v>
                </c:pt>
                <c:pt idx="1456">
                  <c:v>0.91002700000000003</c:v>
                </c:pt>
                <c:pt idx="1457">
                  <c:v>0.91065180000000001</c:v>
                </c:pt>
                <c:pt idx="1458">
                  <c:v>0.91127659999999999</c:v>
                </c:pt>
                <c:pt idx="1459">
                  <c:v>0.91190139999999997</c:v>
                </c:pt>
                <c:pt idx="1460">
                  <c:v>0.91252619999999995</c:v>
                </c:pt>
                <c:pt idx="1461">
                  <c:v>0.91315109999999999</c:v>
                </c:pt>
                <c:pt idx="1462">
                  <c:v>0.91377589999999997</c:v>
                </c:pt>
                <c:pt idx="1463">
                  <c:v>0.91440069999999996</c:v>
                </c:pt>
                <c:pt idx="1464">
                  <c:v>0.91502550000000005</c:v>
                </c:pt>
                <c:pt idx="1465">
                  <c:v>0.91565030000000003</c:v>
                </c:pt>
                <c:pt idx="1466">
                  <c:v>0.91627510000000001</c:v>
                </c:pt>
                <c:pt idx="1467">
                  <c:v>0.91689989999999999</c:v>
                </c:pt>
                <c:pt idx="1468">
                  <c:v>0.91752480000000003</c:v>
                </c:pt>
                <c:pt idx="1469">
                  <c:v>0.91814960000000001</c:v>
                </c:pt>
                <c:pt idx="1470">
                  <c:v>0.91877439999999999</c:v>
                </c:pt>
                <c:pt idx="1471">
                  <c:v>0.91939919999999997</c:v>
                </c:pt>
                <c:pt idx="1472">
                  <c:v>0.92002399999999995</c:v>
                </c:pt>
                <c:pt idx="1473">
                  <c:v>0.92064880000000004</c:v>
                </c:pt>
                <c:pt idx="1474">
                  <c:v>0.92127360000000003</c:v>
                </c:pt>
                <c:pt idx="1475">
                  <c:v>0.92189840000000001</c:v>
                </c:pt>
                <c:pt idx="1476">
                  <c:v>0.92252319999999999</c:v>
                </c:pt>
                <c:pt idx="1477">
                  <c:v>0.92314810000000003</c:v>
                </c:pt>
                <c:pt idx="1478">
                  <c:v>0.92377290000000001</c:v>
                </c:pt>
                <c:pt idx="1479">
                  <c:v>0.92439769999999999</c:v>
                </c:pt>
                <c:pt idx="1480">
                  <c:v>0.92502249999999997</c:v>
                </c:pt>
                <c:pt idx="1481">
                  <c:v>0.92564729999999995</c:v>
                </c:pt>
                <c:pt idx="1482">
                  <c:v>0.92627210000000004</c:v>
                </c:pt>
                <c:pt idx="1483">
                  <c:v>0.92689690000000002</c:v>
                </c:pt>
                <c:pt idx="1484">
                  <c:v>0.92752179999999995</c:v>
                </c:pt>
                <c:pt idx="1485">
                  <c:v>0.92814660000000004</c:v>
                </c:pt>
                <c:pt idx="1486">
                  <c:v>0.92877140000000002</c:v>
                </c:pt>
                <c:pt idx="1487">
                  <c:v>0.92939620000000001</c:v>
                </c:pt>
                <c:pt idx="1488">
                  <c:v>0.93002099999999999</c:v>
                </c:pt>
                <c:pt idx="1489">
                  <c:v>0.93064579999999997</c:v>
                </c:pt>
                <c:pt idx="1490">
                  <c:v>0.93127059999999995</c:v>
                </c:pt>
                <c:pt idx="1491">
                  <c:v>0.93189540000000004</c:v>
                </c:pt>
                <c:pt idx="1492">
                  <c:v>0.93252020000000002</c:v>
                </c:pt>
                <c:pt idx="1493">
                  <c:v>0.93314509999999995</c:v>
                </c:pt>
                <c:pt idx="1494">
                  <c:v>0.93376990000000004</c:v>
                </c:pt>
                <c:pt idx="1495">
                  <c:v>0.93439470000000002</c:v>
                </c:pt>
                <c:pt idx="1496">
                  <c:v>0.9350195</c:v>
                </c:pt>
                <c:pt idx="1497">
                  <c:v>0.93564429999999998</c:v>
                </c:pt>
                <c:pt idx="1498">
                  <c:v>0.93626909999999997</c:v>
                </c:pt>
                <c:pt idx="1499">
                  <c:v>0.93689389999999995</c:v>
                </c:pt>
                <c:pt idx="1500">
                  <c:v>0.93751879999999999</c:v>
                </c:pt>
                <c:pt idx="1501">
                  <c:v>0.93814359999999997</c:v>
                </c:pt>
                <c:pt idx="1502">
                  <c:v>0.93876839999999995</c:v>
                </c:pt>
                <c:pt idx="1503">
                  <c:v>0.93939320000000004</c:v>
                </c:pt>
                <c:pt idx="1504">
                  <c:v>0.94001800000000002</c:v>
                </c:pt>
                <c:pt idx="1505">
                  <c:v>0.9406428</c:v>
                </c:pt>
                <c:pt idx="1506">
                  <c:v>0.94126759999999998</c:v>
                </c:pt>
                <c:pt idx="1507">
                  <c:v>0.94189239999999996</c:v>
                </c:pt>
                <c:pt idx="1508">
                  <c:v>0.94251720000000005</c:v>
                </c:pt>
                <c:pt idx="1509">
                  <c:v>0.94314209999999998</c:v>
                </c:pt>
                <c:pt idx="1510">
                  <c:v>0.94376689999999996</c:v>
                </c:pt>
                <c:pt idx="1511">
                  <c:v>0.94439169999999995</c:v>
                </c:pt>
                <c:pt idx="1512">
                  <c:v>0.94501650000000004</c:v>
                </c:pt>
                <c:pt idx="1513">
                  <c:v>0.94564130000000002</c:v>
                </c:pt>
                <c:pt idx="1514">
                  <c:v>0.9462661</c:v>
                </c:pt>
                <c:pt idx="1515">
                  <c:v>0.94689089999999998</c:v>
                </c:pt>
                <c:pt idx="1516">
                  <c:v>0.94751580000000002</c:v>
                </c:pt>
                <c:pt idx="1517">
                  <c:v>0.9481406</c:v>
                </c:pt>
                <c:pt idx="1518">
                  <c:v>0.94876539999999998</c:v>
                </c:pt>
                <c:pt idx="1519">
                  <c:v>0.94939019999999996</c:v>
                </c:pt>
                <c:pt idx="1520">
                  <c:v>0.95001500000000005</c:v>
                </c:pt>
                <c:pt idx="1521">
                  <c:v>0.95063980000000003</c:v>
                </c:pt>
                <c:pt idx="1522">
                  <c:v>0.95126460000000002</c:v>
                </c:pt>
                <c:pt idx="1523">
                  <c:v>0.9518894</c:v>
                </c:pt>
                <c:pt idx="1524">
                  <c:v>0.95251419999999998</c:v>
                </c:pt>
                <c:pt idx="1525">
                  <c:v>0.95313910000000002</c:v>
                </c:pt>
                <c:pt idx="1526">
                  <c:v>0.9537639</c:v>
                </c:pt>
                <c:pt idx="1527">
                  <c:v>0.95438869999999998</c:v>
                </c:pt>
                <c:pt idx="1528">
                  <c:v>0.95501349999999996</c:v>
                </c:pt>
                <c:pt idx="1529">
                  <c:v>0.95563830000000005</c:v>
                </c:pt>
                <c:pt idx="1530">
                  <c:v>0.95626310000000003</c:v>
                </c:pt>
                <c:pt idx="1531">
                  <c:v>0.95688790000000001</c:v>
                </c:pt>
                <c:pt idx="1532">
                  <c:v>0.95751280000000005</c:v>
                </c:pt>
                <c:pt idx="1533">
                  <c:v>0.95813760000000003</c:v>
                </c:pt>
                <c:pt idx="1534">
                  <c:v>0.95876240000000001</c:v>
                </c:pt>
                <c:pt idx="1535">
                  <c:v>0.9593872</c:v>
                </c:pt>
                <c:pt idx="1536">
                  <c:v>0.96001199999999998</c:v>
                </c:pt>
                <c:pt idx="1537">
                  <c:v>0.96063679999999996</c:v>
                </c:pt>
                <c:pt idx="1538">
                  <c:v>0.96126160000000005</c:v>
                </c:pt>
                <c:pt idx="1539">
                  <c:v>0.96188640000000003</c:v>
                </c:pt>
                <c:pt idx="1540">
                  <c:v>0.96251120000000001</c:v>
                </c:pt>
                <c:pt idx="1541">
                  <c:v>0.96313610000000005</c:v>
                </c:pt>
                <c:pt idx="1542">
                  <c:v>0.96376090000000003</c:v>
                </c:pt>
                <c:pt idx="1543">
                  <c:v>0.96438570000000001</c:v>
                </c:pt>
                <c:pt idx="1544">
                  <c:v>0.96501049999999999</c:v>
                </c:pt>
                <c:pt idx="1545">
                  <c:v>0.96563529999999997</c:v>
                </c:pt>
                <c:pt idx="1546">
                  <c:v>0.96626009999999996</c:v>
                </c:pt>
                <c:pt idx="1547">
                  <c:v>0.96688490000000005</c:v>
                </c:pt>
                <c:pt idx="1548">
                  <c:v>0.96750979999999998</c:v>
                </c:pt>
                <c:pt idx="1549">
                  <c:v>0.96813459999999996</c:v>
                </c:pt>
                <c:pt idx="1550">
                  <c:v>0.96875940000000005</c:v>
                </c:pt>
                <c:pt idx="1551">
                  <c:v>0.96938420000000003</c:v>
                </c:pt>
                <c:pt idx="1552">
                  <c:v>0.97000900000000001</c:v>
                </c:pt>
                <c:pt idx="1553">
                  <c:v>0.97063379999999999</c:v>
                </c:pt>
                <c:pt idx="1554">
                  <c:v>0.97125859999999997</c:v>
                </c:pt>
                <c:pt idx="1555">
                  <c:v>0.97188339999999995</c:v>
                </c:pt>
                <c:pt idx="1556">
                  <c:v>0.97250820000000004</c:v>
                </c:pt>
                <c:pt idx="1557">
                  <c:v>0.97313309999999997</c:v>
                </c:pt>
                <c:pt idx="1558">
                  <c:v>0.97375789999999995</c:v>
                </c:pt>
                <c:pt idx="1559">
                  <c:v>0.97438270000000005</c:v>
                </c:pt>
                <c:pt idx="1560">
                  <c:v>0.97500750000000003</c:v>
                </c:pt>
                <c:pt idx="1561">
                  <c:v>0.97563230000000001</c:v>
                </c:pt>
                <c:pt idx="1562">
                  <c:v>0.97625709999999999</c:v>
                </c:pt>
                <c:pt idx="1563">
                  <c:v>0.97688189999999997</c:v>
                </c:pt>
                <c:pt idx="1564">
                  <c:v>0.97750680000000001</c:v>
                </c:pt>
                <c:pt idx="1565">
                  <c:v>0.97813159999999999</c:v>
                </c:pt>
                <c:pt idx="1566">
                  <c:v>0.97875639999999997</c:v>
                </c:pt>
                <c:pt idx="1567">
                  <c:v>0.97938119999999995</c:v>
                </c:pt>
                <c:pt idx="1568">
                  <c:v>0.98000600000000004</c:v>
                </c:pt>
                <c:pt idx="1569">
                  <c:v>0.98063080000000002</c:v>
                </c:pt>
                <c:pt idx="1570">
                  <c:v>0.98125560000000001</c:v>
                </c:pt>
                <c:pt idx="1571">
                  <c:v>0.98188039999999999</c:v>
                </c:pt>
                <c:pt idx="1572">
                  <c:v>0.98250519999999997</c:v>
                </c:pt>
                <c:pt idx="1573">
                  <c:v>0.98313010000000001</c:v>
                </c:pt>
                <c:pt idx="1574">
                  <c:v>0.98375489999999999</c:v>
                </c:pt>
                <c:pt idx="1575">
                  <c:v>0.98437969999999997</c:v>
                </c:pt>
                <c:pt idx="1576">
                  <c:v>0.98500449999999995</c:v>
                </c:pt>
                <c:pt idx="1577">
                  <c:v>0.98562930000000004</c:v>
                </c:pt>
                <c:pt idx="1578">
                  <c:v>0.98625410000000002</c:v>
                </c:pt>
                <c:pt idx="1579">
                  <c:v>0.9868789</c:v>
                </c:pt>
                <c:pt idx="1580">
                  <c:v>0.98750380000000004</c:v>
                </c:pt>
                <c:pt idx="1581">
                  <c:v>0.98812860000000002</c:v>
                </c:pt>
                <c:pt idx="1582">
                  <c:v>0.9887534</c:v>
                </c:pt>
                <c:pt idx="1583">
                  <c:v>0.98937819999999999</c:v>
                </c:pt>
                <c:pt idx="1584">
                  <c:v>0.99000299999999997</c:v>
                </c:pt>
                <c:pt idx="1585">
                  <c:v>0.99062779999999995</c:v>
                </c:pt>
                <c:pt idx="1586">
                  <c:v>0.99125260000000004</c:v>
                </c:pt>
                <c:pt idx="1587">
                  <c:v>0.99187740000000002</c:v>
                </c:pt>
                <c:pt idx="1588">
                  <c:v>0.9925022</c:v>
                </c:pt>
                <c:pt idx="1589">
                  <c:v>0.99312710000000004</c:v>
                </c:pt>
                <c:pt idx="1590">
                  <c:v>0.99375190000000002</c:v>
                </c:pt>
                <c:pt idx="1591">
                  <c:v>0.9943767</c:v>
                </c:pt>
                <c:pt idx="1592">
                  <c:v>0.99500149999999998</c:v>
                </c:pt>
                <c:pt idx="1593">
                  <c:v>0.99562629999999996</c:v>
                </c:pt>
                <c:pt idx="1594">
                  <c:v>0.99625109999999995</c:v>
                </c:pt>
                <c:pt idx="1595">
                  <c:v>0.99687590000000004</c:v>
                </c:pt>
                <c:pt idx="1596">
                  <c:v>0.99750079999999997</c:v>
                </c:pt>
                <c:pt idx="1597">
                  <c:v>0.99812559999999995</c:v>
                </c:pt>
                <c:pt idx="1598">
                  <c:v>0.99875040000000004</c:v>
                </c:pt>
                <c:pt idx="1599">
                  <c:v>0.99937520000000002</c:v>
                </c:pt>
                <c:pt idx="1600">
                  <c:v>1</c:v>
                </c:pt>
              </c:numCache>
            </c:numRef>
          </c:xVal>
          <c:yVal>
            <c:numRef>
              <c:f>'sdd21'!$F$2:$F$1602</c:f>
              <c:numCache>
                <c:formatCode>General</c:formatCode>
                <c:ptCount val="1601"/>
                <c:pt idx="0">
                  <c:v>-1.1220110000000001</c:v>
                </c:pt>
                <c:pt idx="1">
                  <c:v>-1.1421786</c:v>
                </c:pt>
                <c:pt idx="2">
                  <c:v>-1.1583909999999999</c:v>
                </c:pt>
                <c:pt idx="3">
                  <c:v>-1.1776835999999999</c:v>
                </c:pt>
                <c:pt idx="4">
                  <c:v>-1.1948350000000001</c:v>
                </c:pt>
                <c:pt idx="5">
                  <c:v>-1.2084393</c:v>
                </c:pt>
                <c:pt idx="6">
                  <c:v>-1.2165576</c:v>
                </c:pt>
                <c:pt idx="7">
                  <c:v>-1.2322472</c:v>
                </c:pt>
                <c:pt idx="8">
                  <c:v>-1.2420768</c:v>
                </c:pt>
                <c:pt idx="9">
                  <c:v>-1.254235</c:v>
                </c:pt>
                <c:pt idx="10">
                  <c:v>-1.2636955000000001</c:v>
                </c:pt>
                <c:pt idx="11">
                  <c:v>-1.28091</c:v>
                </c:pt>
                <c:pt idx="12">
                  <c:v>-1.2915687</c:v>
                </c:pt>
                <c:pt idx="13">
                  <c:v>-1.3024591999999999</c:v>
                </c:pt>
                <c:pt idx="14">
                  <c:v>-1.3127442</c:v>
                </c:pt>
                <c:pt idx="15">
                  <c:v>-1.3243807999999999</c:v>
                </c:pt>
                <c:pt idx="16">
                  <c:v>-1.3386640999999999</c:v>
                </c:pt>
                <c:pt idx="17">
                  <c:v>-1.3496475000000001</c:v>
                </c:pt>
                <c:pt idx="18">
                  <c:v>-1.3633</c:v>
                </c:pt>
                <c:pt idx="19">
                  <c:v>-1.3752297</c:v>
                </c:pt>
                <c:pt idx="20">
                  <c:v>-1.386463</c:v>
                </c:pt>
                <c:pt idx="21">
                  <c:v>-1.4027143</c:v>
                </c:pt>
                <c:pt idx="22">
                  <c:v>-1.4159805000000001</c:v>
                </c:pt>
                <c:pt idx="23">
                  <c:v>-1.4280413000000001</c:v>
                </c:pt>
                <c:pt idx="24">
                  <c:v>-1.4423345000000001</c:v>
                </c:pt>
                <c:pt idx="25">
                  <c:v>-1.454974</c:v>
                </c:pt>
                <c:pt idx="26">
                  <c:v>-1.4668927</c:v>
                </c:pt>
                <c:pt idx="27">
                  <c:v>-1.4790337</c:v>
                </c:pt>
                <c:pt idx="28">
                  <c:v>-1.4944853</c:v>
                </c:pt>
                <c:pt idx="29">
                  <c:v>-1.5079225000000001</c:v>
                </c:pt>
                <c:pt idx="30">
                  <c:v>-1.520445</c:v>
                </c:pt>
                <c:pt idx="31">
                  <c:v>-1.5345077</c:v>
                </c:pt>
                <c:pt idx="32">
                  <c:v>-1.5478320999999999</c:v>
                </c:pt>
                <c:pt idx="33">
                  <c:v>-1.5608442</c:v>
                </c:pt>
                <c:pt idx="34">
                  <c:v>-1.5756422000000001</c:v>
                </c:pt>
                <c:pt idx="35">
                  <c:v>-1.5887089000000001</c:v>
                </c:pt>
                <c:pt idx="36">
                  <c:v>-1.6036965000000001</c:v>
                </c:pt>
                <c:pt idx="37">
                  <c:v>-1.6164744</c:v>
                </c:pt>
                <c:pt idx="38">
                  <c:v>-1.6324920999999999</c:v>
                </c:pt>
                <c:pt idx="39">
                  <c:v>-1.6488134999999999</c:v>
                </c:pt>
                <c:pt idx="40">
                  <c:v>-1.6610989</c:v>
                </c:pt>
                <c:pt idx="41">
                  <c:v>-1.6755765</c:v>
                </c:pt>
                <c:pt idx="42">
                  <c:v>-1.6924938</c:v>
                </c:pt>
                <c:pt idx="43">
                  <c:v>-1.6981393</c:v>
                </c:pt>
                <c:pt idx="44">
                  <c:v>-1.7174275999999999</c:v>
                </c:pt>
                <c:pt idx="45">
                  <c:v>-1.7288791999999999</c:v>
                </c:pt>
                <c:pt idx="46">
                  <c:v>-1.7453803999999999</c:v>
                </c:pt>
                <c:pt idx="47">
                  <c:v>-1.7583413999999999</c:v>
                </c:pt>
                <c:pt idx="48">
                  <c:v>-1.7731669999999999</c:v>
                </c:pt>
                <c:pt idx="49">
                  <c:v>-1.7859267999999999</c:v>
                </c:pt>
                <c:pt idx="50">
                  <c:v>-1.7970425000000001</c:v>
                </c:pt>
                <c:pt idx="51">
                  <c:v>-1.8093828999999999</c:v>
                </c:pt>
                <c:pt idx="52">
                  <c:v>-1.822228</c:v>
                </c:pt>
                <c:pt idx="53">
                  <c:v>-1.8326065</c:v>
                </c:pt>
                <c:pt idx="54">
                  <c:v>-1.8443616</c:v>
                </c:pt>
                <c:pt idx="55">
                  <c:v>-1.8564854</c:v>
                </c:pt>
                <c:pt idx="56">
                  <c:v>-1.8674138</c:v>
                </c:pt>
                <c:pt idx="57">
                  <c:v>-1.878487</c:v>
                </c:pt>
                <c:pt idx="58">
                  <c:v>-1.8869905</c:v>
                </c:pt>
                <c:pt idx="59">
                  <c:v>-1.9013717000000001</c:v>
                </c:pt>
                <c:pt idx="60">
                  <c:v>-1.9106597999999999</c:v>
                </c:pt>
                <c:pt idx="61">
                  <c:v>-1.9226757000000001</c:v>
                </c:pt>
                <c:pt idx="62">
                  <c:v>-1.93258</c:v>
                </c:pt>
                <c:pt idx="63">
                  <c:v>-1.9441820000000001</c:v>
                </c:pt>
                <c:pt idx="64">
                  <c:v>-1.9530430999999999</c:v>
                </c:pt>
                <c:pt idx="65">
                  <c:v>-1.9631429</c:v>
                </c:pt>
                <c:pt idx="66">
                  <c:v>-1.9753635</c:v>
                </c:pt>
                <c:pt idx="67">
                  <c:v>-1.9821807</c:v>
                </c:pt>
                <c:pt idx="68">
                  <c:v>-1.9906079999999999</c:v>
                </c:pt>
                <c:pt idx="69">
                  <c:v>-2.0015831999999998</c:v>
                </c:pt>
                <c:pt idx="70">
                  <c:v>-2.0079644999999999</c:v>
                </c:pt>
                <c:pt idx="71">
                  <c:v>-2.0114152999999999</c:v>
                </c:pt>
                <c:pt idx="72">
                  <c:v>-2.0229908999999999</c:v>
                </c:pt>
                <c:pt idx="73">
                  <c:v>-2.0346791</c:v>
                </c:pt>
                <c:pt idx="74">
                  <c:v>-2.0422278999999999</c:v>
                </c:pt>
                <c:pt idx="75">
                  <c:v>-2.0463293999999999</c:v>
                </c:pt>
                <c:pt idx="76">
                  <c:v>-2.0538585999999999</c:v>
                </c:pt>
                <c:pt idx="77">
                  <c:v>-2.0617649999999998</c:v>
                </c:pt>
                <c:pt idx="78">
                  <c:v>-2.0665163999999998</c:v>
                </c:pt>
                <c:pt idx="79">
                  <c:v>-2.0741011</c:v>
                </c:pt>
                <c:pt idx="80">
                  <c:v>-2.0775370999999998</c:v>
                </c:pt>
                <c:pt idx="81">
                  <c:v>-2.0861295000000002</c:v>
                </c:pt>
                <c:pt idx="82">
                  <c:v>-2.0876028</c:v>
                </c:pt>
                <c:pt idx="83">
                  <c:v>-2.0963815000000001</c:v>
                </c:pt>
                <c:pt idx="84">
                  <c:v>-2.0998492999999998</c:v>
                </c:pt>
                <c:pt idx="85">
                  <c:v>-2.1067255999999999</c:v>
                </c:pt>
                <c:pt idx="86">
                  <c:v>-2.1140197000000001</c:v>
                </c:pt>
                <c:pt idx="87">
                  <c:v>-2.1187415999999999</c:v>
                </c:pt>
                <c:pt idx="88">
                  <c:v>-2.1242983</c:v>
                </c:pt>
                <c:pt idx="89">
                  <c:v>-2.1289482</c:v>
                </c:pt>
                <c:pt idx="90">
                  <c:v>-2.1354396000000002</c:v>
                </c:pt>
                <c:pt idx="91">
                  <c:v>-2.1399689999999998</c:v>
                </c:pt>
                <c:pt idx="92">
                  <c:v>-2.1477849999999998</c:v>
                </c:pt>
                <c:pt idx="93">
                  <c:v>-2.1491766999999999</c:v>
                </c:pt>
                <c:pt idx="94">
                  <c:v>-2.1582534999999998</c:v>
                </c:pt>
                <c:pt idx="95">
                  <c:v>-2.1601792</c:v>
                </c:pt>
                <c:pt idx="96">
                  <c:v>-2.1604652999999998</c:v>
                </c:pt>
                <c:pt idx="97">
                  <c:v>-2.1668158000000002</c:v>
                </c:pt>
                <c:pt idx="98">
                  <c:v>-2.1738200999999999</c:v>
                </c:pt>
                <c:pt idx="99">
                  <c:v>-2.1801415999999998</c:v>
                </c:pt>
                <c:pt idx="100">
                  <c:v>-2.1795217999999998</c:v>
                </c:pt>
                <c:pt idx="101">
                  <c:v>-2.1855533</c:v>
                </c:pt>
                <c:pt idx="102">
                  <c:v>-2.1904808</c:v>
                </c:pt>
                <c:pt idx="103">
                  <c:v>-2.1951754999999999</c:v>
                </c:pt>
                <c:pt idx="104">
                  <c:v>-2.1968877999999998</c:v>
                </c:pt>
                <c:pt idx="105">
                  <c:v>-2.2000063000000001</c:v>
                </c:pt>
                <c:pt idx="106">
                  <c:v>-2.2069738999999999</c:v>
                </c:pt>
                <c:pt idx="107">
                  <c:v>-2.208469</c:v>
                </c:pt>
                <c:pt idx="108">
                  <c:v>-2.2161138</c:v>
                </c:pt>
                <c:pt idx="109">
                  <c:v>-2.2207121999999999</c:v>
                </c:pt>
                <c:pt idx="110">
                  <c:v>-2.2226667</c:v>
                </c:pt>
                <c:pt idx="111">
                  <c:v>-2.2321469</c:v>
                </c:pt>
                <c:pt idx="112">
                  <c:v>-2.2300480999999999</c:v>
                </c:pt>
                <c:pt idx="113">
                  <c:v>-2.2396034</c:v>
                </c:pt>
                <c:pt idx="114">
                  <c:v>-2.2443659999999999</c:v>
                </c:pt>
                <c:pt idx="115">
                  <c:v>-2.2463557999999999</c:v>
                </c:pt>
                <c:pt idx="116">
                  <c:v>-2.2536515000000001</c:v>
                </c:pt>
                <c:pt idx="117">
                  <c:v>-2.2604633999999999</c:v>
                </c:pt>
                <c:pt idx="118">
                  <c:v>-2.2632302000000002</c:v>
                </c:pt>
                <c:pt idx="119">
                  <c:v>-2.2699665000000002</c:v>
                </c:pt>
                <c:pt idx="120">
                  <c:v>-2.275468</c:v>
                </c:pt>
                <c:pt idx="121">
                  <c:v>-2.2794900999999999</c:v>
                </c:pt>
                <c:pt idx="122">
                  <c:v>-2.2855398</c:v>
                </c:pt>
                <c:pt idx="123">
                  <c:v>-2.2922984999999998</c:v>
                </c:pt>
                <c:pt idx="124">
                  <c:v>-2.2976947999999999</c:v>
                </c:pt>
                <c:pt idx="125">
                  <c:v>-2.3009962000000002</c:v>
                </c:pt>
                <c:pt idx="126">
                  <c:v>-2.3095743</c:v>
                </c:pt>
                <c:pt idx="127">
                  <c:v>-2.3133159999999999</c:v>
                </c:pt>
                <c:pt idx="128">
                  <c:v>-2.3200620000000001</c:v>
                </c:pt>
                <c:pt idx="129">
                  <c:v>-2.3249748000000001</c:v>
                </c:pt>
                <c:pt idx="130">
                  <c:v>-2.3317627999999999</c:v>
                </c:pt>
                <c:pt idx="131">
                  <c:v>-2.3378014</c:v>
                </c:pt>
                <c:pt idx="132">
                  <c:v>-2.3478222</c:v>
                </c:pt>
                <c:pt idx="133">
                  <c:v>-2.3527388999999999</c:v>
                </c:pt>
                <c:pt idx="134">
                  <c:v>-2.3550955</c:v>
                </c:pt>
                <c:pt idx="135">
                  <c:v>-2.3631589000000002</c:v>
                </c:pt>
                <c:pt idx="136">
                  <c:v>-2.3686924999999999</c:v>
                </c:pt>
                <c:pt idx="137">
                  <c:v>-2.3781062999999998</c:v>
                </c:pt>
                <c:pt idx="138">
                  <c:v>-2.3845972999999998</c:v>
                </c:pt>
                <c:pt idx="139">
                  <c:v>-2.3896782000000001</c:v>
                </c:pt>
                <c:pt idx="140">
                  <c:v>-2.3988299</c:v>
                </c:pt>
                <c:pt idx="141">
                  <c:v>-2.4036656999999999</c:v>
                </c:pt>
                <c:pt idx="142">
                  <c:v>-2.4130848999999999</c:v>
                </c:pt>
                <c:pt idx="143">
                  <c:v>-2.4177095</c:v>
                </c:pt>
                <c:pt idx="144">
                  <c:v>-2.4255928</c:v>
                </c:pt>
                <c:pt idx="145">
                  <c:v>-2.4291656000000001</c:v>
                </c:pt>
                <c:pt idx="146">
                  <c:v>-2.4408428</c:v>
                </c:pt>
                <c:pt idx="147">
                  <c:v>-2.4453749</c:v>
                </c:pt>
                <c:pt idx="148">
                  <c:v>-2.4531141999999999</c:v>
                </c:pt>
                <c:pt idx="149">
                  <c:v>-2.4617681999999999</c:v>
                </c:pt>
                <c:pt idx="150">
                  <c:v>-2.4664904000000001</c:v>
                </c:pt>
                <c:pt idx="151">
                  <c:v>-2.4717411999999999</c:v>
                </c:pt>
                <c:pt idx="152">
                  <c:v>-2.4800032000000001</c:v>
                </c:pt>
                <c:pt idx="153">
                  <c:v>-2.4853862000000002</c:v>
                </c:pt>
                <c:pt idx="154">
                  <c:v>-2.4929413</c:v>
                </c:pt>
                <c:pt idx="155">
                  <c:v>-2.5029409</c:v>
                </c:pt>
                <c:pt idx="156">
                  <c:v>-2.5051687</c:v>
                </c:pt>
                <c:pt idx="157">
                  <c:v>-2.5148345000000001</c:v>
                </c:pt>
                <c:pt idx="158">
                  <c:v>-2.5182880000000001</c:v>
                </c:pt>
                <c:pt idx="159">
                  <c:v>-2.5254207000000002</c:v>
                </c:pt>
                <c:pt idx="160">
                  <c:v>-2.5292617000000002</c:v>
                </c:pt>
                <c:pt idx="161">
                  <c:v>-2.5367383000000001</c:v>
                </c:pt>
                <c:pt idx="162">
                  <c:v>-2.5447907999999999</c:v>
                </c:pt>
                <c:pt idx="163">
                  <c:v>-2.5501133999999999</c:v>
                </c:pt>
                <c:pt idx="164">
                  <c:v>-2.5558361999999999</c:v>
                </c:pt>
                <c:pt idx="165">
                  <c:v>-2.5613163000000001</c:v>
                </c:pt>
                <c:pt idx="166">
                  <c:v>-2.5687492999999999</c:v>
                </c:pt>
                <c:pt idx="167">
                  <c:v>-2.5710839999999999</c:v>
                </c:pt>
                <c:pt idx="168">
                  <c:v>-2.5790956</c:v>
                </c:pt>
                <c:pt idx="169">
                  <c:v>-2.5862063000000002</c:v>
                </c:pt>
                <c:pt idx="170">
                  <c:v>-2.5884749</c:v>
                </c:pt>
                <c:pt idx="171">
                  <c:v>-2.5967896000000001</c:v>
                </c:pt>
                <c:pt idx="172">
                  <c:v>-2.6016379999999999</c:v>
                </c:pt>
                <c:pt idx="173">
                  <c:v>-2.6022547</c:v>
                </c:pt>
                <c:pt idx="174">
                  <c:v>-2.6139106999999999</c:v>
                </c:pt>
                <c:pt idx="175">
                  <c:v>-2.6164771999999998</c:v>
                </c:pt>
                <c:pt idx="176">
                  <c:v>-2.6214653000000001</c:v>
                </c:pt>
                <c:pt idx="177">
                  <c:v>-2.6260667999999998</c:v>
                </c:pt>
                <c:pt idx="178">
                  <c:v>-2.6282573999999999</c:v>
                </c:pt>
                <c:pt idx="179">
                  <c:v>-2.6379440000000001</c:v>
                </c:pt>
                <c:pt idx="180">
                  <c:v>-2.6361214999999998</c:v>
                </c:pt>
                <c:pt idx="181">
                  <c:v>-2.6446407000000001</c:v>
                </c:pt>
                <c:pt idx="182">
                  <c:v>-2.6503909999999999</c:v>
                </c:pt>
                <c:pt idx="183">
                  <c:v>-2.6514310999999999</c:v>
                </c:pt>
                <c:pt idx="184">
                  <c:v>-2.6580054999999998</c:v>
                </c:pt>
                <c:pt idx="185">
                  <c:v>-2.6602752999999999</c:v>
                </c:pt>
                <c:pt idx="186">
                  <c:v>-2.6605631000000001</c:v>
                </c:pt>
                <c:pt idx="187">
                  <c:v>-2.6689802</c:v>
                </c:pt>
                <c:pt idx="188">
                  <c:v>-2.6716348000000001</c:v>
                </c:pt>
                <c:pt idx="189">
                  <c:v>-2.6756926999999999</c:v>
                </c:pt>
                <c:pt idx="190">
                  <c:v>-2.6802074999999999</c:v>
                </c:pt>
                <c:pt idx="191">
                  <c:v>-2.6807286000000001</c:v>
                </c:pt>
                <c:pt idx="192">
                  <c:v>-2.6876796999999999</c:v>
                </c:pt>
                <c:pt idx="193">
                  <c:v>-2.6929960999999998</c:v>
                </c:pt>
                <c:pt idx="194">
                  <c:v>-2.6977847000000001</c:v>
                </c:pt>
                <c:pt idx="195">
                  <c:v>-2.7038882000000002</c:v>
                </c:pt>
                <c:pt idx="196">
                  <c:v>-2.7060884000000001</c:v>
                </c:pt>
                <c:pt idx="197">
                  <c:v>-2.7102376000000001</c:v>
                </c:pt>
                <c:pt idx="198">
                  <c:v>-2.7149673000000001</c:v>
                </c:pt>
                <c:pt idx="199">
                  <c:v>-2.7191282000000001</c:v>
                </c:pt>
                <c:pt idx="200">
                  <c:v>-2.7232897999999999</c:v>
                </c:pt>
                <c:pt idx="201">
                  <c:v>-2.7269891999999998</c:v>
                </c:pt>
                <c:pt idx="202">
                  <c:v>-2.7301544</c:v>
                </c:pt>
                <c:pt idx="203">
                  <c:v>-2.7325743999999998</c:v>
                </c:pt>
                <c:pt idx="204">
                  <c:v>-2.7404090999999999</c:v>
                </c:pt>
                <c:pt idx="205">
                  <c:v>-2.7457280000000002</c:v>
                </c:pt>
                <c:pt idx="206">
                  <c:v>-2.7516661999999998</c:v>
                </c:pt>
                <c:pt idx="207">
                  <c:v>-2.7510401</c:v>
                </c:pt>
                <c:pt idx="208">
                  <c:v>-2.7527176</c:v>
                </c:pt>
                <c:pt idx="209">
                  <c:v>-2.7570166</c:v>
                </c:pt>
                <c:pt idx="210">
                  <c:v>-2.7601353</c:v>
                </c:pt>
                <c:pt idx="211">
                  <c:v>-2.764802</c:v>
                </c:pt>
                <c:pt idx="212">
                  <c:v>-2.7681561000000001</c:v>
                </c:pt>
                <c:pt idx="213">
                  <c:v>-2.7718455</c:v>
                </c:pt>
                <c:pt idx="214">
                  <c:v>-2.7728185000000001</c:v>
                </c:pt>
                <c:pt idx="215">
                  <c:v>-2.7773848000000001</c:v>
                </c:pt>
                <c:pt idx="216">
                  <c:v>-2.7808278999999998</c:v>
                </c:pt>
                <c:pt idx="217">
                  <c:v>-2.7842129</c:v>
                </c:pt>
                <c:pt idx="218">
                  <c:v>-2.7867267999999998</c:v>
                </c:pt>
                <c:pt idx="219">
                  <c:v>-2.7915274000000001</c:v>
                </c:pt>
                <c:pt idx="220">
                  <c:v>-2.8013040999999999</c:v>
                </c:pt>
                <c:pt idx="221">
                  <c:v>-2.8035749999999999</c:v>
                </c:pt>
                <c:pt idx="222">
                  <c:v>-2.809876</c:v>
                </c:pt>
                <c:pt idx="223">
                  <c:v>-2.8113223999999999</c:v>
                </c:pt>
                <c:pt idx="224">
                  <c:v>-2.8144857000000001</c:v>
                </c:pt>
                <c:pt idx="225">
                  <c:v>-2.8210723999999998</c:v>
                </c:pt>
                <c:pt idx="226">
                  <c:v>-2.8252856999999998</c:v>
                </c:pt>
                <c:pt idx="227">
                  <c:v>-2.8302974999999999</c:v>
                </c:pt>
                <c:pt idx="228">
                  <c:v>-2.8367756000000002</c:v>
                </c:pt>
                <c:pt idx="229">
                  <c:v>-2.8431495</c:v>
                </c:pt>
                <c:pt idx="230">
                  <c:v>-2.8474233</c:v>
                </c:pt>
                <c:pt idx="231">
                  <c:v>-2.8527491999999999</c:v>
                </c:pt>
                <c:pt idx="232">
                  <c:v>-2.8522466</c:v>
                </c:pt>
                <c:pt idx="233">
                  <c:v>-2.8592328</c:v>
                </c:pt>
                <c:pt idx="234">
                  <c:v>-2.8664211000000002</c:v>
                </c:pt>
                <c:pt idx="235">
                  <c:v>-2.8727960000000001</c:v>
                </c:pt>
                <c:pt idx="236">
                  <c:v>-2.8754514000000002</c:v>
                </c:pt>
                <c:pt idx="237">
                  <c:v>-2.8806821</c:v>
                </c:pt>
                <c:pt idx="238">
                  <c:v>-2.8877310999999999</c:v>
                </c:pt>
                <c:pt idx="239">
                  <c:v>-2.8926878</c:v>
                </c:pt>
                <c:pt idx="240">
                  <c:v>-2.9000219</c:v>
                </c:pt>
                <c:pt idx="241">
                  <c:v>-2.9094039</c:v>
                </c:pt>
                <c:pt idx="242">
                  <c:v>-2.9109614000000001</c:v>
                </c:pt>
                <c:pt idx="243">
                  <c:v>-2.9177089</c:v>
                </c:pt>
                <c:pt idx="244">
                  <c:v>-2.9245692999999999</c:v>
                </c:pt>
                <c:pt idx="245">
                  <c:v>-2.9298183</c:v>
                </c:pt>
                <c:pt idx="246">
                  <c:v>-2.9352014999999998</c:v>
                </c:pt>
                <c:pt idx="247">
                  <c:v>-2.9426532000000001</c:v>
                </c:pt>
                <c:pt idx="248">
                  <c:v>-2.9449768000000001</c:v>
                </c:pt>
                <c:pt idx="249">
                  <c:v>-2.9534741000000002</c:v>
                </c:pt>
                <c:pt idx="250">
                  <c:v>-2.9561039999999998</c:v>
                </c:pt>
                <c:pt idx="251">
                  <c:v>-2.9644949</c:v>
                </c:pt>
                <c:pt idx="252">
                  <c:v>-2.9688552000000001</c:v>
                </c:pt>
                <c:pt idx="253">
                  <c:v>-2.9744399000000001</c:v>
                </c:pt>
                <c:pt idx="254">
                  <c:v>-2.9814946999999998</c:v>
                </c:pt>
                <c:pt idx="255">
                  <c:v>-2.9868334000000001</c:v>
                </c:pt>
                <c:pt idx="256">
                  <c:v>-2.9939594</c:v>
                </c:pt>
                <c:pt idx="257">
                  <c:v>-2.9983597</c:v>
                </c:pt>
                <c:pt idx="258">
                  <c:v>-2.9998200000000002</c:v>
                </c:pt>
                <c:pt idx="259">
                  <c:v>-3.0056824</c:v>
                </c:pt>
                <c:pt idx="260">
                  <c:v>-3.0131117000000001</c:v>
                </c:pt>
                <c:pt idx="261">
                  <c:v>-3.0169750999999998</c:v>
                </c:pt>
                <c:pt idx="262">
                  <c:v>-3.0243720000000001</c:v>
                </c:pt>
                <c:pt idx="263">
                  <c:v>-3.029598</c:v>
                </c:pt>
                <c:pt idx="264">
                  <c:v>-3.033722</c:v>
                </c:pt>
                <c:pt idx="265">
                  <c:v>-3.0426476</c:v>
                </c:pt>
                <c:pt idx="266">
                  <c:v>-3.0437249999999998</c:v>
                </c:pt>
                <c:pt idx="267">
                  <c:v>-3.0468088999999998</c:v>
                </c:pt>
                <c:pt idx="268">
                  <c:v>-3.0552329</c:v>
                </c:pt>
                <c:pt idx="269">
                  <c:v>-3.0590098000000001</c:v>
                </c:pt>
                <c:pt idx="270">
                  <c:v>-3.0675713999999998</c:v>
                </c:pt>
                <c:pt idx="271">
                  <c:v>-3.0687730000000002</c:v>
                </c:pt>
                <c:pt idx="272">
                  <c:v>-3.0739038000000001</c:v>
                </c:pt>
                <c:pt idx="273">
                  <c:v>-3.0769047999999999</c:v>
                </c:pt>
                <c:pt idx="274">
                  <c:v>-3.0820454000000002</c:v>
                </c:pt>
                <c:pt idx="275">
                  <c:v>-3.0865887999999999</c:v>
                </c:pt>
                <c:pt idx="276">
                  <c:v>-3.0899215</c:v>
                </c:pt>
                <c:pt idx="277">
                  <c:v>-3.0941448999999999</c:v>
                </c:pt>
                <c:pt idx="278">
                  <c:v>-3.0986292999999998</c:v>
                </c:pt>
                <c:pt idx="279">
                  <c:v>-3.1039477999999998</c:v>
                </c:pt>
                <c:pt idx="280">
                  <c:v>-3.1081135999999998</c:v>
                </c:pt>
                <c:pt idx="281">
                  <c:v>-3.1135022000000001</c:v>
                </c:pt>
                <c:pt idx="282">
                  <c:v>-3.1160663999999998</c:v>
                </c:pt>
                <c:pt idx="283">
                  <c:v>-3.1214132999999999</c:v>
                </c:pt>
                <c:pt idx="284">
                  <c:v>-3.1275911999999999</c:v>
                </c:pt>
                <c:pt idx="285">
                  <c:v>-3.1307966999999999</c:v>
                </c:pt>
                <c:pt idx="286">
                  <c:v>-3.1360166999999999</c:v>
                </c:pt>
                <c:pt idx="287">
                  <c:v>-3.1420081999999998</c:v>
                </c:pt>
                <c:pt idx="288">
                  <c:v>-3.1462036000000002</c:v>
                </c:pt>
                <c:pt idx="289">
                  <c:v>-3.1501465</c:v>
                </c:pt>
                <c:pt idx="290">
                  <c:v>-3.1540968999999999</c:v>
                </c:pt>
                <c:pt idx="291">
                  <c:v>-3.1612176000000001</c:v>
                </c:pt>
                <c:pt idx="292">
                  <c:v>-3.1631469999999999</c:v>
                </c:pt>
                <c:pt idx="293">
                  <c:v>-3.1677572999999999</c:v>
                </c:pt>
                <c:pt idx="294">
                  <c:v>-3.1713306999999999</c:v>
                </c:pt>
                <c:pt idx="295">
                  <c:v>-3.1767321000000002</c:v>
                </c:pt>
                <c:pt idx="296">
                  <c:v>-3.1796082000000001</c:v>
                </c:pt>
                <c:pt idx="297">
                  <c:v>-3.1832897999999998</c:v>
                </c:pt>
                <c:pt idx="298">
                  <c:v>-3.1877201999999998</c:v>
                </c:pt>
                <c:pt idx="299">
                  <c:v>-3.1928947999999999</c:v>
                </c:pt>
                <c:pt idx="300">
                  <c:v>-3.1949806999999999</c:v>
                </c:pt>
                <c:pt idx="301">
                  <c:v>-3.2010895000000001</c:v>
                </c:pt>
                <c:pt idx="302">
                  <c:v>-3.2022607000000001</c:v>
                </c:pt>
                <c:pt idx="303">
                  <c:v>-3.2075803000000001</c:v>
                </c:pt>
                <c:pt idx="304">
                  <c:v>-3.2138244999999999</c:v>
                </c:pt>
                <c:pt idx="305">
                  <c:v>-3.2186708999999998</c:v>
                </c:pt>
                <c:pt idx="306">
                  <c:v>-3.2192732999999998</c:v>
                </c:pt>
                <c:pt idx="307">
                  <c:v>-3.2237455000000002</c:v>
                </c:pt>
                <c:pt idx="308">
                  <c:v>-3.2297807999999999</c:v>
                </c:pt>
                <c:pt idx="309">
                  <c:v>-3.2350216999999999</c:v>
                </c:pt>
                <c:pt idx="310">
                  <c:v>-3.2357496000000001</c:v>
                </c:pt>
                <c:pt idx="311">
                  <c:v>-3.2420624</c:v>
                </c:pt>
                <c:pt idx="312">
                  <c:v>-3.2433166</c:v>
                </c:pt>
                <c:pt idx="313">
                  <c:v>-3.2477554999999998</c:v>
                </c:pt>
                <c:pt idx="314">
                  <c:v>-3.2479524</c:v>
                </c:pt>
                <c:pt idx="315">
                  <c:v>-3.2498635999999999</c:v>
                </c:pt>
                <c:pt idx="316">
                  <c:v>-3.2576201999999999</c:v>
                </c:pt>
                <c:pt idx="317">
                  <c:v>-3.2568538999999999</c:v>
                </c:pt>
                <c:pt idx="318">
                  <c:v>-3.260885</c:v>
                </c:pt>
                <c:pt idx="319">
                  <c:v>-3.2620019999999998</c:v>
                </c:pt>
                <c:pt idx="320">
                  <c:v>-3.2625015999999998</c:v>
                </c:pt>
                <c:pt idx="321">
                  <c:v>-3.2681114999999998</c:v>
                </c:pt>
                <c:pt idx="322">
                  <c:v>-3.2742372999999998</c:v>
                </c:pt>
                <c:pt idx="323">
                  <c:v>-3.2764587999999999</c:v>
                </c:pt>
                <c:pt idx="324">
                  <c:v>-3.2814263000000001</c:v>
                </c:pt>
                <c:pt idx="325">
                  <c:v>-3.2821924</c:v>
                </c:pt>
                <c:pt idx="326">
                  <c:v>-3.2860931</c:v>
                </c:pt>
                <c:pt idx="327">
                  <c:v>-3.2876723999999999</c:v>
                </c:pt>
                <c:pt idx="328">
                  <c:v>-3.2932890000000001</c:v>
                </c:pt>
                <c:pt idx="329">
                  <c:v>-3.2993096</c:v>
                </c:pt>
                <c:pt idx="330">
                  <c:v>-3.3028740000000001</c:v>
                </c:pt>
                <c:pt idx="331">
                  <c:v>-3.3065251</c:v>
                </c:pt>
                <c:pt idx="332">
                  <c:v>-3.3102779999999998</c:v>
                </c:pt>
                <c:pt idx="333">
                  <c:v>-3.3164511999999999</c:v>
                </c:pt>
                <c:pt idx="334">
                  <c:v>-3.3247806</c:v>
                </c:pt>
                <c:pt idx="335">
                  <c:v>-3.3268616999999998</c:v>
                </c:pt>
                <c:pt idx="336">
                  <c:v>-3.3300014999999998</c:v>
                </c:pt>
                <c:pt idx="337">
                  <c:v>-3.3369512000000001</c:v>
                </c:pt>
                <c:pt idx="338">
                  <c:v>-3.3386303000000002</c:v>
                </c:pt>
                <c:pt idx="339">
                  <c:v>-3.3458505000000001</c:v>
                </c:pt>
                <c:pt idx="340">
                  <c:v>-3.3554789999999999</c:v>
                </c:pt>
                <c:pt idx="341">
                  <c:v>-3.3582261</c:v>
                </c:pt>
                <c:pt idx="342">
                  <c:v>-3.3650174000000002</c:v>
                </c:pt>
                <c:pt idx="343">
                  <c:v>-3.3710024999999999</c:v>
                </c:pt>
                <c:pt idx="344">
                  <c:v>-3.3751026999999998</c:v>
                </c:pt>
                <c:pt idx="345">
                  <c:v>-3.3801782999999999</c:v>
                </c:pt>
                <c:pt idx="346">
                  <c:v>-3.3843055</c:v>
                </c:pt>
                <c:pt idx="347">
                  <c:v>-3.394803</c:v>
                </c:pt>
                <c:pt idx="348">
                  <c:v>-3.3970278999999999</c:v>
                </c:pt>
                <c:pt idx="349">
                  <c:v>-3.4003006</c:v>
                </c:pt>
                <c:pt idx="350">
                  <c:v>-3.4100407000000001</c:v>
                </c:pt>
                <c:pt idx="351">
                  <c:v>-3.4175778000000001</c:v>
                </c:pt>
                <c:pt idx="352">
                  <c:v>-3.4196423</c:v>
                </c:pt>
                <c:pt idx="353">
                  <c:v>-3.4277768000000002</c:v>
                </c:pt>
                <c:pt idx="354">
                  <c:v>-3.4320596999999999</c:v>
                </c:pt>
                <c:pt idx="355">
                  <c:v>-3.4378720999999999</c:v>
                </c:pt>
                <c:pt idx="356">
                  <c:v>-3.4427120000000002</c:v>
                </c:pt>
                <c:pt idx="357">
                  <c:v>-3.4496391000000002</c:v>
                </c:pt>
                <c:pt idx="358">
                  <c:v>-3.4551620000000001</c:v>
                </c:pt>
                <c:pt idx="359">
                  <c:v>-3.4606005</c:v>
                </c:pt>
                <c:pt idx="360">
                  <c:v>-3.4659387000000001</c:v>
                </c:pt>
                <c:pt idx="361">
                  <c:v>-3.469287</c:v>
                </c:pt>
                <c:pt idx="362">
                  <c:v>-3.4745663000000002</c:v>
                </c:pt>
                <c:pt idx="363">
                  <c:v>-3.4783390000000001</c:v>
                </c:pt>
                <c:pt idx="364">
                  <c:v>-3.4849250000000001</c:v>
                </c:pt>
                <c:pt idx="365">
                  <c:v>-3.4894853000000001</c:v>
                </c:pt>
                <c:pt idx="366">
                  <c:v>-3.4937725999999998</c:v>
                </c:pt>
                <c:pt idx="367">
                  <c:v>-3.4990459</c:v>
                </c:pt>
                <c:pt idx="368">
                  <c:v>-3.5044876</c:v>
                </c:pt>
                <c:pt idx="369">
                  <c:v>-3.5104343</c:v>
                </c:pt>
                <c:pt idx="370">
                  <c:v>-3.5163000000000002</c:v>
                </c:pt>
                <c:pt idx="371">
                  <c:v>-3.5207250999999999</c:v>
                </c:pt>
                <c:pt idx="372">
                  <c:v>-3.5252503000000002</c:v>
                </c:pt>
                <c:pt idx="373">
                  <c:v>-3.5290764999999999</c:v>
                </c:pt>
                <c:pt idx="374">
                  <c:v>-3.5323904000000002</c:v>
                </c:pt>
                <c:pt idx="375">
                  <c:v>-3.5365381999999999</c:v>
                </c:pt>
                <c:pt idx="376">
                  <c:v>-3.5445733000000001</c:v>
                </c:pt>
                <c:pt idx="377">
                  <c:v>-3.5450278000000002</c:v>
                </c:pt>
                <c:pt idx="378">
                  <c:v>-3.5534496</c:v>
                </c:pt>
                <c:pt idx="379">
                  <c:v>-3.5566116000000001</c:v>
                </c:pt>
                <c:pt idx="380">
                  <c:v>-3.5614735999999998</c:v>
                </c:pt>
                <c:pt idx="381">
                  <c:v>-3.5662476999999999</c:v>
                </c:pt>
                <c:pt idx="382">
                  <c:v>-3.5718323999999999</c:v>
                </c:pt>
                <c:pt idx="383">
                  <c:v>-3.5710212000000001</c:v>
                </c:pt>
                <c:pt idx="384">
                  <c:v>-3.5761759999999998</c:v>
                </c:pt>
                <c:pt idx="385">
                  <c:v>-3.58047</c:v>
                </c:pt>
                <c:pt idx="386">
                  <c:v>-3.5842138000000001</c:v>
                </c:pt>
                <c:pt idx="387">
                  <c:v>-3.5882738999999999</c:v>
                </c:pt>
                <c:pt idx="388">
                  <c:v>-3.5910595999999999</c:v>
                </c:pt>
                <c:pt idx="389">
                  <c:v>-3.5966528000000002</c:v>
                </c:pt>
                <c:pt idx="390">
                  <c:v>-3.6001563000000001</c:v>
                </c:pt>
                <c:pt idx="391">
                  <c:v>-3.6007802999999998</c:v>
                </c:pt>
                <c:pt idx="392">
                  <c:v>-3.6084991</c:v>
                </c:pt>
                <c:pt idx="393">
                  <c:v>-3.6102615</c:v>
                </c:pt>
                <c:pt idx="394">
                  <c:v>-3.6153176999999999</c:v>
                </c:pt>
                <c:pt idx="395">
                  <c:v>-3.6197960999999998</c:v>
                </c:pt>
                <c:pt idx="396">
                  <c:v>-3.6225404000000001</c:v>
                </c:pt>
                <c:pt idx="397">
                  <c:v>-3.6296137000000002</c:v>
                </c:pt>
                <c:pt idx="398">
                  <c:v>-3.6345771999999998</c:v>
                </c:pt>
                <c:pt idx="399">
                  <c:v>-3.6361544000000001</c:v>
                </c:pt>
                <c:pt idx="400">
                  <c:v>-3.6414876</c:v>
                </c:pt>
                <c:pt idx="401">
                  <c:v>-3.6472039000000001</c:v>
                </c:pt>
                <c:pt idx="402">
                  <c:v>-3.6515230999999999</c:v>
                </c:pt>
                <c:pt idx="403">
                  <c:v>-3.6528212</c:v>
                </c:pt>
                <c:pt idx="404">
                  <c:v>-3.6590837999999999</c:v>
                </c:pt>
                <c:pt idx="405">
                  <c:v>-3.6620385</c:v>
                </c:pt>
                <c:pt idx="406">
                  <c:v>-3.6656494999999998</c:v>
                </c:pt>
                <c:pt idx="407">
                  <c:v>-3.6686664000000002</c:v>
                </c:pt>
                <c:pt idx="408">
                  <c:v>-3.6747774</c:v>
                </c:pt>
                <c:pt idx="409">
                  <c:v>-3.6838245999999999</c:v>
                </c:pt>
                <c:pt idx="410">
                  <c:v>-3.6853327</c:v>
                </c:pt>
                <c:pt idx="411">
                  <c:v>-3.6892428000000002</c:v>
                </c:pt>
                <c:pt idx="412">
                  <c:v>-3.6953689000000001</c:v>
                </c:pt>
                <c:pt idx="413">
                  <c:v>-3.6958286</c:v>
                </c:pt>
                <c:pt idx="414">
                  <c:v>-3.7008017</c:v>
                </c:pt>
                <c:pt idx="415">
                  <c:v>-3.7059574</c:v>
                </c:pt>
                <c:pt idx="416">
                  <c:v>-3.7076603000000001</c:v>
                </c:pt>
                <c:pt idx="417">
                  <c:v>-3.7114137</c:v>
                </c:pt>
                <c:pt idx="418">
                  <c:v>-3.7155323</c:v>
                </c:pt>
                <c:pt idx="419">
                  <c:v>-3.7205365000000001</c:v>
                </c:pt>
                <c:pt idx="420">
                  <c:v>-3.7226963999999998</c:v>
                </c:pt>
                <c:pt idx="421">
                  <c:v>-3.7294578999999999</c:v>
                </c:pt>
                <c:pt idx="422">
                  <c:v>-3.7284234999999999</c:v>
                </c:pt>
                <c:pt idx="423">
                  <c:v>-3.7331462000000002</c:v>
                </c:pt>
                <c:pt idx="424">
                  <c:v>-3.7347861</c:v>
                </c:pt>
                <c:pt idx="425">
                  <c:v>-3.7361605999999998</c:v>
                </c:pt>
                <c:pt idx="426">
                  <c:v>-3.7383185000000001</c:v>
                </c:pt>
                <c:pt idx="427">
                  <c:v>-3.7399414000000002</c:v>
                </c:pt>
                <c:pt idx="428">
                  <c:v>-3.7435757000000001</c:v>
                </c:pt>
                <c:pt idx="429">
                  <c:v>-3.7468758000000002</c:v>
                </c:pt>
                <c:pt idx="430">
                  <c:v>-3.7466108</c:v>
                </c:pt>
                <c:pt idx="431">
                  <c:v>-3.7496927000000002</c:v>
                </c:pt>
                <c:pt idx="432">
                  <c:v>-3.7523713999999999</c:v>
                </c:pt>
                <c:pt idx="433">
                  <c:v>-3.7553531000000002</c:v>
                </c:pt>
                <c:pt idx="434">
                  <c:v>-3.7603038999999998</c:v>
                </c:pt>
                <c:pt idx="435">
                  <c:v>-3.7648324</c:v>
                </c:pt>
                <c:pt idx="436">
                  <c:v>-3.7679969999999998</c:v>
                </c:pt>
                <c:pt idx="437">
                  <c:v>-3.7715011000000001</c:v>
                </c:pt>
                <c:pt idx="438">
                  <c:v>-3.77258</c:v>
                </c:pt>
                <c:pt idx="439">
                  <c:v>-3.7803331</c:v>
                </c:pt>
                <c:pt idx="440">
                  <c:v>-3.7825433999999998</c:v>
                </c:pt>
                <c:pt idx="441">
                  <c:v>-3.7841553999999999</c:v>
                </c:pt>
                <c:pt idx="442">
                  <c:v>-3.7883646</c:v>
                </c:pt>
                <c:pt idx="443">
                  <c:v>-3.7950008999999998</c:v>
                </c:pt>
                <c:pt idx="444">
                  <c:v>-3.7993785</c:v>
                </c:pt>
                <c:pt idx="445">
                  <c:v>-3.8041540999999999</c:v>
                </c:pt>
                <c:pt idx="446">
                  <c:v>-3.8095229000000002</c:v>
                </c:pt>
                <c:pt idx="447">
                  <c:v>-3.8132790000000001</c:v>
                </c:pt>
                <c:pt idx="448">
                  <c:v>-3.8193480000000002</c:v>
                </c:pt>
                <c:pt idx="449">
                  <c:v>-3.8221191000000001</c:v>
                </c:pt>
                <c:pt idx="450">
                  <c:v>-3.8257824</c:v>
                </c:pt>
                <c:pt idx="451">
                  <c:v>-3.8298385000000001</c:v>
                </c:pt>
                <c:pt idx="452">
                  <c:v>-3.8350354000000002</c:v>
                </c:pt>
                <c:pt idx="453">
                  <c:v>-3.8436118000000001</c:v>
                </c:pt>
                <c:pt idx="454">
                  <c:v>-3.8452457</c:v>
                </c:pt>
                <c:pt idx="455">
                  <c:v>-3.8479182999999999</c:v>
                </c:pt>
                <c:pt idx="456">
                  <c:v>-3.8555183999999998</c:v>
                </c:pt>
                <c:pt idx="457">
                  <c:v>-3.8579069000000001</c:v>
                </c:pt>
                <c:pt idx="458">
                  <c:v>-3.8636992000000001</c:v>
                </c:pt>
                <c:pt idx="459">
                  <c:v>-3.8685117999999998</c:v>
                </c:pt>
                <c:pt idx="460">
                  <c:v>-3.8753320000000002</c:v>
                </c:pt>
                <c:pt idx="461">
                  <c:v>-3.8784654000000001</c:v>
                </c:pt>
                <c:pt idx="462">
                  <c:v>-3.8844362000000001</c:v>
                </c:pt>
                <c:pt idx="463">
                  <c:v>-3.8874176999999999</c:v>
                </c:pt>
                <c:pt idx="464">
                  <c:v>-3.8935095999999998</c:v>
                </c:pt>
                <c:pt idx="465">
                  <c:v>-3.8969504000000001</c:v>
                </c:pt>
                <c:pt idx="466">
                  <c:v>-3.9056199999999999</c:v>
                </c:pt>
                <c:pt idx="467">
                  <c:v>-3.9076794000000001</c:v>
                </c:pt>
                <c:pt idx="468">
                  <c:v>-3.9166191000000001</c:v>
                </c:pt>
                <c:pt idx="469">
                  <c:v>-3.9181819</c:v>
                </c:pt>
                <c:pt idx="470">
                  <c:v>-3.9242009000000002</c:v>
                </c:pt>
                <c:pt idx="471">
                  <c:v>-3.9262043000000002</c:v>
                </c:pt>
                <c:pt idx="472">
                  <c:v>-3.9327779999999999</c:v>
                </c:pt>
                <c:pt idx="473">
                  <c:v>-3.9338693</c:v>
                </c:pt>
                <c:pt idx="474">
                  <c:v>-3.9467374999999998</c:v>
                </c:pt>
                <c:pt idx="475">
                  <c:v>-3.9497930999999999</c:v>
                </c:pt>
                <c:pt idx="476">
                  <c:v>-3.9517072</c:v>
                </c:pt>
                <c:pt idx="477">
                  <c:v>-3.9575982000000001</c:v>
                </c:pt>
                <c:pt idx="478">
                  <c:v>-3.9592762000000001</c:v>
                </c:pt>
                <c:pt idx="479">
                  <c:v>-3.9647711000000001</c:v>
                </c:pt>
                <c:pt idx="480">
                  <c:v>-3.9689180999999998</c:v>
                </c:pt>
                <c:pt idx="481">
                  <c:v>-3.9742297999999998</c:v>
                </c:pt>
                <c:pt idx="482">
                  <c:v>-3.9774512</c:v>
                </c:pt>
                <c:pt idx="483">
                  <c:v>-3.9856072</c:v>
                </c:pt>
                <c:pt idx="484">
                  <c:v>-3.9857258999999998</c:v>
                </c:pt>
                <c:pt idx="485">
                  <c:v>-3.992388</c:v>
                </c:pt>
                <c:pt idx="486">
                  <c:v>-3.9968157</c:v>
                </c:pt>
                <c:pt idx="487">
                  <c:v>-4.0003267999999998</c:v>
                </c:pt>
                <c:pt idx="488">
                  <c:v>-4.006291</c:v>
                </c:pt>
                <c:pt idx="489">
                  <c:v>-4.0085756999999997</c:v>
                </c:pt>
                <c:pt idx="490">
                  <c:v>-4.0165468000000004</c:v>
                </c:pt>
                <c:pt idx="491">
                  <c:v>-4.0195667000000004</c:v>
                </c:pt>
                <c:pt idx="492">
                  <c:v>-4.0252346000000001</c:v>
                </c:pt>
                <c:pt idx="493">
                  <c:v>-4.0300183000000001</c:v>
                </c:pt>
                <c:pt idx="494">
                  <c:v>-4.0323653999999998</c:v>
                </c:pt>
                <c:pt idx="495">
                  <c:v>-4.0382889999999998</c:v>
                </c:pt>
                <c:pt idx="496">
                  <c:v>-4.0407770999999997</c:v>
                </c:pt>
                <c:pt idx="497">
                  <c:v>-4.0470829000000004</c:v>
                </c:pt>
                <c:pt idx="498">
                  <c:v>-4.0501005000000001</c:v>
                </c:pt>
                <c:pt idx="499">
                  <c:v>-4.0550084999999996</c:v>
                </c:pt>
                <c:pt idx="500">
                  <c:v>-4.0591906</c:v>
                </c:pt>
                <c:pt idx="501">
                  <c:v>-4.0603245000000001</c:v>
                </c:pt>
                <c:pt idx="502">
                  <c:v>-4.0635113</c:v>
                </c:pt>
                <c:pt idx="503">
                  <c:v>-4.0713762999999998</c:v>
                </c:pt>
                <c:pt idx="504">
                  <c:v>-4.0769098000000001</c:v>
                </c:pt>
                <c:pt idx="505">
                  <c:v>-4.0791697999999998</c:v>
                </c:pt>
                <c:pt idx="506">
                  <c:v>-4.0841174999999996</c:v>
                </c:pt>
                <c:pt idx="507">
                  <c:v>-4.0863885</c:v>
                </c:pt>
                <c:pt idx="508">
                  <c:v>-4.0937975</c:v>
                </c:pt>
                <c:pt idx="509">
                  <c:v>-4.0970497999999997</c:v>
                </c:pt>
                <c:pt idx="510">
                  <c:v>-4.1024706000000002</c:v>
                </c:pt>
                <c:pt idx="511">
                  <c:v>-4.104711</c:v>
                </c:pt>
                <c:pt idx="512">
                  <c:v>-4.1131956000000001</c:v>
                </c:pt>
                <c:pt idx="513">
                  <c:v>-4.1155325999999999</c:v>
                </c:pt>
                <c:pt idx="514">
                  <c:v>-4.1193501000000001</c:v>
                </c:pt>
                <c:pt idx="515">
                  <c:v>-4.1234238000000003</c:v>
                </c:pt>
                <c:pt idx="516">
                  <c:v>-4.1313629000000001</c:v>
                </c:pt>
                <c:pt idx="517">
                  <c:v>-4.1308293000000003</c:v>
                </c:pt>
                <c:pt idx="518">
                  <c:v>-4.1360003000000001</c:v>
                </c:pt>
                <c:pt idx="519">
                  <c:v>-4.1435538000000003</c:v>
                </c:pt>
                <c:pt idx="520">
                  <c:v>-4.1423383999999999</c:v>
                </c:pt>
                <c:pt idx="521">
                  <c:v>-4.1482516</c:v>
                </c:pt>
                <c:pt idx="522">
                  <c:v>-4.1528090999999998</c:v>
                </c:pt>
                <c:pt idx="523">
                  <c:v>-4.1529828000000002</c:v>
                </c:pt>
                <c:pt idx="524">
                  <c:v>-4.1573900000000004</c:v>
                </c:pt>
                <c:pt idx="525">
                  <c:v>-4.1616328999999999</c:v>
                </c:pt>
                <c:pt idx="526">
                  <c:v>-4.1674097999999997</c:v>
                </c:pt>
                <c:pt idx="527">
                  <c:v>-4.1684726000000003</c:v>
                </c:pt>
                <c:pt idx="528">
                  <c:v>-4.1701952000000002</c:v>
                </c:pt>
                <c:pt idx="529">
                  <c:v>-4.173114</c:v>
                </c:pt>
                <c:pt idx="530">
                  <c:v>-4.1798197000000004</c:v>
                </c:pt>
                <c:pt idx="531">
                  <c:v>-4.1769981999999999</c:v>
                </c:pt>
                <c:pt idx="532">
                  <c:v>-4.1785793</c:v>
                </c:pt>
                <c:pt idx="533">
                  <c:v>-4.1822517000000001</c:v>
                </c:pt>
                <c:pt idx="534">
                  <c:v>-4.1856299000000003</c:v>
                </c:pt>
                <c:pt idx="535">
                  <c:v>-4.1891669</c:v>
                </c:pt>
                <c:pt idx="536">
                  <c:v>-4.1922353000000001</c:v>
                </c:pt>
                <c:pt idx="537">
                  <c:v>-4.1939285000000002</c:v>
                </c:pt>
                <c:pt idx="538">
                  <c:v>-4.1979904000000001</c:v>
                </c:pt>
                <c:pt idx="539">
                  <c:v>-4.2020341999999999</c:v>
                </c:pt>
                <c:pt idx="540">
                  <c:v>-4.2037906999999999</c:v>
                </c:pt>
                <c:pt idx="541">
                  <c:v>-4.2089372999999997</c:v>
                </c:pt>
                <c:pt idx="542">
                  <c:v>-4.2135673999999996</c:v>
                </c:pt>
                <c:pt idx="543">
                  <c:v>-4.2147585000000003</c:v>
                </c:pt>
                <c:pt idx="544">
                  <c:v>-4.2158679000000001</c:v>
                </c:pt>
                <c:pt idx="545">
                  <c:v>-4.2230793000000002</c:v>
                </c:pt>
                <c:pt idx="546">
                  <c:v>-4.2243409999999999</c:v>
                </c:pt>
                <c:pt idx="547">
                  <c:v>-4.2287429999999997</c:v>
                </c:pt>
                <c:pt idx="548">
                  <c:v>-4.2334817999999999</c:v>
                </c:pt>
                <c:pt idx="549">
                  <c:v>-4.2383308</c:v>
                </c:pt>
                <c:pt idx="550">
                  <c:v>-4.2422130999999998</c:v>
                </c:pt>
                <c:pt idx="551">
                  <c:v>-4.2463579999999999</c:v>
                </c:pt>
                <c:pt idx="552">
                  <c:v>-4.2518681999999997</c:v>
                </c:pt>
                <c:pt idx="553">
                  <c:v>-4.2537522000000001</c:v>
                </c:pt>
                <c:pt idx="554">
                  <c:v>-4.2575973999999999</c:v>
                </c:pt>
                <c:pt idx="555">
                  <c:v>-4.2635170000000002</c:v>
                </c:pt>
                <c:pt idx="556">
                  <c:v>-4.2709171000000001</c:v>
                </c:pt>
                <c:pt idx="557">
                  <c:v>-4.2763337999999997</c:v>
                </c:pt>
                <c:pt idx="558">
                  <c:v>-4.2795788000000003</c:v>
                </c:pt>
                <c:pt idx="559">
                  <c:v>-4.2814107000000003</c:v>
                </c:pt>
                <c:pt idx="560">
                  <c:v>-4.2869967000000004</c:v>
                </c:pt>
                <c:pt idx="561">
                  <c:v>-4.2935962999999999</c:v>
                </c:pt>
                <c:pt idx="562">
                  <c:v>-4.2997129000000003</c:v>
                </c:pt>
                <c:pt idx="563">
                  <c:v>-4.3002317000000003</c:v>
                </c:pt>
                <c:pt idx="564">
                  <c:v>-4.3080930999999998</c:v>
                </c:pt>
                <c:pt idx="565">
                  <c:v>-4.3124842000000001</c:v>
                </c:pt>
                <c:pt idx="566">
                  <c:v>-4.3153831</c:v>
                </c:pt>
                <c:pt idx="567">
                  <c:v>-4.3236211999999998</c:v>
                </c:pt>
                <c:pt idx="568">
                  <c:v>-4.3276889000000001</c:v>
                </c:pt>
                <c:pt idx="569">
                  <c:v>-4.3317180999999998</c:v>
                </c:pt>
                <c:pt idx="570">
                  <c:v>-4.3374245</c:v>
                </c:pt>
                <c:pt idx="571">
                  <c:v>-4.3423385999999997</c:v>
                </c:pt>
                <c:pt idx="572">
                  <c:v>-4.343852</c:v>
                </c:pt>
                <c:pt idx="573">
                  <c:v>-4.3515855999999999</c:v>
                </c:pt>
                <c:pt idx="574">
                  <c:v>-4.3566729999999998</c:v>
                </c:pt>
                <c:pt idx="575">
                  <c:v>-4.3564458000000004</c:v>
                </c:pt>
                <c:pt idx="576">
                  <c:v>-4.3616641999999999</c:v>
                </c:pt>
                <c:pt idx="577">
                  <c:v>-4.3698841000000002</c:v>
                </c:pt>
                <c:pt idx="578">
                  <c:v>-4.3729598999999997</c:v>
                </c:pt>
                <c:pt idx="579">
                  <c:v>-4.3813561999999999</c:v>
                </c:pt>
                <c:pt idx="580">
                  <c:v>-4.3838292000000001</c:v>
                </c:pt>
                <c:pt idx="581">
                  <c:v>-4.3906681000000001</c:v>
                </c:pt>
                <c:pt idx="582">
                  <c:v>-4.3961829000000003</c:v>
                </c:pt>
                <c:pt idx="583">
                  <c:v>-4.3945464999999997</c:v>
                </c:pt>
                <c:pt idx="584">
                  <c:v>-4.4058910999999998</c:v>
                </c:pt>
                <c:pt idx="585">
                  <c:v>-4.4071277000000002</c:v>
                </c:pt>
                <c:pt idx="586">
                  <c:v>-4.4132354999999999</c:v>
                </c:pt>
                <c:pt idx="587">
                  <c:v>-4.4194721000000001</c:v>
                </c:pt>
                <c:pt idx="588">
                  <c:v>-4.4232917</c:v>
                </c:pt>
                <c:pt idx="589">
                  <c:v>-4.4292107999999999</c:v>
                </c:pt>
                <c:pt idx="590">
                  <c:v>-4.4326021000000004</c:v>
                </c:pt>
                <c:pt idx="591">
                  <c:v>-4.4375931</c:v>
                </c:pt>
                <c:pt idx="592">
                  <c:v>-4.4429797000000004</c:v>
                </c:pt>
                <c:pt idx="593">
                  <c:v>-4.4497308999999996</c:v>
                </c:pt>
                <c:pt idx="594">
                  <c:v>-4.4519036999999999</c:v>
                </c:pt>
                <c:pt idx="595">
                  <c:v>-4.4558109000000004</c:v>
                </c:pt>
                <c:pt idx="596">
                  <c:v>-4.4623970999999996</c:v>
                </c:pt>
                <c:pt idx="597">
                  <c:v>-4.4671973999999999</c:v>
                </c:pt>
                <c:pt idx="598">
                  <c:v>-4.4714649</c:v>
                </c:pt>
                <c:pt idx="599">
                  <c:v>-4.4699865000000001</c:v>
                </c:pt>
                <c:pt idx="600">
                  <c:v>-4.4814759000000004</c:v>
                </c:pt>
                <c:pt idx="601">
                  <c:v>-4.4788429000000001</c:v>
                </c:pt>
                <c:pt idx="602">
                  <c:v>-4.4889017000000004</c:v>
                </c:pt>
                <c:pt idx="603">
                  <c:v>-4.4911779000000003</c:v>
                </c:pt>
                <c:pt idx="604">
                  <c:v>-4.4949859999999999</c:v>
                </c:pt>
                <c:pt idx="605">
                  <c:v>-4.4997968999999998</c:v>
                </c:pt>
                <c:pt idx="606">
                  <c:v>-4.5097664999999996</c:v>
                </c:pt>
                <c:pt idx="607">
                  <c:v>-4.5093774</c:v>
                </c:pt>
                <c:pt idx="608">
                  <c:v>-4.5185924000000002</c:v>
                </c:pt>
                <c:pt idx="609">
                  <c:v>-4.5177339999999999</c:v>
                </c:pt>
                <c:pt idx="610">
                  <c:v>-4.5255314999999996</c:v>
                </c:pt>
                <c:pt idx="611">
                  <c:v>-4.5299838000000001</c:v>
                </c:pt>
                <c:pt idx="612">
                  <c:v>-4.5327206999999996</c:v>
                </c:pt>
                <c:pt idx="613">
                  <c:v>-4.5374371</c:v>
                </c:pt>
                <c:pt idx="614">
                  <c:v>-4.5453010000000003</c:v>
                </c:pt>
                <c:pt idx="615">
                  <c:v>-4.5480413999999998</c:v>
                </c:pt>
                <c:pt idx="616">
                  <c:v>-4.5470788000000004</c:v>
                </c:pt>
                <c:pt idx="617">
                  <c:v>-4.5559478000000002</c:v>
                </c:pt>
                <c:pt idx="618">
                  <c:v>-4.5618816000000004</c:v>
                </c:pt>
                <c:pt idx="619">
                  <c:v>-4.5685241999999997</c:v>
                </c:pt>
                <c:pt idx="620">
                  <c:v>-4.5697587000000004</c:v>
                </c:pt>
                <c:pt idx="621">
                  <c:v>-4.5739948000000004</c:v>
                </c:pt>
                <c:pt idx="622">
                  <c:v>-4.5809407000000002</c:v>
                </c:pt>
                <c:pt idx="623">
                  <c:v>-4.5862439000000004</c:v>
                </c:pt>
                <c:pt idx="624">
                  <c:v>-4.5894219999999999</c:v>
                </c:pt>
                <c:pt idx="625">
                  <c:v>-4.5939329999999998</c:v>
                </c:pt>
                <c:pt idx="626">
                  <c:v>-4.5981519999999998</c:v>
                </c:pt>
                <c:pt idx="627">
                  <c:v>-4.6009764000000004</c:v>
                </c:pt>
                <c:pt idx="628">
                  <c:v>-4.6095217000000002</c:v>
                </c:pt>
                <c:pt idx="629">
                  <c:v>-4.6105549999999997</c:v>
                </c:pt>
                <c:pt idx="630">
                  <c:v>-4.6114648000000003</c:v>
                </c:pt>
                <c:pt idx="631">
                  <c:v>-4.6178803999999998</c:v>
                </c:pt>
                <c:pt idx="632">
                  <c:v>-4.6220426000000003</c:v>
                </c:pt>
                <c:pt idx="633">
                  <c:v>-4.6239904999999997</c:v>
                </c:pt>
                <c:pt idx="634">
                  <c:v>-4.6269308000000002</c:v>
                </c:pt>
                <c:pt idx="635">
                  <c:v>-4.6337959</c:v>
                </c:pt>
                <c:pt idx="636">
                  <c:v>-4.6288231</c:v>
                </c:pt>
                <c:pt idx="637">
                  <c:v>-4.6328022999999998</c:v>
                </c:pt>
                <c:pt idx="638">
                  <c:v>-4.6375010000000003</c:v>
                </c:pt>
                <c:pt idx="639">
                  <c:v>-4.6389151000000002</c:v>
                </c:pt>
                <c:pt idx="640">
                  <c:v>-4.6403148999999999</c:v>
                </c:pt>
                <c:pt idx="641">
                  <c:v>-4.6412234999999997</c:v>
                </c:pt>
                <c:pt idx="642">
                  <c:v>-4.6422939999999997</c:v>
                </c:pt>
                <c:pt idx="643">
                  <c:v>-4.6479296999999997</c:v>
                </c:pt>
                <c:pt idx="644">
                  <c:v>-4.6481975999999996</c:v>
                </c:pt>
                <c:pt idx="645">
                  <c:v>-4.6499522000000004</c:v>
                </c:pt>
                <c:pt idx="646">
                  <c:v>-4.6504032000000004</c:v>
                </c:pt>
                <c:pt idx="647">
                  <c:v>-4.6527459999999996</c:v>
                </c:pt>
                <c:pt idx="648">
                  <c:v>-4.6567743000000004</c:v>
                </c:pt>
                <c:pt idx="649">
                  <c:v>-4.6532732000000001</c:v>
                </c:pt>
                <c:pt idx="650">
                  <c:v>-4.6587366000000001</c:v>
                </c:pt>
                <c:pt idx="651">
                  <c:v>-4.6603497999999997</c:v>
                </c:pt>
                <c:pt idx="652">
                  <c:v>-4.6631977999999998</c:v>
                </c:pt>
                <c:pt idx="653">
                  <c:v>-4.6642258999999999</c:v>
                </c:pt>
                <c:pt idx="654">
                  <c:v>-4.6683512</c:v>
                </c:pt>
                <c:pt idx="655">
                  <c:v>-4.6654932999999996</c:v>
                </c:pt>
                <c:pt idx="656">
                  <c:v>-4.6745561000000002</c:v>
                </c:pt>
                <c:pt idx="657">
                  <c:v>-4.6715160999999998</c:v>
                </c:pt>
                <c:pt idx="658">
                  <c:v>-4.6783121000000003</c:v>
                </c:pt>
                <c:pt idx="659">
                  <c:v>-4.6779127000000003</c:v>
                </c:pt>
                <c:pt idx="660">
                  <c:v>-4.6803286999999996</c:v>
                </c:pt>
                <c:pt idx="661">
                  <c:v>-4.6852099999999997</c:v>
                </c:pt>
                <c:pt idx="662">
                  <c:v>-4.6887983000000002</c:v>
                </c:pt>
                <c:pt idx="663">
                  <c:v>-4.6867871000000001</c:v>
                </c:pt>
                <c:pt idx="664">
                  <c:v>-4.6918923000000001</c:v>
                </c:pt>
                <c:pt idx="665">
                  <c:v>-4.698601</c:v>
                </c:pt>
                <c:pt idx="666">
                  <c:v>-4.6994610000000003</c:v>
                </c:pt>
                <c:pt idx="667">
                  <c:v>-4.7028422000000001</c:v>
                </c:pt>
                <c:pt idx="668">
                  <c:v>-4.7081054</c:v>
                </c:pt>
                <c:pt idx="669">
                  <c:v>-4.7096209</c:v>
                </c:pt>
                <c:pt idx="670">
                  <c:v>-4.7136892000000001</c:v>
                </c:pt>
                <c:pt idx="671">
                  <c:v>-4.7171985000000003</c:v>
                </c:pt>
                <c:pt idx="672">
                  <c:v>-4.7225785</c:v>
                </c:pt>
                <c:pt idx="673">
                  <c:v>-4.7270113</c:v>
                </c:pt>
                <c:pt idx="674">
                  <c:v>-4.7282966000000002</c:v>
                </c:pt>
                <c:pt idx="675">
                  <c:v>-4.7350608000000003</c:v>
                </c:pt>
                <c:pt idx="676">
                  <c:v>-4.7378191000000003</c:v>
                </c:pt>
                <c:pt idx="677">
                  <c:v>-4.7401641000000003</c:v>
                </c:pt>
                <c:pt idx="678">
                  <c:v>-4.7468724</c:v>
                </c:pt>
                <c:pt idx="679">
                  <c:v>-4.7465802000000004</c:v>
                </c:pt>
                <c:pt idx="680">
                  <c:v>-4.7544342000000004</c:v>
                </c:pt>
                <c:pt idx="681">
                  <c:v>-4.7592224999999999</c:v>
                </c:pt>
                <c:pt idx="682">
                  <c:v>-4.7570816999999996</c:v>
                </c:pt>
                <c:pt idx="683">
                  <c:v>-4.7662345999999998</c:v>
                </c:pt>
                <c:pt idx="684">
                  <c:v>-4.7672957</c:v>
                </c:pt>
                <c:pt idx="685">
                  <c:v>-4.7724644999999999</c:v>
                </c:pt>
                <c:pt idx="686">
                  <c:v>-4.7783559000000002</c:v>
                </c:pt>
                <c:pt idx="687">
                  <c:v>-4.7827109999999999</c:v>
                </c:pt>
                <c:pt idx="688">
                  <c:v>-4.7842447999999997</c:v>
                </c:pt>
                <c:pt idx="689">
                  <c:v>-4.7905401999999997</c:v>
                </c:pt>
                <c:pt idx="690">
                  <c:v>-4.7918023999999999</c:v>
                </c:pt>
                <c:pt idx="691">
                  <c:v>-4.7977732</c:v>
                </c:pt>
                <c:pt idx="692">
                  <c:v>-4.8025093999999999</c:v>
                </c:pt>
                <c:pt idx="693">
                  <c:v>-4.8108433000000002</c:v>
                </c:pt>
                <c:pt idx="694">
                  <c:v>-4.8118737999999999</c:v>
                </c:pt>
                <c:pt idx="695">
                  <c:v>-4.8172613999999996</c:v>
                </c:pt>
                <c:pt idx="696">
                  <c:v>-4.8228369000000004</c:v>
                </c:pt>
                <c:pt idx="697">
                  <c:v>-4.8259683000000004</c:v>
                </c:pt>
                <c:pt idx="698">
                  <c:v>-4.8276142999999996</c:v>
                </c:pt>
                <c:pt idx="699">
                  <c:v>-4.8317679</c:v>
                </c:pt>
                <c:pt idx="700">
                  <c:v>-4.8406137999999999</c:v>
                </c:pt>
                <c:pt idx="701">
                  <c:v>-4.8448039999999999</c:v>
                </c:pt>
                <c:pt idx="702">
                  <c:v>-4.8463691999999998</c:v>
                </c:pt>
                <c:pt idx="703">
                  <c:v>-4.8518632999999998</c:v>
                </c:pt>
                <c:pt idx="704">
                  <c:v>-4.8587692000000002</c:v>
                </c:pt>
                <c:pt idx="705">
                  <c:v>-4.8629538999999999</c:v>
                </c:pt>
                <c:pt idx="706">
                  <c:v>-4.8692374000000003</c:v>
                </c:pt>
                <c:pt idx="707">
                  <c:v>-4.8697989000000002</c:v>
                </c:pt>
                <c:pt idx="708">
                  <c:v>-4.8769482000000002</c:v>
                </c:pt>
                <c:pt idx="709">
                  <c:v>-4.8781521000000003</c:v>
                </c:pt>
                <c:pt idx="710">
                  <c:v>-4.8869236000000003</c:v>
                </c:pt>
                <c:pt idx="711">
                  <c:v>-4.8888182999999996</c:v>
                </c:pt>
                <c:pt idx="712">
                  <c:v>-4.8948992000000002</c:v>
                </c:pt>
                <c:pt idx="713">
                  <c:v>-4.8982142</c:v>
                </c:pt>
                <c:pt idx="714">
                  <c:v>-4.90097</c:v>
                </c:pt>
                <c:pt idx="715">
                  <c:v>-4.9085735000000001</c:v>
                </c:pt>
                <c:pt idx="716">
                  <c:v>-4.9121708000000002</c:v>
                </c:pt>
                <c:pt idx="717">
                  <c:v>-4.9162448000000003</c:v>
                </c:pt>
                <c:pt idx="718">
                  <c:v>-4.9226391999999999</c:v>
                </c:pt>
                <c:pt idx="719">
                  <c:v>-4.9254376999999998</c:v>
                </c:pt>
                <c:pt idx="720">
                  <c:v>-4.9304579999999998</c:v>
                </c:pt>
                <c:pt idx="721">
                  <c:v>-4.9396993</c:v>
                </c:pt>
                <c:pt idx="722">
                  <c:v>-4.9421768999999998</c:v>
                </c:pt>
                <c:pt idx="723">
                  <c:v>-4.9488399999999997</c:v>
                </c:pt>
                <c:pt idx="724">
                  <c:v>-4.9527688000000003</c:v>
                </c:pt>
                <c:pt idx="725">
                  <c:v>-4.9581017999999997</c:v>
                </c:pt>
                <c:pt idx="726">
                  <c:v>-4.9636519999999997</c:v>
                </c:pt>
                <c:pt idx="727">
                  <c:v>-4.9670575000000001</c:v>
                </c:pt>
                <c:pt idx="728">
                  <c:v>-4.9740919999999997</c:v>
                </c:pt>
                <c:pt idx="729">
                  <c:v>-4.9784248</c:v>
                </c:pt>
                <c:pt idx="730">
                  <c:v>-4.9824191999999998</c:v>
                </c:pt>
                <c:pt idx="731">
                  <c:v>-4.9843397999999999</c:v>
                </c:pt>
                <c:pt idx="732">
                  <c:v>-4.9888937999999996</c:v>
                </c:pt>
                <c:pt idx="733">
                  <c:v>-4.9959828000000002</c:v>
                </c:pt>
                <c:pt idx="734">
                  <c:v>-5.0002307000000004</c:v>
                </c:pt>
                <c:pt idx="735">
                  <c:v>-5.0052900999999999</c:v>
                </c:pt>
                <c:pt idx="736">
                  <c:v>-5.0067541000000002</c:v>
                </c:pt>
                <c:pt idx="737">
                  <c:v>-5.0141561000000001</c:v>
                </c:pt>
                <c:pt idx="738">
                  <c:v>-5.0122315000000004</c:v>
                </c:pt>
                <c:pt idx="739">
                  <c:v>-5.0210939000000003</c:v>
                </c:pt>
                <c:pt idx="740">
                  <c:v>-5.0214477999999998</c:v>
                </c:pt>
                <c:pt idx="741">
                  <c:v>-5.0250702</c:v>
                </c:pt>
                <c:pt idx="742">
                  <c:v>-5.0278847000000004</c:v>
                </c:pt>
                <c:pt idx="743">
                  <c:v>-5.0301454000000003</c:v>
                </c:pt>
                <c:pt idx="744">
                  <c:v>-5.0339520999999996</c:v>
                </c:pt>
                <c:pt idx="745">
                  <c:v>-5.0350979999999996</c:v>
                </c:pt>
                <c:pt idx="746">
                  <c:v>-5.0404704000000002</c:v>
                </c:pt>
                <c:pt idx="747">
                  <c:v>-5.0396660999999998</c:v>
                </c:pt>
                <c:pt idx="748">
                  <c:v>-5.0421260999999999</c:v>
                </c:pt>
                <c:pt idx="749">
                  <c:v>-5.0434147999999999</c:v>
                </c:pt>
                <c:pt idx="750">
                  <c:v>-5.0470503999999998</c:v>
                </c:pt>
                <c:pt idx="751">
                  <c:v>-5.0467136999999997</c:v>
                </c:pt>
                <c:pt idx="752">
                  <c:v>-5.0476625000000004</c:v>
                </c:pt>
                <c:pt idx="753">
                  <c:v>-5.0493215999999999</c:v>
                </c:pt>
                <c:pt idx="754">
                  <c:v>-5.0562569000000002</c:v>
                </c:pt>
                <c:pt idx="755">
                  <c:v>-5.0597326999999996</c:v>
                </c:pt>
                <c:pt idx="756">
                  <c:v>-5.0575428000000002</c:v>
                </c:pt>
                <c:pt idx="757">
                  <c:v>-5.0625112000000003</c:v>
                </c:pt>
                <c:pt idx="758">
                  <c:v>-5.0644277999999998</c:v>
                </c:pt>
                <c:pt idx="759">
                  <c:v>-5.0666238000000003</c:v>
                </c:pt>
                <c:pt idx="760">
                  <c:v>-5.0668534999999997</c:v>
                </c:pt>
                <c:pt idx="761">
                  <c:v>-5.0737424999999998</c:v>
                </c:pt>
                <c:pt idx="762">
                  <c:v>-5.0704840000000004</c:v>
                </c:pt>
                <c:pt idx="763">
                  <c:v>-5.0775651999999996</c:v>
                </c:pt>
                <c:pt idx="764">
                  <c:v>-5.0792055999999999</c:v>
                </c:pt>
                <c:pt idx="765">
                  <c:v>-5.0832294999999998</c:v>
                </c:pt>
                <c:pt idx="766">
                  <c:v>-5.0870039</c:v>
                </c:pt>
                <c:pt idx="767">
                  <c:v>-5.0867810000000002</c:v>
                </c:pt>
                <c:pt idx="768">
                  <c:v>-5.0975916000000003</c:v>
                </c:pt>
                <c:pt idx="769">
                  <c:v>-5.0936091000000001</c:v>
                </c:pt>
                <c:pt idx="770">
                  <c:v>-5.0987330999999996</c:v>
                </c:pt>
                <c:pt idx="771">
                  <c:v>-5.1033033000000003</c:v>
                </c:pt>
                <c:pt idx="772">
                  <c:v>-5.1058871999999997</c:v>
                </c:pt>
                <c:pt idx="773">
                  <c:v>-5.1094743999999999</c:v>
                </c:pt>
                <c:pt idx="774">
                  <c:v>-5.1135400999999998</c:v>
                </c:pt>
                <c:pt idx="775">
                  <c:v>-5.1173422000000004</c:v>
                </c:pt>
                <c:pt idx="776">
                  <c:v>-5.1214440999999997</c:v>
                </c:pt>
                <c:pt idx="777">
                  <c:v>-5.1248566000000002</c:v>
                </c:pt>
                <c:pt idx="778">
                  <c:v>-5.1294829000000002</c:v>
                </c:pt>
                <c:pt idx="779">
                  <c:v>-5.1313908000000001</c:v>
                </c:pt>
                <c:pt idx="780">
                  <c:v>-5.1370278999999996</c:v>
                </c:pt>
                <c:pt idx="781">
                  <c:v>-5.1403322999999999</c:v>
                </c:pt>
                <c:pt idx="782">
                  <c:v>-5.1429375000000004</c:v>
                </c:pt>
                <c:pt idx="783">
                  <c:v>-5.1481396000000004</c:v>
                </c:pt>
                <c:pt idx="784">
                  <c:v>-5.1522259000000004</c:v>
                </c:pt>
                <c:pt idx="785">
                  <c:v>-5.1560379000000003</c:v>
                </c:pt>
                <c:pt idx="786">
                  <c:v>-5.1601043999999998</c:v>
                </c:pt>
                <c:pt idx="787">
                  <c:v>-5.1636303000000003</c:v>
                </c:pt>
                <c:pt idx="788">
                  <c:v>-5.1687200999999998</c:v>
                </c:pt>
                <c:pt idx="789">
                  <c:v>-5.1745970000000003</c:v>
                </c:pt>
                <c:pt idx="790">
                  <c:v>-5.1729345000000002</c:v>
                </c:pt>
                <c:pt idx="791">
                  <c:v>-5.1800274999999996</c:v>
                </c:pt>
                <c:pt idx="792">
                  <c:v>-5.1845857000000004</c:v>
                </c:pt>
                <c:pt idx="793">
                  <c:v>-5.1890922000000002</c:v>
                </c:pt>
                <c:pt idx="794">
                  <c:v>-5.1937879000000002</c:v>
                </c:pt>
                <c:pt idx="795">
                  <c:v>-5.1989635999999999</c:v>
                </c:pt>
                <c:pt idx="796">
                  <c:v>-5.2012368999999996</c:v>
                </c:pt>
                <c:pt idx="797">
                  <c:v>-5.2048962000000003</c:v>
                </c:pt>
                <c:pt idx="798">
                  <c:v>-5.2096571999999997</c:v>
                </c:pt>
                <c:pt idx="799">
                  <c:v>-5.2189231999999999</c:v>
                </c:pt>
                <c:pt idx="800">
                  <c:v>-5.2225143999999997</c:v>
                </c:pt>
                <c:pt idx="801">
                  <c:v>-5.2217389000000001</c:v>
                </c:pt>
                <c:pt idx="802">
                  <c:v>-5.2302156999999996</c:v>
                </c:pt>
                <c:pt idx="803">
                  <c:v>-5.2285176</c:v>
                </c:pt>
                <c:pt idx="804">
                  <c:v>-5.2377950999999996</c:v>
                </c:pt>
                <c:pt idx="805">
                  <c:v>-5.2410620999999997</c:v>
                </c:pt>
                <c:pt idx="806">
                  <c:v>-5.2444505000000001</c:v>
                </c:pt>
                <c:pt idx="807">
                  <c:v>-5.2507003000000001</c:v>
                </c:pt>
                <c:pt idx="808">
                  <c:v>-5.2557632999999999</c:v>
                </c:pt>
                <c:pt idx="809">
                  <c:v>-5.2608614999999999</c:v>
                </c:pt>
                <c:pt idx="810">
                  <c:v>-5.2651881999999999</c:v>
                </c:pt>
                <c:pt idx="811">
                  <c:v>-5.2717580999999996</c:v>
                </c:pt>
                <c:pt idx="812">
                  <c:v>-5.2732361000000001</c:v>
                </c:pt>
                <c:pt idx="813">
                  <c:v>-5.2756945000000002</c:v>
                </c:pt>
                <c:pt idx="814">
                  <c:v>-5.2845947999999998</c:v>
                </c:pt>
                <c:pt idx="815">
                  <c:v>-5.2838221000000001</c:v>
                </c:pt>
                <c:pt idx="816">
                  <c:v>-5.2910116</c:v>
                </c:pt>
                <c:pt idx="817">
                  <c:v>-5.2937620000000001</c:v>
                </c:pt>
                <c:pt idx="818">
                  <c:v>-5.2983348000000001</c:v>
                </c:pt>
                <c:pt idx="819">
                  <c:v>-5.3049119999999998</c:v>
                </c:pt>
                <c:pt idx="820">
                  <c:v>-5.3115369000000001</c:v>
                </c:pt>
                <c:pt idx="821">
                  <c:v>-5.3150819</c:v>
                </c:pt>
                <c:pt idx="822">
                  <c:v>-5.3232295000000001</c:v>
                </c:pt>
                <c:pt idx="823">
                  <c:v>-5.3251344999999999</c:v>
                </c:pt>
                <c:pt idx="824">
                  <c:v>-5.3285311999999996</c:v>
                </c:pt>
                <c:pt idx="825">
                  <c:v>-5.3348215999999997</c:v>
                </c:pt>
                <c:pt idx="826">
                  <c:v>-5.3389205999999998</c:v>
                </c:pt>
                <c:pt idx="827">
                  <c:v>-5.3458816000000002</c:v>
                </c:pt>
                <c:pt idx="828">
                  <c:v>-5.3475910999999998</c:v>
                </c:pt>
                <c:pt idx="829">
                  <c:v>-5.3527661999999996</c:v>
                </c:pt>
                <c:pt idx="830">
                  <c:v>-5.3583046999999997</c:v>
                </c:pt>
                <c:pt idx="831">
                  <c:v>-5.3635438999999998</c:v>
                </c:pt>
                <c:pt idx="832">
                  <c:v>-5.3654184999999996</c:v>
                </c:pt>
                <c:pt idx="833">
                  <c:v>-5.3733212000000004</c:v>
                </c:pt>
                <c:pt idx="834">
                  <c:v>-5.3769789000000001</c:v>
                </c:pt>
                <c:pt idx="835">
                  <c:v>-5.3836143999999999</c:v>
                </c:pt>
                <c:pt idx="836">
                  <c:v>-5.3802060999999997</c:v>
                </c:pt>
                <c:pt idx="837">
                  <c:v>-5.3859852999999998</c:v>
                </c:pt>
                <c:pt idx="838">
                  <c:v>-5.3943946</c:v>
                </c:pt>
                <c:pt idx="839">
                  <c:v>-5.3998792</c:v>
                </c:pt>
                <c:pt idx="840">
                  <c:v>-5.4057010999999999</c:v>
                </c:pt>
                <c:pt idx="841">
                  <c:v>-5.4018718000000003</c:v>
                </c:pt>
                <c:pt idx="842">
                  <c:v>-5.4076107999999996</c:v>
                </c:pt>
                <c:pt idx="843">
                  <c:v>-5.4056316999999998</c:v>
                </c:pt>
                <c:pt idx="844">
                  <c:v>-5.4112730999999998</c:v>
                </c:pt>
                <c:pt idx="845">
                  <c:v>-5.4122843999999999</c:v>
                </c:pt>
                <c:pt idx="846">
                  <c:v>-5.4180169999999999</c:v>
                </c:pt>
                <c:pt idx="847">
                  <c:v>-5.4204040999999998</c:v>
                </c:pt>
                <c:pt idx="848">
                  <c:v>-5.4235464999999996</c:v>
                </c:pt>
                <c:pt idx="849">
                  <c:v>-5.4249014000000004</c:v>
                </c:pt>
                <c:pt idx="850">
                  <c:v>-5.4280499000000004</c:v>
                </c:pt>
                <c:pt idx="851">
                  <c:v>-5.4285025999999998</c:v>
                </c:pt>
                <c:pt idx="852">
                  <c:v>-5.4318986000000002</c:v>
                </c:pt>
                <c:pt idx="853">
                  <c:v>-5.4329991</c:v>
                </c:pt>
                <c:pt idx="854">
                  <c:v>-5.4296379000000004</c:v>
                </c:pt>
                <c:pt idx="855">
                  <c:v>-5.4387514000000001</c:v>
                </c:pt>
                <c:pt idx="856">
                  <c:v>-5.4376429999999996</c:v>
                </c:pt>
                <c:pt idx="857">
                  <c:v>-5.4392595000000004</c:v>
                </c:pt>
                <c:pt idx="858">
                  <c:v>-5.4396760000000004</c:v>
                </c:pt>
                <c:pt idx="859">
                  <c:v>-5.4422376999999997</c:v>
                </c:pt>
                <c:pt idx="860">
                  <c:v>-5.4470330999999996</c:v>
                </c:pt>
                <c:pt idx="861">
                  <c:v>-5.4456898999999996</c:v>
                </c:pt>
                <c:pt idx="862">
                  <c:v>-5.4476846999999999</c:v>
                </c:pt>
                <c:pt idx="863">
                  <c:v>-5.4514205999999996</c:v>
                </c:pt>
                <c:pt idx="864">
                  <c:v>-5.4507091000000001</c:v>
                </c:pt>
                <c:pt idx="865">
                  <c:v>-5.4532948000000001</c:v>
                </c:pt>
                <c:pt idx="866">
                  <c:v>-5.4561127999999997</c:v>
                </c:pt>
                <c:pt idx="867">
                  <c:v>-5.4569520000000002</c:v>
                </c:pt>
                <c:pt idx="868">
                  <c:v>-5.4579326000000004</c:v>
                </c:pt>
                <c:pt idx="869">
                  <c:v>-5.4608268000000004</c:v>
                </c:pt>
                <c:pt idx="870">
                  <c:v>-5.4665599</c:v>
                </c:pt>
                <c:pt idx="871">
                  <c:v>-5.4694034</c:v>
                </c:pt>
                <c:pt idx="872">
                  <c:v>-5.4703140000000001</c:v>
                </c:pt>
                <c:pt idx="873">
                  <c:v>-5.4731345999999998</c:v>
                </c:pt>
                <c:pt idx="874">
                  <c:v>-5.4706298000000002</c:v>
                </c:pt>
                <c:pt idx="875">
                  <c:v>-5.4784341000000003</c:v>
                </c:pt>
                <c:pt idx="876">
                  <c:v>-5.479641</c:v>
                </c:pt>
                <c:pt idx="877">
                  <c:v>-5.4845639999999998</c:v>
                </c:pt>
                <c:pt idx="878">
                  <c:v>-5.4877808000000003</c:v>
                </c:pt>
                <c:pt idx="879">
                  <c:v>-5.4896560000000001</c:v>
                </c:pt>
                <c:pt idx="880">
                  <c:v>-5.4917433000000004</c:v>
                </c:pt>
                <c:pt idx="881">
                  <c:v>-5.5002054999999999</c:v>
                </c:pt>
                <c:pt idx="882">
                  <c:v>-5.5056390999999998</c:v>
                </c:pt>
                <c:pt idx="883">
                  <c:v>-5.5076345</c:v>
                </c:pt>
                <c:pt idx="884">
                  <c:v>-5.5097262999999996</c:v>
                </c:pt>
                <c:pt idx="885">
                  <c:v>-5.5148121999999997</c:v>
                </c:pt>
                <c:pt idx="886">
                  <c:v>-5.516756</c:v>
                </c:pt>
                <c:pt idx="887">
                  <c:v>-5.5244413000000003</c:v>
                </c:pt>
                <c:pt idx="888">
                  <c:v>-5.5232711999999999</c:v>
                </c:pt>
                <c:pt idx="889">
                  <c:v>-5.5297651999999999</c:v>
                </c:pt>
                <c:pt idx="890">
                  <c:v>-5.5317466</c:v>
                </c:pt>
                <c:pt idx="891">
                  <c:v>-5.5395880999999996</c:v>
                </c:pt>
                <c:pt idx="892">
                  <c:v>-5.5424191</c:v>
                </c:pt>
                <c:pt idx="893">
                  <c:v>-5.5475095999999997</c:v>
                </c:pt>
                <c:pt idx="894">
                  <c:v>-5.5486861000000003</c:v>
                </c:pt>
                <c:pt idx="895">
                  <c:v>-5.5553454999999996</c:v>
                </c:pt>
                <c:pt idx="896">
                  <c:v>-5.5617929999999998</c:v>
                </c:pt>
                <c:pt idx="897">
                  <c:v>-5.5658557000000002</c:v>
                </c:pt>
                <c:pt idx="898">
                  <c:v>-5.5715583999999998</c:v>
                </c:pt>
                <c:pt idx="899">
                  <c:v>-5.5745506000000002</c:v>
                </c:pt>
                <c:pt idx="900">
                  <c:v>-5.5802597</c:v>
                </c:pt>
                <c:pt idx="901">
                  <c:v>-5.5845247999999996</c:v>
                </c:pt>
                <c:pt idx="902">
                  <c:v>-5.5887193000000002</c:v>
                </c:pt>
                <c:pt idx="903">
                  <c:v>-5.5946987000000004</c:v>
                </c:pt>
                <c:pt idx="904">
                  <c:v>-5.5975339999999996</c:v>
                </c:pt>
                <c:pt idx="905">
                  <c:v>-5.6032003000000001</c:v>
                </c:pt>
                <c:pt idx="906">
                  <c:v>-5.6102995</c:v>
                </c:pt>
                <c:pt idx="907">
                  <c:v>-5.6157431000000004</c:v>
                </c:pt>
                <c:pt idx="908">
                  <c:v>-5.6189856000000002</c:v>
                </c:pt>
                <c:pt idx="909">
                  <c:v>-5.6214680000000001</c:v>
                </c:pt>
                <c:pt idx="910">
                  <c:v>-5.6303159999999997</c:v>
                </c:pt>
                <c:pt idx="911">
                  <c:v>-5.6354103999999996</c:v>
                </c:pt>
                <c:pt idx="912">
                  <c:v>-5.6396097999999997</c:v>
                </c:pt>
                <c:pt idx="913">
                  <c:v>-5.6492189000000002</c:v>
                </c:pt>
                <c:pt idx="914">
                  <c:v>-5.6479258999999997</c:v>
                </c:pt>
                <c:pt idx="915">
                  <c:v>-5.6566378000000004</c:v>
                </c:pt>
                <c:pt idx="916">
                  <c:v>-5.6606442000000001</c:v>
                </c:pt>
                <c:pt idx="917">
                  <c:v>-5.6668003999999996</c:v>
                </c:pt>
                <c:pt idx="918">
                  <c:v>-5.6720854000000003</c:v>
                </c:pt>
                <c:pt idx="919">
                  <c:v>-5.6773496000000003</c:v>
                </c:pt>
                <c:pt idx="920">
                  <c:v>-5.6838601999999998</c:v>
                </c:pt>
                <c:pt idx="921">
                  <c:v>-5.6881149000000004</c:v>
                </c:pt>
                <c:pt idx="922">
                  <c:v>-5.6927982999999998</c:v>
                </c:pt>
                <c:pt idx="923">
                  <c:v>-5.6972991000000004</c:v>
                </c:pt>
                <c:pt idx="924">
                  <c:v>-5.7001453</c:v>
                </c:pt>
                <c:pt idx="925">
                  <c:v>-5.7042747</c:v>
                </c:pt>
                <c:pt idx="926">
                  <c:v>-5.7125427999999996</c:v>
                </c:pt>
                <c:pt idx="927">
                  <c:v>-5.7157450000000001</c:v>
                </c:pt>
                <c:pt idx="928">
                  <c:v>-5.7210460000000003</c:v>
                </c:pt>
                <c:pt idx="929">
                  <c:v>-5.7298720000000003</c:v>
                </c:pt>
                <c:pt idx="930">
                  <c:v>-5.730461</c:v>
                </c:pt>
                <c:pt idx="931">
                  <c:v>-5.7378084999999999</c:v>
                </c:pt>
                <c:pt idx="932">
                  <c:v>-5.7404478000000001</c:v>
                </c:pt>
                <c:pt idx="933">
                  <c:v>-5.7484014999999999</c:v>
                </c:pt>
                <c:pt idx="934">
                  <c:v>-5.7545545000000002</c:v>
                </c:pt>
                <c:pt idx="935">
                  <c:v>-5.7549270999999997</c:v>
                </c:pt>
                <c:pt idx="936">
                  <c:v>-5.7584473000000003</c:v>
                </c:pt>
                <c:pt idx="937">
                  <c:v>-5.7666664000000001</c:v>
                </c:pt>
                <c:pt idx="938">
                  <c:v>-5.7723440000000004</c:v>
                </c:pt>
                <c:pt idx="939">
                  <c:v>-5.7753874999999999</c:v>
                </c:pt>
                <c:pt idx="940">
                  <c:v>-5.7823722000000002</c:v>
                </c:pt>
                <c:pt idx="941">
                  <c:v>-5.7838808000000004</c:v>
                </c:pt>
                <c:pt idx="942">
                  <c:v>-5.7875335000000003</c:v>
                </c:pt>
                <c:pt idx="943">
                  <c:v>-5.7919774000000004</c:v>
                </c:pt>
                <c:pt idx="944">
                  <c:v>-5.7959677000000003</c:v>
                </c:pt>
                <c:pt idx="945">
                  <c:v>-5.7984986000000003</c:v>
                </c:pt>
                <c:pt idx="946">
                  <c:v>-5.8023075000000004</c:v>
                </c:pt>
                <c:pt idx="947">
                  <c:v>-5.8085089999999999</c:v>
                </c:pt>
                <c:pt idx="948">
                  <c:v>-5.8135501999999999</c:v>
                </c:pt>
                <c:pt idx="949">
                  <c:v>-5.8138415999999999</c:v>
                </c:pt>
                <c:pt idx="950">
                  <c:v>-5.8211440000000003</c:v>
                </c:pt>
                <c:pt idx="951">
                  <c:v>-5.8223731000000001</c:v>
                </c:pt>
                <c:pt idx="952">
                  <c:v>-5.8224866999999998</c:v>
                </c:pt>
                <c:pt idx="953">
                  <c:v>-5.8269432999999999</c:v>
                </c:pt>
                <c:pt idx="954">
                  <c:v>-5.8298655000000004</c:v>
                </c:pt>
                <c:pt idx="955">
                  <c:v>-5.8311989000000004</c:v>
                </c:pt>
                <c:pt idx="956">
                  <c:v>-5.8351930999999997</c:v>
                </c:pt>
                <c:pt idx="957">
                  <c:v>-5.8382228999999999</c:v>
                </c:pt>
                <c:pt idx="958">
                  <c:v>-5.8412379000000003</c:v>
                </c:pt>
                <c:pt idx="959">
                  <c:v>-5.8425371000000004</c:v>
                </c:pt>
                <c:pt idx="960">
                  <c:v>-5.8431629000000003</c:v>
                </c:pt>
                <c:pt idx="961">
                  <c:v>-5.8469220000000002</c:v>
                </c:pt>
                <c:pt idx="962">
                  <c:v>-5.8442178</c:v>
                </c:pt>
                <c:pt idx="963">
                  <c:v>-5.8480257</c:v>
                </c:pt>
                <c:pt idx="964">
                  <c:v>-5.8503480000000003</c:v>
                </c:pt>
                <c:pt idx="965">
                  <c:v>-5.8522543000000002</c:v>
                </c:pt>
                <c:pt idx="966">
                  <c:v>-5.8489988000000004</c:v>
                </c:pt>
                <c:pt idx="967">
                  <c:v>-5.8566551000000002</c:v>
                </c:pt>
                <c:pt idx="968">
                  <c:v>-5.8566690000000001</c:v>
                </c:pt>
                <c:pt idx="969">
                  <c:v>-5.8581333000000004</c:v>
                </c:pt>
                <c:pt idx="970">
                  <c:v>-5.8595610999999996</c:v>
                </c:pt>
                <c:pt idx="971">
                  <c:v>-5.8607322000000002</c:v>
                </c:pt>
                <c:pt idx="972">
                  <c:v>-5.8631375999999999</c:v>
                </c:pt>
                <c:pt idx="973">
                  <c:v>-5.8617828999999997</c:v>
                </c:pt>
                <c:pt idx="974">
                  <c:v>-5.866968</c:v>
                </c:pt>
                <c:pt idx="975">
                  <c:v>-5.8630940000000002</c:v>
                </c:pt>
                <c:pt idx="976">
                  <c:v>-5.8716944</c:v>
                </c:pt>
                <c:pt idx="977">
                  <c:v>-5.8713864999999998</c:v>
                </c:pt>
                <c:pt idx="978">
                  <c:v>-5.8700678999999996</c:v>
                </c:pt>
                <c:pt idx="979">
                  <c:v>-5.8733382000000001</c:v>
                </c:pt>
                <c:pt idx="980">
                  <c:v>-5.8784600999999999</c:v>
                </c:pt>
                <c:pt idx="981">
                  <c:v>-5.8770094000000004</c:v>
                </c:pt>
                <c:pt idx="982">
                  <c:v>-5.8812806999999996</c:v>
                </c:pt>
                <c:pt idx="983">
                  <c:v>-5.8857084000000004</c:v>
                </c:pt>
                <c:pt idx="984">
                  <c:v>-5.8915229</c:v>
                </c:pt>
                <c:pt idx="985">
                  <c:v>-5.8899017999999996</c:v>
                </c:pt>
                <c:pt idx="986">
                  <c:v>-5.8955650999999998</c:v>
                </c:pt>
                <c:pt idx="987">
                  <c:v>-5.8979511000000002</c:v>
                </c:pt>
                <c:pt idx="988">
                  <c:v>-5.8981627000000003</c:v>
                </c:pt>
                <c:pt idx="989">
                  <c:v>-5.9027555999999999</c:v>
                </c:pt>
                <c:pt idx="990">
                  <c:v>-5.9091753000000002</c:v>
                </c:pt>
                <c:pt idx="991">
                  <c:v>-5.9120955999999998</c:v>
                </c:pt>
                <c:pt idx="992">
                  <c:v>-5.91256</c:v>
                </c:pt>
                <c:pt idx="993">
                  <c:v>-5.9188244000000001</c:v>
                </c:pt>
                <c:pt idx="994">
                  <c:v>-5.9210677</c:v>
                </c:pt>
                <c:pt idx="995">
                  <c:v>-5.9264850999999998</c:v>
                </c:pt>
                <c:pt idx="996">
                  <c:v>-5.9345077000000002</c:v>
                </c:pt>
                <c:pt idx="997">
                  <c:v>-5.9374361000000002</c:v>
                </c:pt>
                <c:pt idx="998">
                  <c:v>-5.9414730999999996</c:v>
                </c:pt>
                <c:pt idx="999">
                  <c:v>-5.9437100999999997</c:v>
                </c:pt>
                <c:pt idx="1000">
                  <c:v>-5.9441712000000004</c:v>
                </c:pt>
                <c:pt idx="1001">
                  <c:v>-5.9553678000000003</c:v>
                </c:pt>
                <c:pt idx="1002">
                  <c:v>-5.9609043000000002</c:v>
                </c:pt>
                <c:pt idx="1003">
                  <c:v>-5.9666673000000001</c:v>
                </c:pt>
                <c:pt idx="1004">
                  <c:v>-5.9702071999999999</c:v>
                </c:pt>
                <c:pt idx="1005">
                  <c:v>-5.9718941000000001</c:v>
                </c:pt>
                <c:pt idx="1006">
                  <c:v>-5.9789272000000002</c:v>
                </c:pt>
                <c:pt idx="1007">
                  <c:v>-5.9832396000000001</c:v>
                </c:pt>
                <c:pt idx="1008">
                  <c:v>-5.9893410999999999</c:v>
                </c:pt>
                <c:pt idx="1009">
                  <c:v>-5.9931092000000001</c:v>
                </c:pt>
                <c:pt idx="1010">
                  <c:v>-5.9993930999999998</c:v>
                </c:pt>
                <c:pt idx="1011">
                  <c:v>-6.0006368999999999</c:v>
                </c:pt>
                <c:pt idx="1012">
                  <c:v>-6.0096606000000001</c:v>
                </c:pt>
                <c:pt idx="1013">
                  <c:v>-6.0163082000000001</c:v>
                </c:pt>
                <c:pt idx="1014">
                  <c:v>-6.0201716999999997</c:v>
                </c:pt>
                <c:pt idx="1015">
                  <c:v>-6.0223776000000004</c:v>
                </c:pt>
                <c:pt idx="1016">
                  <c:v>-6.0260806000000002</c:v>
                </c:pt>
                <c:pt idx="1017">
                  <c:v>-6.0351302000000002</c:v>
                </c:pt>
                <c:pt idx="1018">
                  <c:v>-6.0408831999999997</c:v>
                </c:pt>
                <c:pt idx="1019">
                  <c:v>-6.0423771000000004</c:v>
                </c:pt>
                <c:pt idx="1020">
                  <c:v>-6.0481512999999998</c:v>
                </c:pt>
                <c:pt idx="1021">
                  <c:v>-6.0570620000000002</c:v>
                </c:pt>
                <c:pt idx="1022">
                  <c:v>-6.0604070999999999</c:v>
                </c:pt>
                <c:pt idx="1023">
                  <c:v>-6.0654532000000003</c:v>
                </c:pt>
                <c:pt idx="1024">
                  <c:v>-6.0684459999999998</c:v>
                </c:pt>
                <c:pt idx="1025">
                  <c:v>-6.0773520000000003</c:v>
                </c:pt>
                <c:pt idx="1026">
                  <c:v>-6.0786872000000001</c:v>
                </c:pt>
                <c:pt idx="1027">
                  <c:v>-6.0829611000000003</c:v>
                </c:pt>
                <c:pt idx="1028">
                  <c:v>-6.0934841000000004</c:v>
                </c:pt>
                <c:pt idx="1029">
                  <c:v>-6.0950182999999996</c:v>
                </c:pt>
                <c:pt idx="1030">
                  <c:v>-6.1012152000000004</c:v>
                </c:pt>
                <c:pt idx="1031">
                  <c:v>-6.1050361000000004</c:v>
                </c:pt>
                <c:pt idx="1032">
                  <c:v>-6.1096805999999999</c:v>
                </c:pt>
                <c:pt idx="1033">
                  <c:v>-6.1164918000000004</c:v>
                </c:pt>
                <c:pt idx="1034">
                  <c:v>-6.1156223000000001</c:v>
                </c:pt>
                <c:pt idx="1035">
                  <c:v>-6.1230734</c:v>
                </c:pt>
                <c:pt idx="1036">
                  <c:v>-6.1303141999999999</c:v>
                </c:pt>
                <c:pt idx="1037">
                  <c:v>-6.1375887999999996</c:v>
                </c:pt>
                <c:pt idx="1038">
                  <c:v>-6.1405292999999999</c:v>
                </c:pt>
                <c:pt idx="1039">
                  <c:v>-6.1436780999999998</c:v>
                </c:pt>
                <c:pt idx="1040">
                  <c:v>-6.1483933999999998</c:v>
                </c:pt>
                <c:pt idx="1041">
                  <c:v>-6.1542567000000004</c:v>
                </c:pt>
                <c:pt idx="1042">
                  <c:v>-6.1557839000000003</c:v>
                </c:pt>
                <c:pt idx="1043">
                  <c:v>-6.1648679</c:v>
                </c:pt>
                <c:pt idx="1044">
                  <c:v>-6.1653143999999998</c:v>
                </c:pt>
                <c:pt idx="1045">
                  <c:v>-6.1719074999999997</c:v>
                </c:pt>
                <c:pt idx="1046">
                  <c:v>-6.1752415999999997</c:v>
                </c:pt>
                <c:pt idx="1047">
                  <c:v>-6.1811739000000001</c:v>
                </c:pt>
                <c:pt idx="1048">
                  <c:v>-6.1827892000000002</c:v>
                </c:pt>
                <c:pt idx="1049">
                  <c:v>-6.1847164000000001</c:v>
                </c:pt>
                <c:pt idx="1050">
                  <c:v>-6.1931418000000003</c:v>
                </c:pt>
                <c:pt idx="1051">
                  <c:v>-6.1980598999999996</c:v>
                </c:pt>
                <c:pt idx="1052">
                  <c:v>-6.2010095999999999</c:v>
                </c:pt>
                <c:pt idx="1053">
                  <c:v>-6.2057441999999998</c:v>
                </c:pt>
                <c:pt idx="1054">
                  <c:v>-6.2094519999999997</c:v>
                </c:pt>
                <c:pt idx="1055">
                  <c:v>-6.2145802999999997</c:v>
                </c:pt>
                <c:pt idx="1056">
                  <c:v>-6.2174081000000001</c:v>
                </c:pt>
                <c:pt idx="1057">
                  <c:v>-6.2195235999999996</c:v>
                </c:pt>
                <c:pt idx="1058">
                  <c:v>-6.2255038999999996</c:v>
                </c:pt>
                <c:pt idx="1059">
                  <c:v>-6.2256204000000004</c:v>
                </c:pt>
                <c:pt idx="1060">
                  <c:v>-6.2321629999999999</c:v>
                </c:pt>
                <c:pt idx="1061">
                  <c:v>-6.2336359999999997</c:v>
                </c:pt>
                <c:pt idx="1062">
                  <c:v>-6.2332356999999998</c:v>
                </c:pt>
                <c:pt idx="1063">
                  <c:v>-6.2394746999999997</c:v>
                </c:pt>
                <c:pt idx="1064">
                  <c:v>-6.2391778999999996</c:v>
                </c:pt>
                <c:pt idx="1065">
                  <c:v>-6.2484133999999996</c:v>
                </c:pt>
                <c:pt idx="1066">
                  <c:v>-6.2458521999999999</c:v>
                </c:pt>
                <c:pt idx="1067">
                  <c:v>-6.2491164000000001</c:v>
                </c:pt>
                <c:pt idx="1068">
                  <c:v>-6.2517668999999998</c:v>
                </c:pt>
                <c:pt idx="1069">
                  <c:v>-6.2539360999999998</c:v>
                </c:pt>
                <c:pt idx="1070">
                  <c:v>-6.2549507999999996</c:v>
                </c:pt>
                <c:pt idx="1071">
                  <c:v>-6.2546720000000002</c:v>
                </c:pt>
                <c:pt idx="1072">
                  <c:v>-6.2562911000000003</c:v>
                </c:pt>
                <c:pt idx="1073">
                  <c:v>-6.2569682000000002</c:v>
                </c:pt>
                <c:pt idx="1074">
                  <c:v>-6.2568969000000001</c:v>
                </c:pt>
                <c:pt idx="1075">
                  <c:v>-6.2579653000000004</c:v>
                </c:pt>
                <c:pt idx="1076">
                  <c:v>-6.2629862999999997</c:v>
                </c:pt>
                <c:pt idx="1077">
                  <c:v>-6.2630382000000004</c:v>
                </c:pt>
                <c:pt idx="1078">
                  <c:v>-6.2654749000000001</c:v>
                </c:pt>
                <c:pt idx="1079">
                  <c:v>-6.2654192000000002</c:v>
                </c:pt>
                <c:pt idx="1080">
                  <c:v>-6.2666667</c:v>
                </c:pt>
                <c:pt idx="1081">
                  <c:v>-6.2681136999999998</c:v>
                </c:pt>
                <c:pt idx="1082">
                  <c:v>-6.2690628999999998</c:v>
                </c:pt>
                <c:pt idx="1083">
                  <c:v>-6.2728571999999998</c:v>
                </c:pt>
                <c:pt idx="1084">
                  <c:v>-6.2735697999999998</c:v>
                </c:pt>
                <c:pt idx="1085">
                  <c:v>-6.2750722000000003</c:v>
                </c:pt>
                <c:pt idx="1086">
                  <c:v>-6.2789511999999998</c:v>
                </c:pt>
                <c:pt idx="1087">
                  <c:v>-6.2774364</c:v>
                </c:pt>
                <c:pt idx="1088">
                  <c:v>-6.2797650999999997</c:v>
                </c:pt>
                <c:pt idx="1089">
                  <c:v>-6.2789121000000003</c:v>
                </c:pt>
                <c:pt idx="1090">
                  <c:v>-6.2845580999999999</c:v>
                </c:pt>
                <c:pt idx="1091">
                  <c:v>-6.2878600000000002</c:v>
                </c:pt>
                <c:pt idx="1092">
                  <c:v>-6.2888304000000002</c:v>
                </c:pt>
                <c:pt idx="1093">
                  <c:v>-6.2926605000000002</c:v>
                </c:pt>
                <c:pt idx="1094">
                  <c:v>-6.2982579999999997</c:v>
                </c:pt>
                <c:pt idx="1095">
                  <c:v>-6.2963582999999996</c:v>
                </c:pt>
                <c:pt idx="1096">
                  <c:v>-6.3020807999999997</c:v>
                </c:pt>
                <c:pt idx="1097">
                  <c:v>-6.3041356999999998</c:v>
                </c:pt>
                <c:pt idx="1098">
                  <c:v>-6.3103803999999997</c:v>
                </c:pt>
                <c:pt idx="1099">
                  <c:v>-6.3129135999999999</c:v>
                </c:pt>
                <c:pt idx="1100">
                  <c:v>-6.3148701999999997</c:v>
                </c:pt>
                <c:pt idx="1101">
                  <c:v>-6.3219073000000003</c:v>
                </c:pt>
                <c:pt idx="1102">
                  <c:v>-6.3260069999999997</c:v>
                </c:pt>
                <c:pt idx="1103">
                  <c:v>-6.3297144999999997</c:v>
                </c:pt>
                <c:pt idx="1104">
                  <c:v>-6.3305977999999996</c:v>
                </c:pt>
                <c:pt idx="1105">
                  <c:v>-6.3347291999999999</c:v>
                </c:pt>
                <c:pt idx="1106">
                  <c:v>-6.3412490999999997</c:v>
                </c:pt>
                <c:pt idx="1107">
                  <c:v>-6.3442869000000002</c:v>
                </c:pt>
                <c:pt idx="1108">
                  <c:v>-6.3530056000000004</c:v>
                </c:pt>
                <c:pt idx="1109">
                  <c:v>-6.3575806000000004</c:v>
                </c:pt>
                <c:pt idx="1110">
                  <c:v>-6.3614996000000001</c:v>
                </c:pt>
                <c:pt idx="1111">
                  <c:v>-6.3665447000000004</c:v>
                </c:pt>
                <c:pt idx="1112">
                  <c:v>-6.3714054000000004</c:v>
                </c:pt>
                <c:pt idx="1113">
                  <c:v>-6.3770864999999999</c:v>
                </c:pt>
                <c:pt idx="1114">
                  <c:v>-6.3822454999999998</c:v>
                </c:pt>
                <c:pt idx="1115">
                  <c:v>-6.3868644999999997</c:v>
                </c:pt>
                <c:pt idx="1116">
                  <c:v>-6.3925025</c:v>
                </c:pt>
                <c:pt idx="1117">
                  <c:v>-6.3964502999999997</c:v>
                </c:pt>
                <c:pt idx="1118">
                  <c:v>-6.4026923</c:v>
                </c:pt>
                <c:pt idx="1119">
                  <c:v>-6.4065621999999998</c:v>
                </c:pt>
                <c:pt idx="1120">
                  <c:v>-6.4156757999999998</c:v>
                </c:pt>
                <c:pt idx="1121">
                  <c:v>-6.4146387999999996</c:v>
                </c:pt>
                <c:pt idx="1122">
                  <c:v>-6.4221924000000001</c:v>
                </c:pt>
                <c:pt idx="1123">
                  <c:v>-6.4294272000000001</c:v>
                </c:pt>
                <c:pt idx="1124">
                  <c:v>-6.4317015</c:v>
                </c:pt>
                <c:pt idx="1125">
                  <c:v>-6.4378202</c:v>
                </c:pt>
                <c:pt idx="1126">
                  <c:v>-6.4422031999999998</c:v>
                </c:pt>
                <c:pt idx="1127">
                  <c:v>-6.4442202999999996</c:v>
                </c:pt>
                <c:pt idx="1128">
                  <c:v>-6.4531276000000002</c:v>
                </c:pt>
                <c:pt idx="1129">
                  <c:v>-6.4575503000000003</c:v>
                </c:pt>
                <c:pt idx="1130">
                  <c:v>-6.4600491</c:v>
                </c:pt>
                <c:pt idx="1131">
                  <c:v>-6.4625108000000004</c:v>
                </c:pt>
                <c:pt idx="1132">
                  <c:v>-6.4661717999999997</c:v>
                </c:pt>
                <c:pt idx="1133">
                  <c:v>-6.4752653999999996</c:v>
                </c:pt>
                <c:pt idx="1134">
                  <c:v>-6.4769999</c:v>
                </c:pt>
                <c:pt idx="1135">
                  <c:v>-6.4777370000000003</c:v>
                </c:pt>
                <c:pt idx="1136">
                  <c:v>-6.4840255999999998</c:v>
                </c:pt>
                <c:pt idx="1137">
                  <c:v>-6.4847723000000004</c:v>
                </c:pt>
                <c:pt idx="1138">
                  <c:v>-6.4900789999999997</c:v>
                </c:pt>
                <c:pt idx="1139">
                  <c:v>-6.4944753000000004</c:v>
                </c:pt>
                <c:pt idx="1140">
                  <c:v>-6.5007747</c:v>
                </c:pt>
                <c:pt idx="1141">
                  <c:v>-6.5051911000000002</c:v>
                </c:pt>
                <c:pt idx="1142">
                  <c:v>-6.5069565000000003</c:v>
                </c:pt>
                <c:pt idx="1143">
                  <c:v>-6.5154218999999998</c:v>
                </c:pt>
                <c:pt idx="1144">
                  <c:v>-6.5233980000000003</c:v>
                </c:pt>
                <c:pt idx="1145">
                  <c:v>-6.5226024999999996</c:v>
                </c:pt>
                <c:pt idx="1146">
                  <c:v>-6.5278203000000001</c:v>
                </c:pt>
                <c:pt idx="1147">
                  <c:v>-6.5322657</c:v>
                </c:pt>
                <c:pt idx="1148">
                  <c:v>-6.5345437000000004</c:v>
                </c:pt>
                <c:pt idx="1149">
                  <c:v>-6.5407457999999998</c:v>
                </c:pt>
                <c:pt idx="1150">
                  <c:v>-6.5451148999999997</c:v>
                </c:pt>
                <c:pt idx="1151">
                  <c:v>-6.5510681999999996</c:v>
                </c:pt>
                <c:pt idx="1152">
                  <c:v>-6.5558003999999999</c:v>
                </c:pt>
                <c:pt idx="1153">
                  <c:v>-6.5591337999999997</c:v>
                </c:pt>
                <c:pt idx="1154">
                  <c:v>-6.5711095999999998</c:v>
                </c:pt>
                <c:pt idx="1155">
                  <c:v>-6.5715697000000004</c:v>
                </c:pt>
                <c:pt idx="1156">
                  <c:v>-6.5735124000000003</c:v>
                </c:pt>
                <c:pt idx="1157">
                  <c:v>-6.5821772000000003</c:v>
                </c:pt>
                <c:pt idx="1158">
                  <c:v>-6.5857428999999996</c:v>
                </c:pt>
                <c:pt idx="1159">
                  <c:v>-6.5898061999999999</c:v>
                </c:pt>
                <c:pt idx="1160">
                  <c:v>-6.5899827000000002</c:v>
                </c:pt>
                <c:pt idx="1161">
                  <c:v>-6.5968353000000004</c:v>
                </c:pt>
                <c:pt idx="1162">
                  <c:v>-6.6033312000000004</c:v>
                </c:pt>
                <c:pt idx="1163">
                  <c:v>-6.6057348999999999</c:v>
                </c:pt>
                <c:pt idx="1164">
                  <c:v>-6.6099218000000004</c:v>
                </c:pt>
                <c:pt idx="1165">
                  <c:v>-6.6176282000000004</c:v>
                </c:pt>
                <c:pt idx="1166">
                  <c:v>-6.6173444000000003</c:v>
                </c:pt>
                <c:pt idx="1167">
                  <c:v>-6.6173077999999999</c:v>
                </c:pt>
                <c:pt idx="1168">
                  <c:v>-6.6189989999999996</c:v>
                </c:pt>
                <c:pt idx="1169">
                  <c:v>-6.6225503999999997</c:v>
                </c:pt>
                <c:pt idx="1170">
                  <c:v>-6.6275181999999999</c:v>
                </c:pt>
                <c:pt idx="1171">
                  <c:v>-6.6336548999999998</c:v>
                </c:pt>
                <c:pt idx="1172">
                  <c:v>-6.6386146999999998</c:v>
                </c:pt>
                <c:pt idx="1173">
                  <c:v>-6.6339702000000003</c:v>
                </c:pt>
                <c:pt idx="1174">
                  <c:v>-6.6392591999999997</c:v>
                </c:pt>
                <c:pt idx="1175">
                  <c:v>-6.6409418000000002</c:v>
                </c:pt>
                <c:pt idx="1176">
                  <c:v>-6.6426867999999999</c:v>
                </c:pt>
                <c:pt idx="1177">
                  <c:v>-6.6440960999999996</c:v>
                </c:pt>
                <c:pt idx="1178">
                  <c:v>-6.6513055000000003</c:v>
                </c:pt>
                <c:pt idx="1179">
                  <c:v>-6.6514033000000001</c:v>
                </c:pt>
                <c:pt idx="1180">
                  <c:v>-6.6501849000000002</c:v>
                </c:pt>
                <c:pt idx="1181">
                  <c:v>-6.6519992999999999</c:v>
                </c:pt>
                <c:pt idx="1182">
                  <c:v>-6.6548996999999996</c:v>
                </c:pt>
                <c:pt idx="1183">
                  <c:v>-6.6518511</c:v>
                </c:pt>
                <c:pt idx="1184">
                  <c:v>-6.6567243999999999</c:v>
                </c:pt>
                <c:pt idx="1185">
                  <c:v>-6.6586654000000003</c:v>
                </c:pt>
                <c:pt idx="1186">
                  <c:v>-6.6628683999999998</c:v>
                </c:pt>
                <c:pt idx="1187">
                  <c:v>-6.6580538999999996</c:v>
                </c:pt>
                <c:pt idx="1188">
                  <c:v>-6.6643939000000003</c:v>
                </c:pt>
                <c:pt idx="1189">
                  <c:v>-6.6641583000000004</c:v>
                </c:pt>
                <c:pt idx="1190">
                  <c:v>-6.6678493999999997</c:v>
                </c:pt>
                <c:pt idx="1191">
                  <c:v>-6.6683896000000003</c:v>
                </c:pt>
                <c:pt idx="1192">
                  <c:v>-6.6681420999999999</c:v>
                </c:pt>
                <c:pt idx="1193">
                  <c:v>-6.6718124000000003</c:v>
                </c:pt>
                <c:pt idx="1194">
                  <c:v>-6.6699570000000001</c:v>
                </c:pt>
                <c:pt idx="1195">
                  <c:v>-6.6763446999999996</c:v>
                </c:pt>
                <c:pt idx="1196">
                  <c:v>-6.6722092000000002</c:v>
                </c:pt>
                <c:pt idx="1197">
                  <c:v>-6.6766202999999997</c:v>
                </c:pt>
                <c:pt idx="1198">
                  <c:v>-6.6823131</c:v>
                </c:pt>
                <c:pt idx="1199">
                  <c:v>-6.6833381999999997</c:v>
                </c:pt>
                <c:pt idx="1200">
                  <c:v>-6.6864793000000002</c:v>
                </c:pt>
                <c:pt idx="1201">
                  <c:v>-6.6896094000000002</c:v>
                </c:pt>
                <c:pt idx="1202">
                  <c:v>-6.6906935000000001</c:v>
                </c:pt>
                <c:pt idx="1203">
                  <c:v>-6.6993670999999999</c:v>
                </c:pt>
                <c:pt idx="1204">
                  <c:v>-6.6988341</c:v>
                </c:pt>
                <c:pt idx="1205">
                  <c:v>-6.7041424000000003</c:v>
                </c:pt>
                <c:pt idx="1206">
                  <c:v>-6.7062384000000002</c:v>
                </c:pt>
                <c:pt idx="1207">
                  <c:v>-6.7097015999999998</c:v>
                </c:pt>
                <c:pt idx="1208">
                  <c:v>-6.7179995999999997</c:v>
                </c:pt>
                <c:pt idx="1209">
                  <c:v>-6.7170212999999999</c:v>
                </c:pt>
                <c:pt idx="1210">
                  <c:v>-6.7249568999999996</c:v>
                </c:pt>
                <c:pt idx="1211">
                  <c:v>-6.7317999999999998</c:v>
                </c:pt>
                <c:pt idx="1212">
                  <c:v>-6.7318360999999998</c:v>
                </c:pt>
                <c:pt idx="1213">
                  <c:v>-6.7363024999999999</c:v>
                </c:pt>
                <c:pt idx="1214">
                  <c:v>-6.7386507</c:v>
                </c:pt>
                <c:pt idx="1215">
                  <c:v>-6.7442723999999998</c:v>
                </c:pt>
                <c:pt idx="1216">
                  <c:v>-6.7541254999999998</c:v>
                </c:pt>
                <c:pt idx="1217">
                  <c:v>-6.7602159999999998</c:v>
                </c:pt>
                <c:pt idx="1218">
                  <c:v>-6.7603968999999999</c:v>
                </c:pt>
                <c:pt idx="1219">
                  <c:v>-6.7662939</c:v>
                </c:pt>
                <c:pt idx="1220">
                  <c:v>-6.7682158000000001</c:v>
                </c:pt>
                <c:pt idx="1221">
                  <c:v>-6.7720947000000002</c:v>
                </c:pt>
                <c:pt idx="1222">
                  <c:v>-6.7774210000000004</c:v>
                </c:pt>
                <c:pt idx="1223">
                  <c:v>-6.7816153000000003</c:v>
                </c:pt>
                <c:pt idx="1224">
                  <c:v>-6.7855664000000004</c:v>
                </c:pt>
                <c:pt idx="1225">
                  <c:v>-6.7869425999999997</c:v>
                </c:pt>
                <c:pt idx="1226">
                  <c:v>-6.7960757999999997</c:v>
                </c:pt>
                <c:pt idx="1227">
                  <c:v>-6.7969146</c:v>
                </c:pt>
                <c:pt idx="1228">
                  <c:v>-6.8020883000000003</c:v>
                </c:pt>
                <c:pt idx="1229">
                  <c:v>-6.8017133000000003</c:v>
                </c:pt>
                <c:pt idx="1230">
                  <c:v>-6.8058119000000001</c:v>
                </c:pt>
                <c:pt idx="1231">
                  <c:v>-6.8097649000000002</c:v>
                </c:pt>
                <c:pt idx="1232">
                  <c:v>-6.8129387000000001</c:v>
                </c:pt>
                <c:pt idx="1233">
                  <c:v>-6.8163024999999999</c:v>
                </c:pt>
                <c:pt idx="1234">
                  <c:v>-6.8117872999999998</c:v>
                </c:pt>
                <c:pt idx="1235">
                  <c:v>-6.8153690999999998</c:v>
                </c:pt>
                <c:pt idx="1236">
                  <c:v>-6.8179679999999996</c:v>
                </c:pt>
                <c:pt idx="1237">
                  <c:v>-6.8194255000000004</c:v>
                </c:pt>
                <c:pt idx="1238">
                  <c:v>-6.8257184000000004</c:v>
                </c:pt>
                <c:pt idx="1239">
                  <c:v>-6.8265815999999999</c:v>
                </c:pt>
                <c:pt idx="1240">
                  <c:v>-6.8285378999999997</c:v>
                </c:pt>
                <c:pt idx="1241">
                  <c:v>-6.8286975999999999</c:v>
                </c:pt>
                <c:pt idx="1242">
                  <c:v>-6.8338894999999997</c:v>
                </c:pt>
                <c:pt idx="1243">
                  <c:v>-6.8323333000000002</c:v>
                </c:pt>
                <c:pt idx="1244">
                  <c:v>-6.8384885000000004</c:v>
                </c:pt>
                <c:pt idx="1245">
                  <c:v>-6.8422393000000001</c:v>
                </c:pt>
                <c:pt idx="1246">
                  <c:v>-6.8433687000000001</c:v>
                </c:pt>
                <c:pt idx="1247">
                  <c:v>-6.8488629999999997</c:v>
                </c:pt>
                <c:pt idx="1248">
                  <c:v>-6.8570304999999996</c:v>
                </c:pt>
                <c:pt idx="1249">
                  <c:v>-6.8582102999999996</c:v>
                </c:pt>
                <c:pt idx="1250">
                  <c:v>-6.8602888000000002</c:v>
                </c:pt>
                <c:pt idx="1251">
                  <c:v>-6.8620390000000002</c:v>
                </c:pt>
                <c:pt idx="1252">
                  <c:v>-6.8686071000000002</c:v>
                </c:pt>
                <c:pt idx="1253">
                  <c:v>-6.8713240000000004</c:v>
                </c:pt>
                <c:pt idx="1254">
                  <c:v>-6.8749136999999996</c:v>
                </c:pt>
                <c:pt idx="1255">
                  <c:v>-6.8800739999999996</c:v>
                </c:pt>
                <c:pt idx="1256">
                  <c:v>-6.8849324000000003</c:v>
                </c:pt>
                <c:pt idx="1257">
                  <c:v>-6.8922254000000001</c:v>
                </c:pt>
                <c:pt idx="1258">
                  <c:v>-6.8938011000000001</c:v>
                </c:pt>
                <c:pt idx="1259">
                  <c:v>-6.8986089000000002</c:v>
                </c:pt>
                <c:pt idx="1260">
                  <c:v>-6.9005656999999996</c:v>
                </c:pt>
                <c:pt idx="1261">
                  <c:v>-6.9062371999999996</c:v>
                </c:pt>
                <c:pt idx="1262">
                  <c:v>-6.9097499999999998</c:v>
                </c:pt>
                <c:pt idx="1263">
                  <c:v>-6.9151683999999998</c:v>
                </c:pt>
                <c:pt idx="1264">
                  <c:v>-6.9194377999999999</c:v>
                </c:pt>
                <c:pt idx="1265">
                  <c:v>-6.9202082000000003</c:v>
                </c:pt>
                <c:pt idx="1266">
                  <c:v>-6.9287364</c:v>
                </c:pt>
                <c:pt idx="1267">
                  <c:v>-6.9326888000000002</c:v>
                </c:pt>
                <c:pt idx="1268">
                  <c:v>-6.9389592999999996</c:v>
                </c:pt>
                <c:pt idx="1269">
                  <c:v>-6.9407452000000003</c:v>
                </c:pt>
                <c:pt idx="1270">
                  <c:v>-6.9430338999999996</c:v>
                </c:pt>
                <c:pt idx="1271">
                  <c:v>-6.9484114000000003</c:v>
                </c:pt>
                <c:pt idx="1272">
                  <c:v>-6.9556484000000003</c:v>
                </c:pt>
                <c:pt idx="1273">
                  <c:v>-6.9535857999999999</c:v>
                </c:pt>
                <c:pt idx="1274">
                  <c:v>-6.9630885999999999</c:v>
                </c:pt>
                <c:pt idx="1275">
                  <c:v>-6.9669732</c:v>
                </c:pt>
                <c:pt idx="1276">
                  <c:v>-6.9678174999999998</c:v>
                </c:pt>
                <c:pt idx="1277">
                  <c:v>-6.9682098000000003</c:v>
                </c:pt>
                <c:pt idx="1278">
                  <c:v>-6.9746069999999998</c:v>
                </c:pt>
                <c:pt idx="1279">
                  <c:v>-6.9755811999999997</c:v>
                </c:pt>
                <c:pt idx="1280">
                  <c:v>-6.9806388999999998</c:v>
                </c:pt>
                <c:pt idx="1281">
                  <c:v>-6.9804629</c:v>
                </c:pt>
                <c:pt idx="1282">
                  <c:v>-6.9878907999999997</c:v>
                </c:pt>
                <c:pt idx="1283">
                  <c:v>-6.9902972999999999</c:v>
                </c:pt>
                <c:pt idx="1284">
                  <c:v>-6.9902888000000001</c:v>
                </c:pt>
                <c:pt idx="1285">
                  <c:v>-6.9935581000000004</c:v>
                </c:pt>
                <c:pt idx="1286">
                  <c:v>-6.9983139000000003</c:v>
                </c:pt>
                <c:pt idx="1287">
                  <c:v>-6.9991047000000002</c:v>
                </c:pt>
                <c:pt idx="1288">
                  <c:v>-7.0029323999999997</c:v>
                </c:pt>
                <c:pt idx="1289">
                  <c:v>-7.0045548000000002</c:v>
                </c:pt>
                <c:pt idx="1290">
                  <c:v>-7.0127284999999997</c:v>
                </c:pt>
                <c:pt idx="1291">
                  <c:v>-7.0103824000000001</c:v>
                </c:pt>
                <c:pt idx="1292">
                  <c:v>-7.0126895999999999</c:v>
                </c:pt>
                <c:pt idx="1293">
                  <c:v>-7.0208311999999999</c:v>
                </c:pt>
                <c:pt idx="1294">
                  <c:v>-7.0185031000000002</c:v>
                </c:pt>
                <c:pt idx="1295">
                  <c:v>-7.0188091999999997</c:v>
                </c:pt>
                <c:pt idx="1296">
                  <c:v>-7.0249604999999997</c:v>
                </c:pt>
                <c:pt idx="1297">
                  <c:v>-7.0246794000000001</c:v>
                </c:pt>
                <c:pt idx="1298">
                  <c:v>-7.0293763</c:v>
                </c:pt>
                <c:pt idx="1299">
                  <c:v>-7.0293263000000001</c:v>
                </c:pt>
                <c:pt idx="1300">
                  <c:v>-7.0369095000000002</c:v>
                </c:pt>
                <c:pt idx="1301">
                  <c:v>-7.0391180000000002</c:v>
                </c:pt>
                <c:pt idx="1302">
                  <c:v>-7.0480445999999999</c:v>
                </c:pt>
                <c:pt idx="1303">
                  <c:v>-7.0517554000000002</c:v>
                </c:pt>
                <c:pt idx="1304">
                  <c:v>-7.0522109000000004</c:v>
                </c:pt>
                <c:pt idx="1305">
                  <c:v>-7.0595843</c:v>
                </c:pt>
                <c:pt idx="1306">
                  <c:v>-7.0629866000000003</c:v>
                </c:pt>
                <c:pt idx="1307">
                  <c:v>-7.0718462999999998</c:v>
                </c:pt>
                <c:pt idx="1308">
                  <c:v>-7.0720289999999997</c:v>
                </c:pt>
                <c:pt idx="1309">
                  <c:v>-7.0751486999999997</c:v>
                </c:pt>
                <c:pt idx="1310">
                  <c:v>-7.0839170999999999</c:v>
                </c:pt>
                <c:pt idx="1311">
                  <c:v>-7.0847598999999999</c:v>
                </c:pt>
                <c:pt idx="1312">
                  <c:v>-7.0933381000000004</c:v>
                </c:pt>
                <c:pt idx="1313">
                  <c:v>-7.1025926999999998</c:v>
                </c:pt>
                <c:pt idx="1314">
                  <c:v>-7.1033948999999996</c:v>
                </c:pt>
                <c:pt idx="1315">
                  <c:v>-7.1079137000000001</c:v>
                </c:pt>
                <c:pt idx="1316">
                  <c:v>-7.1105014000000004</c:v>
                </c:pt>
                <c:pt idx="1317">
                  <c:v>-7.1148898999999997</c:v>
                </c:pt>
                <c:pt idx="1318">
                  <c:v>-7.1230209000000002</c:v>
                </c:pt>
                <c:pt idx="1319">
                  <c:v>-7.1252890000000004</c:v>
                </c:pt>
                <c:pt idx="1320">
                  <c:v>-7.1296312000000004</c:v>
                </c:pt>
                <c:pt idx="1321">
                  <c:v>-7.1320464000000001</c:v>
                </c:pt>
                <c:pt idx="1322">
                  <c:v>-7.1369794999999998</c:v>
                </c:pt>
                <c:pt idx="1323">
                  <c:v>-7.1380695999999997</c:v>
                </c:pt>
                <c:pt idx="1324">
                  <c:v>-7.1455846999999997</c:v>
                </c:pt>
                <c:pt idx="1325">
                  <c:v>-7.1473632</c:v>
                </c:pt>
                <c:pt idx="1326">
                  <c:v>-7.1488142999999997</c:v>
                </c:pt>
                <c:pt idx="1327">
                  <c:v>-7.1519351999999996</c:v>
                </c:pt>
                <c:pt idx="1328">
                  <c:v>-7.1518401000000003</c:v>
                </c:pt>
                <c:pt idx="1329">
                  <c:v>-7.1575468999999998</c:v>
                </c:pt>
                <c:pt idx="1330">
                  <c:v>-7.1544001000000002</c:v>
                </c:pt>
                <c:pt idx="1331">
                  <c:v>-7.1579056000000003</c:v>
                </c:pt>
                <c:pt idx="1332">
                  <c:v>-7.1572322000000002</c:v>
                </c:pt>
                <c:pt idx="1333">
                  <c:v>-7.1605502999999997</c:v>
                </c:pt>
                <c:pt idx="1334">
                  <c:v>-7.1586055999999996</c:v>
                </c:pt>
                <c:pt idx="1335">
                  <c:v>-7.1593982</c:v>
                </c:pt>
                <c:pt idx="1336">
                  <c:v>-7.1652749</c:v>
                </c:pt>
                <c:pt idx="1337">
                  <c:v>-7.1633956000000003</c:v>
                </c:pt>
                <c:pt idx="1338">
                  <c:v>-7.1656240999999996</c:v>
                </c:pt>
                <c:pt idx="1339">
                  <c:v>-7.1677472</c:v>
                </c:pt>
                <c:pt idx="1340">
                  <c:v>-7.1654986000000003</c:v>
                </c:pt>
                <c:pt idx="1341">
                  <c:v>-7.1664897999999999</c:v>
                </c:pt>
                <c:pt idx="1342">
                  <c:v>-7.1732855999999998</c:v>
                </c:pt>
                <c:pt idx="1343">
                  <c:v>-7.1724832999999997</c:v>
                </c:pt>
                <c:pt idx="1344">
                  <c:v>-7.1767111000000003</c:v>
                </c:pt>
                <c:pt idx="1345">
                  <c:v>-7.1784330000000001</c:v>
                </c:pt>
                <c:pt idx="1346">
                  <c:v>-7.1825369999999999</c:v>
                </c:pt>
                <c:pt idx="1347">
                  <c:v>-7.1831113999999996</c:v>
                </c:pt>
                <c:pt idx="1348">
                  <c:v>-7.1853061</c:v>
                </c:pt>
                <c:pt idx="1349">
                  <c:v>-7.1899914000000003</c:v>
                </c:pt>
                <c:pt idx="1350">
                  <c:v>-7.1959850999999997</c:v>
                </c:pt>
                <c:pt idx="1351">
                  <c:v>-7.1978209</c:v>
                </c:pt>
                <c:pt idx="1352">
                  <c:v>-7.2022471000000001</c:v>
                </c:pt>
                <c:pt idx="1353">
                  <c:v>-7.2070581999999996</c:v>
                </c:pt>
                <c:pt idx="1354">
                  <c:v>-7.2113687999999998</c:v>
                </c:pt>
                <c:pt idx="1355">
                  <c:v>-7.2139001</c:v>
                </c:pt>
                <c:pt idx="1356">
                  <c:v>-7.2153874</c:v>
                </c:pt>
                <c:pt idx="1357">
                  <c:v>-7.2201947999999998</c:v>
                </c:pt>
                <c:pt idx="1358">
                  <c:v>-7.2245318000000003</c:v>
                </c:pt>
                <c:pt idx="1359">
                  <c:v>-7.2306983999999996</c:v>
                </c:pt>
                <c:pt idx="1360">
                  <c:v>-7.2351713999999996</c:v>
                </c:pt>
                <c:pt idx="1361">
                  <c:v>-7.2415460999999999</c:v>
                </c:pt>
                <c:pt idx="1362">
                  <c:v>-7.2454172000000003</c:v>
                </c:pt>
                <c:pt idx="1363">
                  <c:v>-7.2548943000000001</c:v>
                </c:pt>
                <c:pt idx="1364">
                  <c:v>-7.2590294999999996</c:v>
                </c:pt>
                <c:pt idx="1365">
                  <c:v>-7.2636298000000004</c:v>
                </c:pt>
                <c:pt idx="1366">
                  <c:v>-7.268688</c:v>
                </c:pt>
                <c:pt idx="1367">
                  <c:v>-7.2705631000000004</c:v>
                </c:pt>
                <c:pt idx="1368">
                  <c:v>-7.2794262999999999</c:v>
                </c:pt>
                <c:pt idx="1369">
                  <c:v>-7.2858444999999996</c:v>
                </c:pt>
                <c:pt idx="1370">
                  <c:v>-7.2930343000000004</c:v>
                </c:pt>
                <c:pt idx="1371">
                  <c:v>-7.2943651000000003</c:v>
                </c:pt>
                <c:pt idx="1372">
                  <c:v>-7.3013358000000004</c:v>
                </c:pt>
                <c:pt idx="1373">
                  <c:v>-7.3085357000000002</c:v>
                </c:pt>
                <c:pt idx="1374">
                  <c:v>-7.3102210999999997</c:v>
                </c:pt>
                <c:pt idx="1375">
                  <c:v>-7.3151970999999998</c:v>
                </c:pt>
                <c:pt idx="1376">
                  <c:v>-7.3204764999999998</c:v>
                </c:pt>
                <c:pt idx="1377">
                  <c:v>-7.3270913000000002</c:v>
                </c:pt>
                <c:pt idx="1378">
                  <c:v>-7.3323830000000001</c:v>
                </c:pt>
                <c:pt idx="1379">
                  <c:v>-7.3351071000000001</c:v>
                </c:pt>
                <c:pt idx="1380">
                  <c:v>-7.3431366999999996</c:v>
                </c:pt>
                <c:pt idx="1381">
                  <c:v>-7.3506377000000001</c:v>
                </c:pt>
                <c:pt idx="1382">
                  <c:v>-7.3518172000000002</c:v>
                </c:pt>
                <c:pt idx="1383">
                  <c:v>-7.3574054000000002</c:v>
                </c:pt>
                <c:pt idx="1384">
                  <c:v>-7.3599112</c:v>
                </c:pt>
                <c:pt idx="1385">
                  <c:v>-7.3663023000000001</c:v>
                </c:pt>
                <c:pt idx="1386">
                  <c:v>-7.3677453000000002</c:v>
                </c:pt>
                <c:pt idx="1387">
                  <c:v>-7.3752027</c:v>
                </c:pt>
                <c:pt idx="1388">
                  <c:v>-7.3785280999999996</c:v>
                </c:pt>
                <c:pt idx="1389">
                  <c:v>-7.3813884999999999</c:v>
                </c:pt>
                <c:pt idx="1390">
                  <c:v>-7.3907692999999997</c:v>
                </c:pt>
                <c:pt idx="1391">
                  <c:v>-7.3911059000000003</c:v>
                </c:pt>
                <c:pt idx="1392">
                  <c:v>-7.3941365000000001</c:v>
                </c:pt>
                <c:pt idx="1393">
                  <c:v>-7.4004574999999999</c:v>
                </c:pt>
                <c:pt idx="1394">
                  <c:v>-7.4026626999999996</c:v>
                </c:pt>
                <c:pt idx="1395">
                  <c:v>-7.4081086999999997</c:v>
                </c:pt>
                <c:pt idx="1396">
                  <c:v>-7.4121898000000002</c:v>
                </c:pt>
                <c:pt idx="1397">
                  <c:v>-7.4187215999999996</c:v>
                </c:pt>
                <c:pt idx="1398">
                  <c:v>-7.4198827999999999</c:v>
                </c:pt>
                <c:pt idx="1399">
                  <c:v>-7.4278880999999997</c:v>
                </c:pt>
                <c:pt idx="1400">
                  <c:v>-7.4271583000000003</c:v>
                </c:pt>
                <c:pt idx="1401">
                  <c:v>-7.4325498000000003</c:v>
                </c:pt>
                <c:pt idx="1402">
                  <c:v>-7.4356605</c:v>
                </c:pt>
                <c:pt idx="1403">
                  <c:v>-7.4389266000000003</c:v>
                </c:pt>
                <c:pt idx="1404">
                  <c:v>-7.4435194999999998</c:v>
                </c:pt>
                <c:pt idx="1405">
                  <c:v>-7.4469997000000001</c:v>
                </c:pt>
                <c:pt idx="1406">
                  <c:v>-7.4480887999999998</c:v>
                </c:pt>
                <c:pt idx="1407">
                  <c:v>-7.4563166000000001</c:v>
                </c:pt>
                <c:pt idx="1408">
                  <c:v>-7.4633228000000003</c:v>
                </c:pt>
                <c:pt idx="1409">
                  <c:v>-7.4681135000000003</c:v>
                </c:pt>
                <c:pt idx="1410">
                  <c:v>-7.4676967000000003</c:v>
                </c:pt>
                <c:pt idx="1411">
                  <c:v>-7.4714999999999998</c:v>
                </c:pt>
                <c:pt idx="1412">
                  <c:v>-7.4793377000000003</c:v>
                </c:pt>
                <c:pt idx="1413">
                  <c:v>-7.4831190999999997</c:v>
                </c:pt>
                <c:pt idx="1414">
                  <c:v>-7.4883730999999996</c:v>
                </c:pt>
                <c:pt idx="1415">
                  <c:v>-7.4881821000000004</c:v>
                </c:pt>
                <c:pt idx="1416">
                  <c:v>-7.4967978999999998</c:v>
                </c:pt>
                <c:pt idx="1417">
                  <c:v>-7.4970496999999998</c:v>
                </c:pt>
                <c:pt idx="1418">
                  <c:v>-7.5015159999999996</c:v>
                </c:pt>
                <c:pt idx="1419">
                  <c:v>-7.5036832000000002</c:v>
                </c:pt>
                <c:pt idx="1420">
                  <c:v>-7.5075016000000003</c:v>
                </c:pt>
                <c:pt idx="1421">
                  <c:v>-7.5104794999999998</c:v>
                </c:pt>
                <c:pt idx="1422">
                  <c:v>-7.5158145999999997</c:v>
                </c:pt>
                <c:pt idx="1423">
                  <c:v>-7.5165192000000003</c:v>
                </c:pt>
                <c:pt idx="1424">
                  <c:v>-7.5205915000000001</c:v>
                </c:pt>
                <c:pt idx="1425">
                  <c:v>-7.5201181000000004</c:v>
                </c:pt>
                <c:pt idx="1426">
                  <c:v>-7.5212829000000001</c:v>
                </c:pt>
                <c:pt idx="1427">
                  <c:v>-7.5172147000000002</c:v>
                </c:pt>
                <c:pt idx="1428">
                  <c:v>-7.5185259000000002</c:v>
                </c:pt>
                <c:pt idx="1429">
                  <c:v>-7.5197966999999997</c:v>
                </c:pt>
                <c:pt idx="1430">
                  <c:v>-7.5178555999999999</c:v>
                </c:pt>
                <c:pt idx="1431">
                  <c:v>-7.5183742999999996</c:v>
                </c:pt>
                <c:pt idx="1432">
                  <c:v>-7.5203294999999999</c:v>
                </c:pt>
                <c:pt idx="1433">
                  <c:v>-7.5142515000000003</c:v>
                </c:pt>
                <c:pt idx="1434">
                  <c:v>-7.5126578999999998</c:v>
                </c:pt>
                <c:pt idx="1435">
                  <c:v>-7.5101791000000002</c:v>
                </c:pt>
                <c:pt idx="1436">
                  <c:v>-7.5135560000000003</c:v>
                </c:pt>
                <c:pt idx="1437">
                  <c:v>-7.5101962999999996</c:v>
                </c:pt>
                <c:pt idx="1438">
                  <c:v>-7.5084786000000001</c:v>
                </c:pt>
                <c:pt idx="1439">
                  <c:v>-7.5105478999999997</c:v>
                </c:pt>
                <c:pt idx="1440">
                  <c:v>-7.5098235999999998</c:v>
                </c:pt>
                <c:pt idx="1441">
                  <c:v>-7.5098251999999999</c:v>
                </c:pt>
                <c:pt idx="1442">
                  <c:v>-7.5034780999999997</c:v>
                </c:pt>
                <c:pt idx="1443">
                  <c:v>-7.5037067000000004</c:v>
                </c:pt>
                <c:pt idx="1444">
                  <c:v>-7.5077585999999998</c:v>
                </c:pt>
                <c:pt idx="1445">
                  <c:v>-7.5061974999999999</c:v>
                </c:pt>
                <c:pt idx="1446">
                  <c:v>-7.5066974999999996</c:v>
                </c:pt>
                <c:pt idx="1447">
                  <c:v>-7.5040329999999997</c:v>
                </c:pt>
                <c:pt idx="1448">
                  <c:v>-7.5071570999999997</c:v>
                </c:pt>
                <c:pt idx="1449">
                  <c:v>-7.5052497999999996</c:v>
                </c:pt>
                <c:pt idx="1450">
                  <c:v>-7.5123670999999996</c:v>
                </c:pt>
                <c:pt idx="1451">
                  <c:v>-7.5125599999999997</c:v>
                </c:pt>
                <c:pt idx="1452">
                  <c:v>-7.5129551000000001</c:v>
                </c:pt>
                <c:pt idx="1453">
                  <c:v>-7.5112467000000001</c:v>
                </c:pt>
                <c:pt idx="1454">
                  <c:v>-7.5189988000000003</c:v>
                </c:pt>
                <c:pt idx="1455">
                  <c:v>-7.5202806999999998</c:v>
                </c:pt>
                <c:pt idx="1456">
                  <c:v>-7.5218181</c:v>
                </c:pt>
                <c:pt idx="1457">
                  <c:v>-7.5238288999999998</c:v>
                </c:pt>
                <c:pt idx="1458">
                  <c:v>-7.5259850999999998</c:v>
                </c:pt>
                <c:pt idx="1459">
                  <c:v>-7.5333610999999996</c:v>
                </c:pt>
                <c:pt idx="1460">
                  <c:v>-7.5371728999999998</c:v>
                </c:pt>
                <c:pt idx="1461">
                  <c:v>-7.5424291999999999</c:v>
                </c:pt>
                <c:pt idx="1462">
                  <c:v>-7.5485977000000002</c:v>
                </c:pt>
                <c:pt idx="1463">
                  <c:v>-7.5503561000000001</c:v>
                </c:pt>
                <c:pt idx="1464">
                  <c:v>-7.5545942999999998</c:v>
                </c:pt>
                <c:pt idx="1465">
                  <c:v>-7.5598185999999998</c:v>
                </c:pt>
                <c:pt idx="1466">
                  <c:v>-7.5636108999999996</c:v>
                </c:pt>
                <c:pt idx="1467">
                  <c:v>-7.5710651000000002</c:v>
                </c:pt>
                <c:pt idx="1468">
                  <c:v>-7.5773830000000002</c:v>
                </c:pt>
                <c:pt idx="1469">
                  <c:v>-7.5830884999999997</c:v>
                </c:pt>
                <c:pt idx="1470">
                  <c:v>-7.5873397000000002</c:v>
                </c:pt>
                <c:pt idx="1471">
                  <c:v>-7.5925864000000001</c:v>
                </c:pt>
                <c:pt idx="1472">
                  <c:v>-7.6003809000000002</c:v>
                </c:pt>
                <c:pt idx="1473">
                  <c:v>-7.6041430999999999</c:v>
                </c:pt>
                <c:pt idx="1474">
                  <c:v>-7.6091338999999998</c:v>
                </c:pt>
                <c:pt idx="1475">
                  <c:v>-7.6154067000000003</c:v>
                </c:pt>
                <c:pt idx="1476">
                  <c:v>-7.6211751000000003</c:v>
                </c:pt>
                <c:pt idx="1477">
                  <c:v>-7.6231384999999996</c:v>
                </c:pt>
                <c:pt idx="1478">
                  <c:v>-7.6342813999999999</c:v>
                </c:pt>
                <c:pt idx="1479">
                  <c:v>-7.6392572999999997</c:v>
                </c:pt>
                <c:pt idx="1480">
                  <c:v>-7.6452004999999996</c:v>
                </c:pt>
                <c:pt idx="1481">
                  <c:v>-7.6554704999999998</c:v>
                </c:pt>
                <c:pt idx="1482">
                  <c:v>-7.6601030000000003</c:v>
                </c:pt>
                <c:pt idx="1483">
                  <c:v>-7.6667484000000004</c:v>
                </c:pt>
                <c:pt idx="1484">
                  <c:v>-7.6709225999999999</c:v>
                </c:pt>
                <c:pt idx="1485">
                  <c:v>-7.6766956999999998</c:v>
                </c:pt>
                <c:pt idx="1486">
                  <c:v>-7.6825473999999998</c:v>
                </c:pt>
                <c:pt idx="1487">
                  <c:v>-7.6907161000000004</c:v>
                </c:pt>
                <c:pt idx="1488">
                  <c:v>-7.6970632999999999</c:v>
                </c:pt>
                <c:pt idx="1489">
                  <c:v>-7.7039207000000003</c:v>
                </c:pt>
                <c:pt idx="1490">
                  <c:v>-7.7082818</c:v>
                </c:pt>
                <c:pt idx="1491">
                  <c:v>-7.7159811999999999</c:v>
                </c:pt>
                <c:pt idx="1492">
                  <c:v>-7.7188591000000004</c:v>
                </c:pt>
                <c:pt idx="1493">
                  <c:v>-7.7275868000000001</c:v>
                </c:pt>
                <c:pt idx="1494">
                  <c:v>-7.7332849000000001</c:v>
                </c:pt>
                <c:pt idx="1495">
                  <c:v>-7.7427478000000001</c:v>
                </c:pt>
                <c:pt idx="1496">
                  <c:v>-7.7449823999999996</c:v>
                </c:pt>
                <c:pt idx="1497">
                  <c:v>-7.7546045000000001</c:v>
                </c:pt>
                <c:pt idx="1498">
                  <c:v>-7.7582117000000004</c:v>
                </c:pt>
                <c:pt idx="1499">
                  <c:v>-7.7647664000000001</c:v>
                </c:pt>
                <c:pt idx="1500">
                  <c:v>-7.7726828000000001</c:v>
                </c:pt>
                <c:pt idx="1501">
                  <c:v>-7.7739628999999999</c:v>
                </c:pt>
                <c:pt idx="1502">
                  <c:v>-7.7811354000000001</c:v>
                </c:pt>
                <c:pt idx="1503">
                  <c:v>-7.7885568000000003</c:v>
                </c:pt>
                <c:pt idx="1504">
                  <c:v>-7.7962391999999996</c:v>
                </c:pt>
                <c:pt idx="1505">
                  <c:v>-7.8008711000000002</c:v>
                </c:pt>
                <c:pt idx="1506">
                  <c:v>-7.8072404000000004</c:v>
                </c:pt>
                <c:pt idx="1507">
                  <c:v>-7.8156679999999996</c:v>
                </c:pt>
                <c:pt idx="1508">
                  <c:v>-7.8181415999999997</c:v>
                </c:pt>
                <c:pt idx="1509">
                  <c:v>-7.8257468000000001</c:v>
                </c:pt>
                <c:pt idx="1510">
                  <c:v>-7.8301489999999996</c:v>
                </c:pt>
                <c:pt idx="1511">
                  <c:v>-7.8351801999999999</c:v>
                </c:pt>
                <c:pt idx="1512">
                  <c:v>-7.8344994000000003</c:v>
                </c:pt>
                <c:pt idx="1513">
                  <c:v>-7.8446908000000004</c:v>
                </c:pt>
                <c:pt idx="1514">
                  <c:v>-7.8478031000000001</c:v>
                </c:pt>
                <c:pt idx="1515">
                  <c:v>-7.8535278000000002</c:v>
                </c:pt>
                <c:pt idx="1516">
                  <c:v>-7.85222</c:v>
                </c:pt>
                <c:pt idx="1517">
                  <c:v>-7.8605941000000001</c:v>
                </c:pt>
                <c:pt idx="1518">
                  <c:v>-7.8612105999999997</c:v>
                </c:pt>
                <c:pt idx="1519">
                  <c:v>-7.8650096999999999</c:v>
                </c:pt>
                <c:pt idx="1520">
                  <c:v>-7.8659039000000002</c:v>
                </c:pt>
                <c:pt idx="1521">
                  <c:v>-7.8696932999999998</c:v>
                </c:pt>
                <c:pt idx="1522">
                  <c:v>-7.8695851000000001</c:v>
                </c:pt>
                <c:pt idx="1523">
                  <c:v>-7.8725502000000001</c:v>
                </c:pt>
                <c:pt idx="1524">
                  <c:v>-7.8739553000000004</c:v>
                </c:pt>
                <c:pt idx="1525">
                  <c:v>-7.8724460000000001</c:v>
                </c:pt>
                <c:pt idx="1526">
                  <c:v>-7.8721024999999996</c:v>
                </c:pt>
                <c:pt idx="1527">
                  <c:v>-7.8706807000000003</c:v>
                </c:pt>
                <c:pt idx="1528">
                  <c:v>-7.8748336999999999</c:v>
                </c:pt>
                <c:pt idx="1529">
                  <c:v>-7.8741697999999998</c:v>
                </c:pt>
                <c:pt idx="1530">
                  <c:v>-7.8670058000000003</c:v>
                </c:pt>
                <c:pt idx="1531">
                  <c:v>-7.8658302999999998</c:v>
                </c:pt>
                <c:pt idx="1532">
                  <c:v>-7.8637774</c:v>
                </c:pt>
                <c:pt idx="1533">
                  <c:v>-7.8642421999999996</c:v>
                </c:pt>
                <c:pt idx="1534">
                  <c:v>-7.8614154000000003</c:v>
                </c:pt>
                <c:pt idx="1535">
                  <c:v>-7.8602451000000002</c:v>
                </c:pt>
                <c:pt idx="1536">
                  <c:v>-7.8533192999999999</c:v>
                </c:pt>
                <c:pt idx="1537">
                  <c:v>-7.8519644</c:v>
                </c:pt>
                <c:pt idx="1538">
                  <c:v>-7.8509772</c:v>
                </c:pt>
                <c:pt idx="1539">
                  <c:v>-7.8510755000000003</c:v>
                </c:pt>
                <c:pt idx="1540">
                  <c:v>-7.8449660000000003</c:v>
                </c:pt>
                <c:pt idx="1541">
                  <c:v>-7.8425298000000003</c:v>
                </c:pt>
                <c:pt idx="1542">
                  <c:v>-7.8383655000000001</c:v>
                </c:pt>
                <c:pt idx="1543">
                  <c:v>-7.8422774999999998</c:v>
                </c:pt>
                <c:pt idx="1544">
                  <c:v>-7.8386107999999997</c:v>
                </c:pt>
                <c:pt idx="1545">
                  <c:v>-7.8362356000000002</c:v>
                </c:pt>
                <c:pt idx="1546">
                  <c:v>-7.8347037000000004</c:v>
                </c:pt>
                <c:pt idx="1547">
                  <c:v>-7.8338529000000001</c:v>
                </c:pt>
                <c:pt idx="1548">
                  <c:v>-7.8326073999999997</c:v>
                </c:pt>
                <c:pt idx="1549">
                  <c:v>-7.8320733000000002</c:v>
                </c:pt>
                <c:pt idx="1550">
                  <c:v>-7.8346480999999999</c:v>
                </c:pt>
                <c:pt idx="1551">
                  <c:v>-7.8343634</c:v>
                </c:pt>
                <c:pt idx="1552">
                  <c:v>-7.8341702</c:v>
                </c:pt>
                <c:pt idx="1553">
                  <c:v>-7.8357228000000001</c:v>
                </c:pt>
                <c:pt idx="1554">
                  <c:v>-7.8361932000000003</c:v>
                </c:pt>
                <c:pt idx="1555">
                  <c:v>-7.8375114999999997</c:v>
                </c:pt>
                <c:pt idx="1556">
                  <c:v>-7.8409880999999997</c:v>
                </c:pt>
                <c:pt idx="1557">
                  <c:v>-7.8456954999999997</c:v>
                </c:pt>
                <c:pt idx="1558">
                  <c:v>-7.8499920000000003</c:v>
                </c:pt>
                <c:pt idx="1559">
                  <c:v>-7.8488600000000002</c:v>
                </c:pt>
                <c:pt idx="1560">
                  <c:v>-7.8522759000000004</c:v>
                </c:pt>
                <c:pt idx="1561">
                  <c:v>-7.8552165</c:v>
                </c:pt>
                <c:pt idx="1562">
                  <c:v>-7.858314</c:v>
                </c:pt>
                <c:pt idx="1563">
                  <c:v>-7.8623374999999998</c:v>
                </c:pt>
                <c:pt idx="1564">
                  <c:v>-7.8711357</c:v>
                </c:pt>
                <c:pt idx="1565">
                  <c:v>-7.8725665999999999</c:v>
                </c:pt>
                <c:pt idx="1566">
                  <c:v>-7.8773678</c:v>
                </c:pt>
                <c:pt idx="1567">
                  <c:v>-7.8871092999999997</c:v>
                </c:pt>
                <c:pt idx="1568">
                  <c:v>-7.8906869000000004</c:v>
                </c:pt>
                <c:pt idx="1569">
                  <c:v>-7.8934533</c:v>
                </c:pt>
                <c:pt idx="1570">
                  <c:v>-7.9014091999999998</c:v>
                </c:pt>
                <c:pt idx="1571">
                  <c:v>-7.9063280000000002</c:v>
                </c:pt>
                <c:pt idx="1572">
                  <c:v>-7.9116605</c:v>
                </c:pt>
                <c:pt idx="1573">
                  <c:v>-7.9198221999999996</c:v>
                </c:pt>
                <c:pt idx="1574">
                  <c:v>-7.9241339000000002</c:v>
                </c:pt>
                <c:pt idx="1575">
                  <c:v>-7.9340415000000002</c:v>
                </c:pt>
                <c:pt idx="1576">
                  <c:v>-7.9393224</c:v>
                </c:pt>
                <c:pt idx="1577">
                  <c:v>-7.9464024999999996</c:v>
                </c:pt>
                <c:pt idx="1578">
                  <c:v>-7.9571578000000001</c:v>
                </c:pt>
                <c:pt idx="1579">
                  <c:v>-7.9604189999999999</c:v>
                </c:pt>
                <c:pt idx="1580">
                  <c:v>-7.9712187999999999</c:v>
                </c:pt>
                <c:pt idx="1581">
                  <c:v>-7.9760808000000001</c:v>
                </c:pt>
                <c:pt idx="1582">
                  <c:v>-7.9910448000000001</c:v>
                </c:pt>
                <c:pt idx="1583">
                  <c:v>-7.9869190000000003</c:v>
                </c:pt>
                <c:pt idx="1584">
                  <c:v>-8.0030222000000002</c:v>
                </c:pt>
                <c:pt idx="1585">
                  <c:v>-8.0022549000000005</c:v>
                </c:pt>
                <c:pt idx="1586">
                  <c:v>-8.0187021999999999</c:v>
                </c:pt>
                <c:pt idx="1587">
                  <c:v>-8.0256249999999998</c:v>
                </c:pt>
                <c:pt idx="1588">
                  <c:v>-8.0331431000000002</c:v>
                </c:pt>
                <c:pt idx="1589">
                  <c:v>-8.0403108999999997</c:v>
                </c:pt>
                <c:pt idx="1590">
                  <c:v>-8.0485488000000007</c:v>
                </c:pt>
                <c:pt idx="1591">
                  <c:v>-8.0572645999999999</c:v>
                </c:pt>
                <c:pt idx="1592">
                  <c:v>-8.0666270000000004</c:v>
                </c:pt>
                <c:pt idx="1593">
                  <c:v>-8.0792242999999999</c:v>
                </c:pt>
                <c:pt idx="1594">
                  <c:v>-8.0885759999999998</c:v>
                </c:pt>
                <c:pt idx="1595">
                  <c:v>-8.0940660999999992</c:v>
                </c:pt>
                <c:pt idx="1596">
                  <c:v>-8.0995717999999997</c:v>
                </c:pt>
                <c:pt idx="1597">
                  <c:v>-8.1117892000000005</c:v>
                </c:pt>
                <c:pt idx="1598">
                  <c:v>-8.1193576000000007</c:v>
                </c:pt>
                <c:pt idx="1599">
                  <c:v>-8.1337910000000004</c:v>
                </c:pt>
                <c:pt idx="1600">
                  <c:v>-8.1386161999999995</c:v>
                </c:pt>
              </c:numCache>
            </c:numRef>
          </c:yVal>
          <c:smooth val="1"/>
          <c:extLst>
            <c:ext xmlns:c16="http://schemas.microsoft.com/office/drawing/2014/chart" uri="{C3380CC4-5D6E-409C-BE32-E72D297353CC}">
              <c16:uniqueId val="{00000002-4F66-EF44-8C80-B278A8589949}"/>
            </c:ext>
          </c:extLst>
        </c:ser>
        <c:ser>
          <c:idx val="3"/>
          <c:order val="3"/>
          <c:tx>
            <c:strRef>
              <c:f>'sdd21'!$G$1</c:f>
              <c:strCache>
                <c:ptCount val="1"/>
                <c:pt idx="0">
                  <c:v>Bus Extender (1.11m)</c:v>
                </c:pt>
              </c:strCache>
            </c:strRef>
          </c:tx>
          <c:spPr>
            <a:ln w="22225" cap="rnd">
              <a:solidFill>
                <a:schemeClr val="accent4"/>
              </a:solidFill>
            </a:ln>
            <a:effectLst>
              <a:glow rad="139700">
                <a:schemeClr val="accent4">
                  <a:satMod val="175000"/>
                  <a:alpha val="14000"/>
                </a:schemeClr>
              </a:glow>
            </a:effectLst>
          </c:spPr>
          <c:marker>
            <c:symbol val="none"/>
          </c:marker>
          <c:xVal>
            <c:numRef>
              <c:f>'sdd21'!$A$2:$A$1602</c:f>
              <c:numCache>
                <c:formatCode>General</c:formatCode>
                <c:ptCount val="1601"/>
                <c:pt idx="0">
                  <c:v>2.9999999999999997E-4</c:v>
                </c:pt>
                <c:pt idx="1">
                  <c:v>9.2480000000000004E-4</c:v>
                </c:pt>
                <c:pt idx="2">
                  <c:v>1.5495999999999999E-3</c:v>
                </c:pt>
                <c:pt idx="3">
                  <c:v>2.1743999999999999E-3</c:v>
                </c:pt>
                <c:pt idx="4">
                  <c:v>2.7992E-3</c:v>
                </c:pt>
                <c:pt idx="5">
                  <c:v>3.4240999999999998E-3</c:v>
                </c:pt>
                <c:pt idx="6">
                  <c:v>4.0489000000000002E-3</c:v>
                </c:pt>
                <c:pt idx="7">
                  <c:v>4.6737000000000003E-3</c:v>
                </c:pt>
                <c:pt idx="8">
                  <c:v>5.2985000000000003E-3</c:v>
                </c:pt>
                <c:pt idx="9">
                  <c:v>5.9233000000000003E-3</c:v>
                </c:pt>
                <c:pt idx="10">
                  <c:v>6.5481000000000003E-3</c:v>
                </c:pt>
                <c:pt idx="11">
                  <c:v>7.1729000000000003E-3</c:v>
                </c:pt>
                <c:pt idx="12">
                  <c:v>7.7977999999999997E-3</c:v>
                </c:pt>
                <c:pt idx="13">
                  <c:v>8.4226000000000006E-3</c:v>
                </c:pt>
                <c:pt idx="14">
                  <c:v>9.0474000000000006E-3</c:v>
                </c:pt>
                <c:pt idx="15">
                  <c:v>9.6722000000000006E-3</c:v>
                </c:pt>
                <c:pt idx="16">
                  <c:v>1.0297000000000001E-2</c:v>
                </c:pt>
                <c:pt idx="17">
                  <c:v>1.0921800000000001E-2</c:v>
                </c:pt>
                <c:pt idx="18">
                  <c:v>1.1546600000000001E-2</c:v>
                </c:pt>
                <c:pt idx="19">
                  <c:v>1.2171400000000001E-2</c:v>
                </c:pt>
                <c:pt idx="20">
                  <c:v>1.2796200000000001E-2</c:v>
                </c:pt>
                <c:pt idx="21">
                  <c:v>1.34211E-2</c:v>
                </c:pt>
                <c:pt idx="22">
                  <c:v>1.40459E-2</c:v>
                </c:pt>
                <c:pt idx="23">
                  <c:v>1.46707E-2</c:v>
                </c:pt>
                <c:pt idx="24">
                  <c:v>1.52955E-2</c:v>
                </c:pt>
                <c:pt idx="25">
                  <c:v>1.5920299999999998E-2</c:v>
                </c:pt>
                <c:pt idx="26">
                  <c:v>1.65451E-2</c:v>
                </c:pt>
                <c:pt idx="27">
                  <c:v>1.7169899999999998E-2</c:v>
                </c:pt>
                <c:pt idx="28">
                  <c:v>1.77948E-2</c:v>
                </c:pt>
                <c:pt idx="29">
                  <c:v>1.8419600000000001E-2</c:v>
                </c:pt>
                <c:pt idx="30">
                  <c:v>1.90444E-2</c:v>
                </c:pt>
                <c:pt idx="31">
                  <c:v>1.9669200000000001E-2</c:v>
                </c:pt>
                <c:pt idx="32">
                  <c:v>2.0294E-2</c:v>
                </c:pt>
                <c:pt idx="33">
                  <c:v>2.0918800000000001E-2</c:v>
                </c:pt>
                <c:pt idx="34">
                  <c:v>2.15436E-2</c:v>
                </c:pt>
                <c:pt idx="35">
                  <c:v>2.2168400000000001E-2</c:v>
                </c:pt>
                <c:pt idx="36">
                  <c:v>2.27932E-2</c:v>
                </c:pt>
                <c:pt idx="37">
                  <c:v>2.3418100000000001E-2</c:v>
                </c:pt>
                <c:pt idx="38">
                  <c:v>2.4042899999999999E-2</c:v>
                </c:pt>
                <c:pt idx="39">
                  <c:v>2.4667700000000001E-2</c:v>
                </c:pt>
                <c:pt idx="40">
                  <c:v>2.5292499999999999E-2</c:v>
                </c:pt>
                <c:pt idx="41">
                  <c:v>2.5917300000000001E-2</c:v>
                </c:pt>
                <c:pt idx="42">
                  <c:v>2.6542099999999999E-2</c:v>
                </c:pt>
                <c:pt idx="43">
                  <c:v>2.7166900000000001E-2</c:v>
                </c:pt>
                <c:pt idx="44">
                  <c:v>2.7791799999999998E-2</c:v>
                </c:pt>
                <c:pt idx="45">
                  <c:v>2.84166E-2</c:v>
                </c:pt>
                <c:pt idx="46">
                  <c:v>2.9041399999999998E-2</c:v>
                </c:pt>
                <c:pt idx="47">
                  <c:v>2.96662E-2</c:v>
                </c:pt>
                <c:pt idx="48">
                  <c:v>3.0290999999999998E-2</c:v>
                </c:pt>
                <c:pt idx="49">
                  <c:v>3.09158E-2</c:v>
                </c:pt>
                <c:pt idx="50">
                  <c:v>3.1540600000000002E-2</c:v>
                </c:pt>
                <c:pt idx="51">
                  <c:v>3.2165399999999997E-2</c:v>
                </c:pt>
                <c:pt idx="52">
                  <c:v>3.2790199999999999E-2</c:v>
                </c:pt>
                <c:pt idx="53">
                  <c:v>3.3415100000000003E-2</c:v>
                </c:pt>
                <c:pt idx="54">
                  <c:v>3.4039899999999998E-2</c:v>
                </c:pt>
                <c:pt idx="55">
                  <c:v>3.46647E-2</c:v>
                </c:pt>
                <c:pt idx="56">
                  <c:v>3.5289500000000001E-2</c:v>
                </c:pt>
                <c:pt idx="57">
                  <c:v>3.5914300000000003E-2</c:v>
                </c:pt>
                <c:pt idx="58">
                  <c:v>3.6539099999999998E-2</c:v>
                </c:pt>
                <c:pt idx="59">
                  <c:v>3.71639E-2</c:v>
                </c:pt>
                <c:pt idx="60">
                  <c:v>3.7788799999999997E-2</c:v>
                </c:pt>
                <c:pt idx="61">
                  <c:v>3.8413599999999999E-2</c:v>
                </c:pt>
                <c:pt idx="62">
                  <c:v>3.9038400000000001E-2</c:v>
                </c:pt>
                <c:pt idx="63">
                  <c:v>3.9663200000000003E-2</c:v>
                </c:pt>
                <c:pt idx="64">
                  <c:v>4.0287999999999997E-2</c:v>
                </c:pt>
                <c:pt idx="65">
                  <c:v>4.0912799999999999E-2</c:v>
                </c:pt>
                <c:pt idx="66">
                  <c:v>4.1537600000000001E-2</c:v>
                </c:pt>
                <c:pt idx="67">
                  <c:v>4.2162400000000003E-2</c:v>
                </c:pt>
                <c:pt idx="68">
                  <c:v>4.2787199999999997E-2</c:v>
                </c:pt>
                <c:pt idx="69">
                  <c:v>4.3412100000000002E-2</c:v>
                </c:pt>
                <c:pt idx="70">
                  <c:v>4.4036899999999997E-2</c:v>
                </c:pt>
                <c:pt idx="71">
                  <c:v>4.4661699999999999E-2</c:v>
                </c:pt>
                <c:pt idx="72">
                  <c:v>4.52865E-2</c:v>
                </c:pt>
                <c:pt idx="73">
                  <c:v>4.5911300000000002E-2</c:v>
                </c:pt>
                <c:pt idx="74">
                  <c:v>4.6536099999999997E-2</c:v>
                </c:pt>
                <c:pt idx="75">
                  <c:v>4.7160899999999999E-2</c:v>
                </c:pt>
                <c:pt idx="76">
                  <c:v>4.7785800000000003E-2</c:v>
                </c:pt>
                <c:pt idx="77">
                  <c:v>4.8410599999999998E-2</c:v>
                </c:pt>
                <c:pt idx="78">
                  <c:v>4.90354E-2</c:v>
                </c:pt>
                <c:pt idx="79">
                  <c:v>4.9660200000000002E-2</c:v>
                </c:pt>
                <c:pt idx="80">
                  <c:v>5.0285000000000003E-2</c:v>
                </c:pt>
                <c:pt idx="81">
                  <c:v>5.0909799999999998E-2</c:v>
                </c:pt>
                <c:pt idx="82">
                  <c:v>5.15346E-2</c:v>
                </c:pt>
                <c:pt idx="83">
                  <c:v>5.2159400000000002E-2</c:v>
                </c:pt>
                <c:pt idx="84">
                  <c:v>5.2784200000000003E-2</c:v>
                </c:pt>
                <c:pt idx="85">
                  <c:v>5.3409100000000001E-2</c:v>
                </c:pt>
                <c:pt idx="86">
                  <c:v>5.4033900000000003E-2</c:v>
                </c:pt>
                <c:pt idx="87">
                  <c:v>5.4658699999999998E-2</c:v>
                </c:pt>
                <c:pt idx="88">
                  <c:v>5.5283499999999999E-2</c:v>
                </c:pt>
                <c:pt idx="89">
                  <c:v>5.5908300000000001E-2</c:v>
                </c:pt>
                <c:pt idx="90">
                  <c:v>5.6533100000000003E-2</c:v>
                </c:pt>
                <c:pt idx="91">
                  <c:v>5.7157899999999998E-2</c:v>
                </c:pt>
                <c:pt idx="92">
                  <c:v>5.7782800000000002E-2</c:v>
                </c:pt>
                <c:pt idx="93">
                  <c:v>5.8407599999999997E-2</c:v>
                </c:pt>
                <c:pt idx="94">
                  <c:v>5.9032399999999999E-2</c:v>
                </c:pt>
                <c:pt idx="95">
                  <c:v>5.9657200000000001E-2</c:v>
                </c:pt>
                <c:pt idx="96">
                  <c:v>6.0282000000000002E-2</c:v>
                </c:pt>
                <c:pt idx="97">
                  <c:v>6.0906799999999997E-2</c:v>
                </c:pt>
                <c:pt idx="98">
                  <c:v>6.1531599999999999E-2</c:v>
                </c:pt>
                <c:pt idx="99">
                  <c:v>6.2156400000000001E-2</c:v>
                </c:pt>
                <c:pt idx="100">
                  <c:v>6.2781199999999995E-2</c:v>
                </c:pt>
                <c:pt idx="101">
                  <c:v>6.3406100000000007E-2</c:v>
                </c:pt>
                <c:pt idx="102">
                  <c:v>6.4030900000000002E-2</c:v>
                </c:pt>
                <c:pt idx="103">
                  <c:v>6.4655699999999997E-2</c:v>
                </c:pt>
                <c:pt idx="104">
                  <c:v>6.5280500000000005E-2</c:v>
                </c:pt>
                <c:pt idx="105">
                  <c:v>6.59053E-2</c:v>
                </c:pt>
                <c:pt idx="106">
                  <c:v>6.6530099999999995E-2</c:v>
                </c:pt>
                <c:pt idx="107">
                  <c:v>6.7154900000000003E-2</c:v>
                </c:pt>
                <c:pt idx="108">
                  <c:v>6.7779800000000001E-2</c:v>
                </c:pt>
                <c:pt idx="109">
                  <c:v>6.8404599999999996E-2</c:v>
                </c:pt>
                <c:pt idx="110">
                  <c:v>6.9029400000000005E-2</c:v>
                </c:pt>
                <c:pt idx="111">
                  <c:v>6.9654199999999999E-2</c:v>
                </c:pt>
                <c:pt idx="112">
                  <c:v>7.0278999999999994E-2</c:v>
                </c:pt>
                <c:pt idx="113">
                  <c:v>7.0903800000000003E-2</c:v>
                </c:pt>
                <c:pt idx="114">
                  <c:v>7.1528599999999998E-2</c:v>
                </c:pt>
                <c:pt idx="115">
                  <c:v>7.2153400000000006E-2</c:v>
                </c:pt>
                <c:pt idx="116">
                  <c:v>7.2778200000000001E-2</c:v>
                </c:pt>
                <c:pt idx="117">
                  <c:v>7.3403099999999999E-2</c:v>
                </c:pt>
                <c:pt idx="118">
                  <c:v>7.4027899999999994E-2</c:v>
                </c:pt>
                <c:pt idx="119">
                  <c:v>7.4652700000000002E-2</c:v>
                </c:pt>
                <c:pt idx="120">
                  <c:v>7.5277499999999997E-2</c:v>
                </c:pt>
                <c:pt idx="121">
                  <c:v>7.5902300000000006E-2</c:v>
                </c:pt>
                <c:pt idx="122">
                  <c:v>7.6527100000000001E-2</c:v>
                </c:pt>
                <c:pt idx="123">
                  <c:v>7.7151899999999995E-2</c:v>
                </c:pt>
                <c:pt idx="124">
                  <c:v>7.7776799999999993E-2</c:v>
                </c:pt>
                <c:pt idx="125">
                  <c:v>7.8401600000000002E-2</c:v>
                </c:pt>
                <c:pt idx="126">
                  <c:v>7.9026399999999997E-2</c:v>
                </c:pt>
                <c:pt idx="127">
                  <c:v>7.9651200000000005E-2</c:v>
                </c:pt>
                <c:pt idx="128">
                  <c:v>8.0276E-2</c:v>
                </c:pt>
                <c:pt idx="129">
                  <c:v>8.0900799999999995E-2</c:v>
                </c:pt>
                <c:pt idx="130">
                  <c:v>8.1525600000000004E-2</c:v>
                </c:pt>
                <c:pt idx="131">
                  <c:v>8.2150399999999998E-2</c:v>
                </c:pt>
                <c:pt idx="132">
                  <c:v>8.2775199999999993E-2</c:v>
                </c:pt>
                <c:pt idx="133">
                  <c:v>8.3400100000000005E-2</c:v>
                </c:pt>
                <c:pt idx="134">
                  <c:v>8.40249E-2</c:v>
                </c:pt>
                <c:pt idx="135">
                  <c:v>8.4649699999999994E-2</c:v>
                </c:pt>
                <c:pt idx="136">
                  <c:v>8.5274500000000003E-2</c:v>
                </c:pt>
                <c:pt idx="137">
                  <c:v>8.5899299999999998E-2</c:v>
                </c:pt>
                <c:pt idx="138">
                  <c:v>8.6524100000000007E-2</c:v>
                </c:pt>
                <c:pt idx="139">
                  <c:v>8.7148900000000001E-2</c:v>
                </c:pt>
                <c:pt idx="140">
                  <c:v>8.7773799999999999E-2</c:v>
                </c:pt>
                <c:pt idx="141">
                  <c:v>8.8398599999999994E-2</c:v>
                </c:pt>
                <c:pt idx="142">
                  <c:v>8.9023400000000003E-2</c:v>
                </c:pt>
                <c:pt idx="143">
                  <c:v>8.9648199999999997E-2</c:v>
                </c:pt>
                <c:pt idx="144">
                  <c:v>9.0273000000000006E-2</c:v>
                </c:pt>
                <c:pt idx="145">
                  <c:v>9.0897800000000001E-2</c:v>
                </c:pt>
                <c:pt idx="146">
                  <c:v>9.1522599999999996E-2</c:v>
                </c:pt>
                <c:pt idx="147">
                  <c:v>9.2147400000000004E-2</c:v>
                </c:pt>
                <c:pt idx="148">
                  <c:v>9.2772199999999999E-2</c:v>
                </c:pt>
                <c:pt idx="149">
                  <c:v>9.3397099999999997E-2</c:v>
                </c:pt>
                <c:pt idx="150">
                  <c:v>9.4021900000000005E-2</c:v>
                </c:pt>
                <c:pt idx="151">
                  <c:v>9.46467E-2</c:v>
                </c:pt>
                <c:pt idx="152">
                  <c:v>9.5271499999999995E-2</c:v>
                </c:pt>
                <c:pt idx="153">
                  <c:v>9.5896300000000004E-2</c:v>
                </c:pt>
                <c:pt idx="154">
                  <c:v>9.6521099999999999E-2</c:v>
                </c:pt>
                <c:pt idx="155">
                  <c:v>9.7145899999999993E-2</c:v>
                </c:pt>
                <c:pt idx="156">
                  <c:v>9.7770800000000005E-2</c:v>
                </c:pt>
                <c:pt idx="157">
                  <c:v>9.83956E-2</c:v>
                </c:pt>
                <c:pt idx="158">
                  <c:v>9.9020399999999995E-2</c:v>
                </c:pt>
                <c:pt idx="159">
                  <c:v>9.9645200000000003E-2</c:v>
                </c:pt>
                <c:pt idx="160">
                  <c:v>0.10027</c:v>
                </c:pt>
                <c:pt idx="161">
                  <c:v>0.10089480000000001</c:v>
                </c:pt>
                <c:pt idx="162">
                  <c:v>0.1015196</c:v>
                </c:pt>
                <c:pt idx="163">
                  <c:v>0.1021444</c:v>
                </c:pt>
                <c:pt idx="164">
                  <c:v>0.1027692</c:v>
                </c:pt>
                <c:pt idx="165">
                  <c:v>0.1033941</c:v>
                </c:pt>
                <c:pt idx="166">
                  <c:v>0.1040189</c:v>
                </c:pt>
                <c:pt idx="167">
                  <c:v>0.10464370000000001</c:v>
                </c:pt>
                <c:pt idx="168">
                  <c:v>0.1052685</c:v>
                </c:pt>
                <c:pt idx="169">
                  <c:v>0.1058933</c:v>
                </c:pt>
                <c:pt idx="170">
                  <c:v>0.1065181</c:v>
                </c:pt>
                <c:pt idx="171">
                  <c:v>0.1071429</c:v>
                </c:pt>
                <c:pt idx="172">
                  <c:v>0.1077678</c:v>
                </c:pt>
                <c:pt idx="173">
                  <c:v>0.10839260000000001</c:v>
                </c:pt>
                <c:pt idx="174">
                  <c:v>0.1090174</c:v>
                </c:pt>
                <c:pt idx="175">
                  <c:v>0.1096422</c:v>
                </c:pt>
                <c:pt idx="176">
                  <c:v>0.110267</c:v>
                </c:pt>
                <c:pt idx="177">
                  <c:v>0.1108918</c:v>
                </c:pt>
                <c:pt idx="178">
                  <c:v>0.11151659999999999</c:v>
                </c:pt>
                <c:pt idx="179">
                  <c:v>0.1121414</c:v>
                </c:pt>
                <c:pt idx="180">
                  <c:v>0.1127662</c:v>
                </c:pt>
                <c:pt idx="181">
                  <c:v>0.11339109999999999</c:v>
                </c:pt>
                <c:pt idx="182">
                  <c:v>0.1140159</c:v>
                </c:pt>
                <c:pt idx="183">
                  <c:v>0.1146407</c:v>
                </c:pt>
                <c:pt idx="184">
                  <c:v>0.11526550000000001</c:v>
                </c:pt>
                <c:pt idx="185">
                  <c:v>0.1158903</c:v>
                </c:pt>
                <c:pt idx="186">
                  <c:v>0.1165151</c:v>
                </c:pt>
                <c:pt idx="187">
                  <c:v>0.11713990000000001</c:v>
                </c:pt>
                <c:pt idx="188">
                  <c:v>0.1177648</c:v>
                </c:pt>
                <c:pt idx="189">
                  <c:v>0.1183896</c:v>
                </c:pt>
                <c:pt idx="190">
                  <c:v>0.11901440000000001</c:v>
                </c:pt>
                <c:pt idx="191">
                  <c:v>0.1196392</c:v>
                </c:pt>
                <c:pt idx="192">
                  <c:v>0.120264</c:v>
                </c:pt>
                <c:pt idx="193">
                  <c:v>0.1208888</c:v>
                </c:pt>
                <c:pt idx="194">
                  <c:v>0.1215136</c:v>
                </c:pt>
                <c:pt idx="195">
                  <c:v>0.12213839999999999</c:v>
                </c:pt>
                <c:pt idx="196">
                  <c:v>0.1227632</c:v>
                </c:pt>
                <c:pt idx="197">
                  <c:v>0.1233881</c:v>
                </c:pt>
                <c:pt idx="198">
                  <c:v>0.1240129</c:v>
                </c:pt>
                <c:pt idx="199">
                  <c:v>0.1246377</c:v>
                </c:pt>
                <c:pt idx="200">
                  <c:v>0.1252625</c:v>
                </c:pt>
                <c:pt idx="201">
                  <c:v>0.12588730000000001</c:v>
                </c:pt>
                <c:pt idx="202">
                  <c:v>0.12651209999999999</c:v>
                </c:pt>
                <c:pt idx="203">
                  <c:v>0.1271369</c:v>
                </c:pt>
                <c:pt idx="204">
                  <c:v>0.12776180000000001</c:v>
                </c:pt>
                <c:pt idx="205">
                  <c:v>0.12838659999999999</c:v>
                </c:pt>
                <c:pt idx="206">
                  <c:v>0.1290114</c:v>
                </c:pt>
                <c:pt idx="207">
                  <c:v>0.12963620000000001</c:v>
                </c:pt>
                <c:pt idx="208">
                  <c:v>0.13026099999999999</c:v>
                </c:pt>
                <c:pt idx="209">
                  <c:v>0.1308858</c:v>
                </c:pt>
                <c:pt idx="210">
                  <c:v>0.13151060000000001</c:v>
                </c:pt>
                <c:pt idx="211">
                  <c:v>0.13213539999999999</c:v>
                </c:pt>
                <c:pt idx="212">
                  <c:v>0.13276019999999999</c:v>
                </c:pt>
                <c:pt idx="213">
                  <c:v>0.13338510000000001</c:v>
                </c:pt>
                <c:pt idx="214">
                  <c:v>0.13400989999999999</c:v>
                </c:pt>
                <c:pt idx="215">
                  <c:v>0.1346347</c:v>
                </c:pt>
                <c:pt idx="216">
                  <c:v>0.1352595</c:v>
                </c:pt>
                <c:pt idx="217">
                  <c:v>0.13588430000000001</c:v>
                </c:pt>
                <c:pt idx="218">
                  <c:v>0.13650909999999999</c:v>
                </c:pt>
                <c:pt idx="219">
                  <c:v>0.1371339</c:v>
                </c:pt>
                <c:pt idx="220">
                  <c:v>0.13775879999999999</c:v>
                </c:pt>
                <c:pt idx="221">
                  <c:v>0.1383836</c:v>
                </c:pt>
                <c:pt idx="222">
                  <c:v>0.1390084</c:v>
                </c:pt>
                <c:pt idx="223">
                  <c:v>0.13963320000000001</c:v>
                </c:pt>
                <c:pt idx="224">
                  <c:v>0.14025799999999999</c:v>
                </c:pt>
                <c:pt idx="225">
                  <c:v>0.1408828</c:v>
                </c:pt>
                <c:pt idx="226">
                  <c:v>0.14150760000000001</c:v>
                </c:pt>
                <c:pt idx="227">
                  <c:v>0.14213239999999999</c:v>
                </c:pt>
                <c:pt idx="228">
                  <c:v>0.1427572</c:v>
                </c:pt>
                <c:pt idx="229">
                  <c:v>0.14338210000000001</c:v>
                </c:pt>
                <c:pt idx="230">
                  <c:v>0.14400689999999999</c:v>
                </c:pt>
                <c:pt idx="231">
                  <c:v>0.1446317</c:v>
                </c:pt>
                <c:pt idx="232">
                  <c:v>0.14525650000000001</c:v>
                </c:pt>
                <c:pt idx="233">
                  <c:v>0.14588129999999999</c:v>
                </c:pt>
                <c:pt idx="234">
                  <c:v>0.1465061</c:v>
                </c:pt>
                <c:pt idx="235">
                  <c:v>0.14713090000000001</c:v>
                </c:pt>
                <c:pt idx="236">
                  <c:v>0.14775579999999999</c:v>
                </c:pt>
                <c:pt idx="237">
                  <c:v>0.1483806</c:v>
                </c:pt>
                <c:pt idx="238">
                  <c:v>0.14900540000000001</c:v>
                </c:pt>
                <c:pt idx="239">
                  <c:v>0.14963019999999999</c:v>
                </c:pt>
                <c:pt idx="240">
                  <c:v>0.150255</c:v>
                </c:pt>
                <c:pt idx="241">
                  <c:v>0.15087980000000001</c:v>
                </c:pt>
                <c:pt idx="242">
                  <c:v>0.15150459999999999</c:v>
                </c:pt>
                <c:pt idx="243">
                  <c:v>0.1521294</c:v>
                </c:pt>
                <c:pt idx="244">
                  <c:v>0.15275420000000001</c:v>
                </c:pt>
                <c:pt idx="245">
                  <c:v>0.15337909999999999</c:v>
                </c:pt>
                <c:pt idx="246">
                  <c:v>0.1540039</c:v>
                </c:pt>
                <c:pt idx="247">
                  <c:v>0.15462870000000001</c:v>
                </c:pt>
                <c:pt idx="248">
                  <c:v>0.15525349999999999</c:v>
                </c:pt>
                <c:pt idx="249">
                  <c:v>0.1558783</c:v>
                </c:pt>
                <c:pt idx="250">
                  <c:v>0.15650310000000001</c:v>
                </c:pt>
                <c:pt idx="251">
                  <c:v>0.15712789999999999</c:v>
                </c:pt>
                <c:pt idx="252">
                  <c:v>0.1577528</c:v>
                </c:pt>
                <c:pt idx="253">
                  <c:v>0.15837760000000001</c:v>
                </c:pt>
                <c:pt idx="254">
                  <c:v>0.15900239999999999</c:v>
                </c:pt>
                <c:pt idx="255">
                  <c:v>0.1596272</c:v>
                </c:pt>
                <c:pt idx="256">
                  <c:v>0.16025200000000001</c:v>
                </c:pt>
                <c:pt idx="257">
                  <c:v>0.16087679999999999</c:v>
                </c:pt>
                <c:pt idx="258">
                  <c:v>0.1615016</c:v>
                </c:pt>
                <c:pt idx="259">
                  <c:v>0.1621264</c:v>
                </c:pt>
                <c:pt idx="260">
                  <c:v>0.16275120000000001</c:v>
                </c:pt>
                <c:pt idx="261">
                  <c:v>0.1633761</c:v>
                </c:pt>
                <c:pt idx="262">
                  <c:v>0.16400090000000001</c:v>
                </c:pt>
                <c:pt idx="263">
                  <c:v>0.16462570000000001</c:v>
                </c:pt>
                <c:pt idx="264">
                  <c:v>0.16525049999999999</c:v>
                </c:pt>
                <c:pt idx="265">
                  <c:v>0.1658753</c:v>
                </c:pt>
                <c:pt idx="266">
                  <c:v>0.16650010000000001</c:v>
                </c:pt>
                <c:pt idx="267">
                  <c:v>0.16712489999999999</c:v>
                </c:pt>
                <c:pt idx="268">
                  <c:v>0.1677498</c:v>
                </c:pt>
                <c:pt idx="269">
                  <c:v>0.16837460000000001</c:v>
                </c:pt>
                <c:pt idx="270">
                  <c:v>0.16899939999999999</c:v>
                </c:pt>
                <c:pt idx="271">
                  <c:v>0.1696242</c:v>
                </c:pt>
                <c:pt idx="272">
                  <c:v>0.17024900000000001</c:v>
                </c:pt>
                <c:pt idx="273">
                  <c:v>0.17087379999999999</c:v>
                </c:pt>
                <c:pt idx="274">
                  <c:v>0.1714986</c:v>
                </c:pt>
                <c:pt idx="275">
                  <c:v>0.17212340000000001</c:v>
                </c:pt>
                <c:pt idx="276">
                  <c:v>0.17274819999999999</c:v>
                </c:pt>
                <c:pt idx="277">
                  <c:v>0.1733731</c:v>
                </c:pt>
                <c:pt idx="278">
                  <c:v>0.17399790000000001</c:v>
                </c:pt>
                <c:pt idx="279">
                  <c:v>0.17462269999999999</c:v>
                </c:pt>
                <c:pt idx="280">
                  <c:v>0.1752475</c:v>
                </c:pt>
                <c:pt idx="281">
                  <c:v>0.17587230000000001</c:v>
                </c:pt>
                <c:pt idx="282">
                  <c:v>0.17649709999999999</c:v>
                </c:pt>
                <c:pt idx="283">
                  <c:v>0.1771219</c:v>
                </c:pt>
                <c:pt idx="284">
                  <c:v>0.17774680000000001</c:v>
                </c:pt>
                <c:pt idx="285">
                  <c:v>0.17837159999999999</c:v>
                </c:pt>
                <c:pt idx="286">
                  <c:v>0.1789964</c:v>
                </c:pt>
                <c:pt idx="287">
                  <c:v>0.17962120000000001</c:v>
                </c:pt>
                <c:pt idx="288">
                  <c:v>0.18024599999999999</c:v>
                </c:pt>
                <c:pt idx="289">
                  <c:v>0.1808708</c:v>
                </c:pt>
                <c:pt idx="290">
                  <c:v>0.18149560000000001</c:v>
                </c:pt>
                <c:pt idx="291">
                  <c:v>0.18212039999999999</c:v>
                </c:pt>
                <c:pt idx="292">
                  <c:v>0.1827452</c:v>
                </c:pt>
                <c:pt idx="293">
                  <c:v>0.18337010000000001</c:v>
                </c:pt>
                <c:pt idx="294">
                  <c:v>0.18399489999999999</c:v>
                </c:pt>
                <c:pt idx="295">
                  <c:v>0.1846197</c:v>
                </c:pt>
                <c:pt idx="296">
                  <c:v>0.18524450000000001</c:v>
                </c:pt>
                <c:pt idx="297">
                  <c:v>0.18586929999999999</c:v>
                </c:pt>
                <c:pt idx="298">
                  <c:v>0.1864941</c:v>
                </c:pt>
                <c:pt idx="299">
                  <c:v>0.1871189</c:v>
                </c:pt>
                <c:pt idx="300">
                  <c:v>0.18774379999999999</c:v>
                </c:pt>
                <c:pt idx="301">
                  <c:v>0.1883686</c:v>
                </c:pt>
                <c:pt idx="302">
                  <c:v>0.18899340000000001</c:v>
                </c:pt>
                <c:pt idx="303">
                  <c:v>0.18961819999999999</c:v>
                </c:pt>
                <c:pt idx="304">
                  <c:v>0.190243</c:v>
                </c:pt>
                <c:pt idx="305">
                  <c:v>0.1908678</c:v>
                </c:pt>
                <c:pt idx="306">
                  <c:v>0.19149260000000001</c:v>
                </c:pt>
                <c:pt idx="307">
                  <c:v>0.19211739999999999</c:v>
                </c:pt>
                <c:pt idx="308">
                  <c:v>0.1927422</c:v>
                </c:pt>
                <c:pt idx="309">
                  <c:v>0.19336709999999999</c:v>
                </c:pt>
                <c:pt idx="310">
                  <c:v>0.19399189999999999</c:v>
                </c:pt>
                <c:pt idx="311">
                  <c:v>0.1946167</c:v>
                </c:pt>
                <c:pt idx="312">
                  <c:v>0.19524150000000001</c:v>
                </c:pt>
                <c:pt idx="313">
                  <c:v>0.19586629999999999</c:v>
                </c:pt>
                <c:pt idx="314">
                  <c:v>0.1964911</c:v>
                </c:pt>
                <c:pt idx="315">
                  <c:v>0.19711590000000001</c:v>
                </c:pt>
                <c:pt idx="316">
                  <c:v>0.19774079999999999</c:v>
                </c:pt>
                <c:pt idx="317">
                  <c:v>0.1983656</c:v>
                </c:pt>
                <c:pt idx="318">
                  <c:v>0.19899040000000001</c:v>
                </c:pt>
                <c:pt idx="319">
                  <c:v>0.19961519999999999</c:v>
                </c:pt>
                <c:pt idx="320">
                  <c:v>0.20024</c:v>
                </c:pt>
                <c:pt idx="321">
                  <c:v>0.20086480000000001</c:v>
                </c:pt>
                <c:pt idx="322">
                  <c:v>0.20148959999999999</c:v>
                </c:pt>
                <c:pt idx="323">
                  <c:v>0.2021144</c:v>
                </c:pt>
                <c:pt idx="324">
                  <c:v>0.20273920000000001</c:v>
                </c:pt>
                <c:pt idx="325">
                  <c:v>0.20336409999999999</c:v>
                </c:pt>
                <c:pt idx="326">
                  <c:v>0.2039889</c:v>
                </c:pt>
                <c:pt idx="327">
                  <c:v>0.20461370000000001</c:v>
                </c:pt>
                <c:pt idx="328">
                  <c:v>0.20523849999999999</c:v>
                </c:pt>
                <c:pt idx="329">
                  <c:v>0.2058633</c:v>
                </c:pt>
                <c:pt idx="330">
                  <c:v>0.20648810000000001</c:v>
                </c:pt>
                <c:pt idx="331">
                  <c:v>0.20711289999999999</c:v>
                </c:pt>
                <c:pt idx="332">
                  <c:v>0.2077378</c:v>
                </c:pt>
                <c:pt idx="333">
                  <c:v>0.20836260000000001</c:v>
                </c:pt>
                <c:pt idx="334">
                  <c:v>0.20898739999999999</c:v>
                </c:pt>
                <c:pt idx="335">
                  <c:v>0.2096122</c:v>
                </c:pt>
                <c:pt idx="336">
                  <c:v>0.21023700000000001</c:v>
                </c:pt>
                <c:pt idx="337">
                  <c:v>0.21086179999999999</c:v>
                </c:pt>
                <c:pt idx="338">
                  <c:v>0.2114866</c:v>
                </c:pt>
                <c:pt idx="339">
                  <c:v>0.21211140000000001</c:v>
                </c:pt>
                <c:pt idx="340">
                  <c:v>0.21273619999999999</c:v>
                </c:pt>
                <c:pt idx="341">
                  <c:v>0.2133611</c:v>
                </c:pt>
                <c:pt idx="342">
                  <c:v>0.21398590000000001</c:v>
                </c:pt>
                <c:pt idx="343">
                  <c:v>0.21461069999999999</c:v>
                </c:pt>
                <c:pt idx="344">
                  <c:v>0.2152355</c:v>
                </c:pt>
                <c:pt idx="345">
                  <c:v>0.2158603</c:v>
                </c:pt>
                <c:pt idx="346">
                  <c:v>0.21648510000000001</c:v>
                </c:pt>
                <c:pt idx="347">
                  <c:v>0.21710989999999999</c:v>
                </c:pt>
                <c:pt idx="348">
                  <c:v>0.21773480000000001</c:v>
                </c:pt>
                <c:pt idx="349">
                  <c:v>0.21835959999999999</c:v>
                </c:pt>
                <c:pt idx="350">
                  <c:v>0.2189844</c:v>
                </c:pt>
                <c:pt idx="351">
                  <c:v>0.2196092</c:v>
                </c:pt>
                <c:pt idx="352">
                  <c:v>0.22023400000000001</c:v>
                </c:pt>
                <c:pt idx="353">
                  <c:v>0.22085879999999999</c:v>
                </c:pt>
                <c:pt idx="354">
                  <c:v>0.2214836</c:v>
                </c:pt>
                <c:pt idx="355">
                  <c:v>0.22210840000000001</c:v>
                </c:pt>
                <c:pt idx="356">
                  <c:v>0.22273319999999999</c:v>
                </c:pt>
                <c:pt idx="357">
                  <c:v>0.2233581</c:v>
                </c:pt>
                <c:pt idx="358">
                  <c:v>0.22398290000000001</c:v>
                </c:pt>
                <c:pt idx="359">
                  <c:v>0.22460769999999999</c:v>
                </c:pt>
                <c:pt idx="360">
                  <c:v>0.2252325</c:v>
                </c:pt>
                <c:pt idx="361">
                  <c:v>0.22585730000000001</c:v>
                </c:pt>
                <c:pt idx="362">
                  <c:v>0.22648209999999999</c:v>
                </c:pt>
                <c:pt idx="363">
                  <c:v>0.2271069</c:v>
                </c:pt>
                <c:pt idx="364">
                  <c:v>0.22773180000000001</c:v>
                </c:pt>
                <c:pt idx="365">
                  <c:v>0.22835659999999999</c:v>
                </c:pt>
                <c:pt idx="366">
                  <c:v>0.2289814</c:v>
                </c:pt>
                <c:pt idx="367">
                  <c:v>0.22960620000000001</c:v>
                </c:pt>
                <c:pt idx="368">
                  <c:v>0.23023099999999999</c:v>
                </c:pt>
                <c:pt idx="369">
                  <c:v>0.2308558</c:v>
                </c:pt>
                <c:pt idx="370">
                  <c:v>0.23148060000000001</c:v>
                </c:pt>
                <c:pt idx="371">
                  <c:v>0.23210539999999999</c:v>
                </c:pt>
                <c:pt idx="372">
                  <c:v>0.2327302</c:v>
                </c:pt>
                <c:pt idx="373">
                  <c:v>0.23335510000000001</c:v>
                </c:pt>
                <c:pt idx="374">
                  <c:v>0.23397989999999999</c:v>
                </c:pt>
                <c:pt idx="375">
                  <c:v>0.2346047</c:v>
                </c:pt>
                <c:pt idx="376">
                  <c:v>0.23522950000000001</c:v>
                </c:pt>
                <c:pt idx="377">
                  <c:v>0.23585429999999999</c:v>
                </c:pt>
                <c:pt idx="378">
                  <c:v>0.2364791</c:v>
                </c:pt>
                <c:pt idx="379">
                  <c:v>0.23710390000000001</c:v>
                </c:pt>
                <c:pt idx="380">
                  <c:v>0.23772879999999999</c:v>
                </c:pt>
                <c:pt idx="381">
                  <c:v>0.2383536</c:v>
                </c:pt>
                <c:pt idx="382">
                  <c:v>0.23897840000000001</c:v>
                </c:pt>
                <c:pt idx="383">
                  <c:v>0.23960319999999999</c:v>
                </c:pt>
                <c:pt idx="384">
                  <c:v>0.240228</c:v>
                </c:pt>
                <c:pt idx="385">
                  <c:v>0.24085280000000001</c:v>
                </c:pt>
                <c:pt idx="386">
                  <c:v>0.24147759999999999</c:v>
                </c:pt>
                <c:pt idx="387">
                  <c:v>0.2421024</c:v>
                </c:pt>
                <c:pt idx="388">
                  <c:v>0.2427272</c:v>
                </c:pt>
                <c:pt idx="389">
                  <c:v>0.24335209999999999</c:v>
                </c:pt>
                <c:pt idx="390">
                  <c:v>0.2439769</c:v>
                </c:pt>
                <c:pt idx="391">
                  <c:v>0.24460170000000001</c:v>
                </c:pt>
                <c:pt idx="392">
                  <c:v>0.24522649999999999</c:v>
                </c:pt>
                <c:pt idx="393">
                  <c:v>0.24585129999999999</c:v>
                </c:pt>
                <c:pt idx="394">
                  <c:v>0.2464761</c:v>
                </c:pt>
                <c:pt idx="395">
                  <c:v>0.24710090000000001</c:v>
                </c:pt>
                <c:pt idx="396">
                  <c:v>0.2477258</c:v>
                </c:pt>
                <c:pt idx="397">
                  <c:v>0.2483506</c:v>
                </c:pt>
                <c:pt idx="398">
                  <c:v>0.24897540000000001</c:v>
                </c:pt>
                <c:pt idx="399">
                  <c:v>0.24960019999999999</c:v>
                </c:pt>
                <c:pt idx="400">
                  <c:v>0.25022499999999998</c:v>
                </c:pt>
                <c:pt idx="401">
                  <c:v>0.25084980000000001</c:v>
                </c:pt>
                <c:pt idx="402">
                  <c:v>0.25147459999999999</c:v>
                </c:pt>
                <c:pt idx="403">
                  <c:v>0.25209939999999997</c:v>
                </c:pt>
                <c:pt idx="404">
                  <c:v>0.25272420000000001</c:v>
                </c:pt>
                <c:pt idx="405">
                  <c:v>0.25334909999999999</c:v>
                </c:pt>
                <c:pt idx="406">
                  <c:v>0.25397389999999997</c:v>
                </c:pt>
                <c:pt idx="407">
                  <c:v>0.25459870000000001</c:v>
                </c:pt>
                <c:pt idx="408">
                  <c:v>0.25522349999999999</c:v>
                </c:pt>
                <c:pt idx="409">
                  <c:v>0.25584829999999997</c:v>
                </c:pt>
                <c:pt idx="410">
                  <c:v>0.25647310000000001</c:v>
                </c:pt>
                <c:pt idx="411">
                  <c:v>0.25709789999999999</c:v>
                </c:pt>
                <c:pt idx="412">
                  <c:v>0.25772279999999997</c:v>
                </c:pt>
                <c:pt idx="413">
                  <c:v>0.25834760000000001</c:v>
                </c:pt>
                <c:pt idx="414">
                  <c:v>0.25897239999999999</c:v>
                </c:pt>
                <c:pt idx="415">
                  <c:v>0.25959719999999997</c:v>
                </c:pt>
                <c:pt idx="416">
                  <c:v>0.26022200000000001</c:v>
                </c:pt>
                <c:pt idx="417">
                  <c:v>0.26084679999999999</c:v>
                </c:pt>
                <c:pt idx="418">
                  <c:v>0.26147160000000003</c:v>
                </c:pt>
                <c:pt idx="419">
                  <c:v>0.26209640000000001</c:v>
                </c:pt>
                <c:pt idx="420">
                  <c:v>0.26272119999999999</c:v>
                </c:pt>
                <c:pt idx="421">
                  <c:v>0.26334610000000003</c:v>
                </c:pt>
                <c:pt idx="422">
                  <c:v>0.26397090000000001</c:v>
                </c:pt>
                <c:pt idx="423">
                  <c:v>0.26459569999999999</c:v>
                </c:pt>
                <c:pt idx="424">
                  <c:v>0.26522050000000003</c:v>
                </c:pt>
                <c:pt idx="425">
                  <c:v>0.26584530000000001</c:v>
                </c:pt>
                <c:pt idx="426">
                  <c:v>0.26647009999999999</c:v>
                </c:pt>
                <c:pt idx="427">
                  <c:v>0.26709490000000002</c:v>
                </c:pt>
                <c:pt idx="428">
                  <c:v>0.26771980000000001</c:v>
                </c:pt>
                <c:pt idx="429">
                  <c:v>0.26834459999999999</c:v>
                </c:pt>
                <c:pt idx="430">
                  <c:v>0.26896940000000003</c:v>
                </c:pt>
                <c:pt idx="431">
                  <c:v>0.26959420000000001</c:v>
                </c:pt>
                <c:pt idx="432">
                  <c:v>0.27021899999999999</c:v>
                </c:pt>
                <c:pt idx="433">
                  <c:v>0.27084380000000002</c:v>
                </c:pt>
                <c:pt idx="434">
                  <c:v>0.2714686</c:v>
                </c:pt>
                <c:pt idx="435">
                  <c:v>0.27209339999999999</c:v>
                </c:pt>
                <c:pt idx="436">
                  <c:v>0.27271820000000002</c:v>
                </c:pt>
                <c:pt idx="437">
                  <c:v>0.27334310000000001</c:v>
                </c:pt>
                <c:pt idx="438">
                  <c:v>0.27396789999999999</c:v>
                </c:pt>
                <c:pt idx="439">
                  <c:v>0.27459270000000002</c:v>
                </c:pt>
                <c:pt idx="440">
                  <c:v>0.2752175</c:v>
                </c:pt>
                <c:pt idx="441">
                  <c:v>0.27584229999999998</c:v>
                </c:pt>
                <c:pt idx="442">
                  <c:v>0.27646710000000002</c:v>
                </c:pt>
                <c:pt idx="443">
                  <c:v>0.2770919</c:v>
                </c:pt>
                <c:pt idx="444">
                  <c:v>0.27771679999999999</c:v>
                </c:pt>
                <c:pt idx="445">
                  <c:v>0.27834160000000002</c:v>
                </c:pt>
                <c:pt idx="446">
                  <c:v>0.2789664</c:v>
                </c:pt>
                <c:pt idx="447">
                  <c:v>0.27959119999999998</c:v>
                </c:pt>
                <c:pt idx="448">
                  <c:v>0.28021600000000002</c:v>
                </c:pt>
                <c:pt idx="449">
                  <c:v>0.2808408</c:v>
                </c:pt>
                <c:pt idx="450">
                  <c:v>0.28146559999999998</c:v>
                </c:pt>
                <c:pt idx="451">
                  <c:v>0.28209040000000002</c:v>
                </c:pt>
                <c:pt idx="452">
                  <c:v>0.2827152</c:v>
                </c:pt>
                <c:pt idx="453">
                  <c:v>0.28334009999999998</c:v>
                </c:pt>
                <c:pt idx="454">
                  <c:v>0.28396490000000002</c:v>
                </c:pt>
                <c:pt idx="455">
                  <c:v>0.2845897</c:v>
                </c:pt>
                <c:pt idx="456">
                  <c:v>0.28521449999999998</c:v>
                </c:pt>
                <c:pt idx="457">
                  <c:v>0.28583930000000002</c:v>
                </c:pt>
                <c:pt idx="458">
                  <c:v>0.2864641</c:v>
                </c:pt>
                <c:pt idx="459">
                  <c:v>0.28708889999999998</c:v>
                </c:pt>
                <c:pt idx="460">
                  <c:v>0.28771380000000002</c:v>
                </c:pt>
                <c:pt idx="461">
                  <c:v>0.2883386</c:v>
                </c:pt>
                <c:pt idx="462">
                  <c:v>0.28896339999999998</c:v>
                </c:pt>
                <c:pt idx="463">
                  <c:v>0.28958820000000002</c:v>
                </c:pt>
                <c:pt idx="464">
                  <c:v>0.290213</c:v>
                </c:pt>
                <c:pt idx="465">
                  <c:v>0.29083779999999998</c:v>
                </c:pt>
                <c:pt idx="466">
                  <c:v>0.29146260000000002</c:v>
                </c:pt>
                <c:pt idx="467">
                  <c:v>0.2920874</c:v>
                </c:pt>
                <c:pt idx="468">
                  <c:v>0.29271219999999998</c:v>
                </c:pt>
                <c:pt idx="469">
                  <c:v>0.29333710000000002</c:v>
                </c:pt>
                <c:pt idx="470">
                  <c:v>0.2939619</c:v>
                </c:pt>
                <c:pt idx="471">
                  <c:v>0.29458669999999998</c:v>
                </c:pt>
                <c:pt idx="472">
                  <c:v>0.29521150000000002</c:v>
                </c:pt>
                <c:pt idx="473">
                  <c:v>0.2958363</c:v>
                </c:pt>
                <c:pt idx="474">
                  <c:v>0.29646109999999998</c:v>
                </c:pt>
                <c:pt idx="475">
                  <c:v>0.29708590000000001</c:v>
                </c:pt>
                <c:pt idx="476">
                  <c:v>0.2977108</c:v>
                </c:pt>
                <c:pt idx="477">
                  <c:v>0.29833559999999998</c:v>
                </c:pt>
                <c:pt idx="478">
                  <c:v>0.29896040000000002</c:v>
                </c:pt>
                <c:pt idx="479">
                  <c:v>0.2995852</c:v>
                </c:pt>
                <c:pt idx="480">
                  <c:v>0.30020999999999998</c:v>
                </c:pt>
                <c:pt idx="481">
                  <c:v>0.30083480000000001</c:v>
                </c:pt>
                <c:pt idx="482">
                  <c:v>0.30145959999999999</c:v>
                </c:pt>
                <c:pt idx="483">
                  <c:v>0.30208439999999998</c:v>
                </c:pt>
                <c:pt idx="484">
                  <c:v>0.30270920000000001</c:v>
                </c:pt>
                <c:pt idx="485">
                  <c:v>0.3033341</c:v>
                </c:pt>
                <c:pt idx="486">
                  <c:v>0.30395889999999998</c:v>
                </c:pt>
                <c:pt idx="487">
                  <c:v>0.30458370000000001</c:v>
                </c:pt>
                <c:pt idx="488">
                  <c:v>0.30520849999999999</c:v>
                </c:pt>
                <c:pt idx="489">
                  <c:v>0.30583329999999997</c:v>
                </c:pt>
                <c:pt idx="490">
                  <c:v>0.30645810000000001</c:v>
                </c:pt>
                <c:pt idx="491">
                  <c:v>0.30708289999999999</c:v>
                </c:pt>
                <c:pt idx="492">
                  <c:v>0.30770779999999998</c:v>
                </c:pt>
                <c:pt idx="493">
                  <c:v>0.30833260000000001</c:v>
                </c:pt>
                <c:pt idx="494">
                  <c:v>0.30895739999999999</c:v>
                </c:pt>
                <c:pt idx="495">
                  <c:v>0.30958219999999997</c:v>
                </c:pt>
                <c:pt idx="496">
                  <c:v>0.31020700000000001</c:v>
                </c:pt>
                <c:pt idx="497">
                  <c:v>0.31083179999999999</c:v>
                </c:pt>
                <c:pt idx="498">
                  <c:v>0.31145659999999997</c:v>
                </c:pt>
                <c:pt idx="499">
                  <c:v>0.31208140000000001</c:v>
                </c:pt>
                <c:pt idx="500">
                  <c:v>0.31270619999999999</c:v>
                </c:pt>
                <c:pt idx="501">
                  <c:v>0.31333109999999997</c:v>
                </c:pt>
                <c:pt idx="502">
                  <c:v>0.31395590000000001</c:v>
                </c:pt>
                <c:pt idx="503">
                  <c:v>0.31458069999999999</c:v>
                </c:pt>
                <c:pt idx="504">
                  <c:v>0.31520550000000003</c:v>
                </c:pt>
                <c:pt idx="505">
                  <c:v>0.31583030000000001</c:v>
                </c:pt>
                <c:pt idx="506">
                  <c:v>0.31645509999999999</c:v>
                </c:pt>
                <c:pt idx="507">
                  <c:v>0.31707990000000003</c:v>
                </c:pt>
                <c:pt idx="508">
                  <c:v>0.31770480000000001</c:v>
                </c:pt>
                <c:pt idx="509">
                  <c:v>0.31832959999999999</c:v>
                </c:pt>
                <c:pt idx="510">
                  <c:v>0.31895440000000003</c:v>
                </c:pt>
                <c:pt idx="511">
                  <c:v>0.31957920000000001</c:v>
                </c:pt>
                <c:pt idx="512">
                  <c:v>0.32020399999999999</c:v>
                </c:pt>
                <c:pt idx="513">
                  <c:v>0.32082880000000003</c:v>
                </c:pt>
                <c:pt idx="514">
                  <c:v>0.32145360000000001</c:v>
                </c:pt>
                <c:pt idx="515">
                  <c:v>0.32207839999999999</c:v>
                </c:pt>
                <c:pt idx="516">
                  <c:v>0.32270320000000002</c:v>
                </c:pt>
                <c:pt idx="517">
                  <c:v>0.32332810000000001</c:v>
                </c:pt>
                <c:pt idx="518">
                  <c:v>0.32395289999999999</c:v>
                </c:pt>
                <c:pt idx="519">
                  <c:v>0.32457770000000002</c:v>
                </c:pt>
                <c:pt idx="520">
                  <c:v>0.32520250000000001</c:v>
                </c:pt>
                <c:pt idx="521">
                  <c:v>0.32582729999999999</c:v>
                </c:pt>
                <c:pt idx="522">
                  <c:v>0.32645210000000002</c:v>
                </c:pt>
                <c:pt idx="523">
                  <c:v>0.3270769</c:v>
                </c:pt>
                <c:pt idx="524">
                  <c:v>0.32770179999999999</c:v>
                </c:pt>
                <c:pt idx="525">
                  <c:v>0.32832660000000002</c:v>
                </c:pt>
                <c:pt idx="526">
                  <c:v>0.3289514</c:v>
                </c:pt>
                <c:pt idx="527">
                  <c:v>0.32957619999999999</c:v>
                </c:pt>
                <c:pt idx="528">
                  <c:v>0.33020100000000002</c:v>
                </c:pt>
                <c:pt idx="529">
                  <c:v>0.3308258</c:v>
                </c:pt>
                <c:pt idx="530">
                  <c:v>0.33145059999999998</c:v>
                </c:pt>
                <c:pt idx="531">
                  <c:v>0.33207540000000002</c:v>
                </c:pt>
                <c:pt idx="532">
                  <c:v>0.3327002</c:v>
                </c:pt>
                <c:pt idx="533">
                  <c:v>0.33332509999999999</c:v>
                </c:pt>
                <c:pt idx="534">
                  <c:v>0.33394990000000002</c:v>
                </c:pt>
                <c:pt idx="535">
                  <c:v>0.3345747</c:v>
                </c:pt>
                <c:pt idx="536">
                  <c:v>0.33519949999999998</c:v>
                </c:pt>
                <c:pt idx="537">
                  <c:v>0.33582430000000002</c:v>
                </c:pt>
                <c:pt idx="538">
                  <c:v>0.3364491</c:v>
                </c:pt>
                <c:pt idx="539">
                  <c:v>0.33707389999999998</c:v>
                </c:pt>
                <c:pt idx="540">
                  <c:v>0.33769880000000002</c:v>
                </c:pt>
                <c:pt idx="541">
                  <c:v>0.3383236</c:v>
                </c:pt>
                <c:pt idx="542">
                  <c:v>0.33894839999999998</c:v>
                </c:pt>
                <c:pt idx="543">
                  <c:v>0.33957320000000002</c:v>
                </c:pt>
                <c:pt idx="544">
                  <c:v>0.340198</c:v>
                </c:pt>
                <c:pt idx="545">
                  <c:v>0.34082279999999998</c:v>
                </c:pt>
                <c:pt idx="546">
                  <c:v>0.34144760000000002</c:v>
                </c:pt>
                <c:pt idx="547">
                  <c:v>0.3420724</c:v>
                </c:pt>
                <c:pt idx="548">
                  <c:v>0.34269719999999998</c:v>
                </c:pt>
                <c:pt idx="549">
                  <c:v>0.34332210000000002</c:v>
                </c:pt>
                <c:pt idx="550">
                  <c:v>0.3439469</c:v>
                </c:pt>
                <c:pt idx="551">
                  <c:v>0.34457169999999998</c:v>
                </c:pt>
                <c:pt idx="552">
                  <c:v>0.34519650000000002</c:v>
                </c:pt>
                <c:pt idx="553">
                  <c:v>0.3458213</c:v>
                </c:pt>
                <c:pt idx="554">
                  <c:v>0.34644609999999998</c:v>
                </c:pt>
                <c:pt idx="555">
                  <c:v>0.34707090000000002</c:v>
                </c:pt>
                <c:pt idx="556">
                  <c:v>0.3476958</c:v>
                </c:pt>
                <c:pt idx="557">
                  <c:v>0.34832059999999998</c:v>
                </c:pt>
                <c:pt idx="558">
                  <c:v>0.34894540000000002</c:v>
                </c:pt>
                <c:pt idx="559">
                  <c:v>0.3495702</c:v>
                </c:pt>
                <c:pt idx="560">
                  <c:v>0.35019499999999998</c:v>
                </c:pt>
                <c:pt idx="561">
                  <c:v>0.35081980000000001</c:v>
                </c:pt>
                <c:pt idx="562">
                  <c:v>0.3514446</c:v>
                </c:pt>
                <c:pt idx="563">
                  <c:v>0.35206939999999998</c:v>
                </c:pt>
                <c:pt idx="564">
                  <c:v>0.35269420000000001</c:v>
                </c:pt>
                <c:pt idx="565">
                  <c:v>0.3533191</c:v>
                </c:pt>
                <c:pt idx="566">
                  <c:v>0.35394389999999998</c:v>
                </c:pt>
                <c:pt idx="567">
                  <c:v>0.35456870000000001</c:v>
                </c:pt>
                <c:pt idx="568">
                  <c:v>0.3551935</c:v>
                </c:pt>
                <c:pt idx="569">
                  <c:v>0.35581829999999998</c:v>
                </c:pt>
                <c:pt idx="570">
                  <c:v>0.35644310000000001</c:v>
                </c:pt>
                <c:pt idx="571">
                  <c:v>0.35706789999999999</c:v>
                </c:pt>
                <c:pt idx="572">
                  <c:v>0.35769279999999998</c:v>
                </c:pt>
                <c:pt idx="573">
                  <c:v>0.35831760000000001</c:v>
                </c:pt>
                <c:pt idx="574">
                  <c:v>0.35894239999999999</c:v>
                </c:pt>
                <c:pt idx="575">
                  <c:v>0.35956719999999998</c:v>
                </c:pt>
                <c:pt idx="576">
                  <c:v>0.36019200000000001</c:v>
                </c:pt>
                <c:pt idx="577">
                  <c:v>0.36081679999999999</c:v>
                </c:pt>
                <c:pt idx="578">
                  <c:v>0.36144159999999997</c:v>
                </c:pt>
                <c:pt idx="579">
                  <c:v>0.36206640000000001</c:v>
                </c:pt>
                <c:pt idx="580">
                  <c:v>0.36269119999999999</c:v>
                </c:pt>
                <c:pt idx="581">
                  <c:v>0.36331609999999998</c:v>
                </c:pt>
                <c:pt idx="582">
                  <c:v>0.36394090000000001</c:v>
                </c:pt>
                <c:pt idx="583">
                  <c:v>0.36456569999999999</c:v>
                </c:pt>
                <c:pt idx="584">
                  <c:v>0.36519049999999997</c:v>
                </c:pt>
                <c:pt idx="585">
                  <c:v>0.36581530000000001</c:v>
                </c:pt>
                <c:pt idx="586">
                  <c:v>0.36644009999999999</c:v>
                </c:pt>
                <c:pt idx="587">
                  <c:v>0.36706490000000003</c:v>
                </c:pt>
                <c:pt idx="588">
                  <c:v>0.36768980000000001</c:v>
                </c:pt>
                <c:pt idx="589">
                  <c:v>0.36831459999999999</c:v>
                </c:pt>
                <c:pt idx="590">
                  <c:v>0.36893939999999997</c:v>
                </c:pt>
                <c:pt idx="591">
                  <c:v>0.36956420000000001</c:v>
                </c:pt>
                <c:pt idx="592">
                  <c:v>0.37018899999999999</c:v>
                </c:pt>
                <c:pt idx="593">
                  <c:v>0.37081380000000003</c:v>
                </c:pt>
                <c:pt idx="594">
                  <c:v>0.37143860000000001</c:v>
                </c:pt>
                <c:pt idx="595">
                  <c:v>0.37206339999999999</c:v>
                </c:pt>
                <c:pt idx="596">
                  <c:v>0.37268820000000003</c:v>
                </c:pt>
                <c:pt idx="597">
                  <c:v>0.37331310000000001</c:v>
                </c:pt>
                <c:pt idx="598">
                  <c:v>0.37393789999999999</c:v>
                </c:pt>
                <c:pt idx="599">
                  <c:v>0.37456270000000003</c:v>
                </c:pt>
                <c:pt idx="600">
                  <c:v>0.37518750000000001</c:v>
                </c:pt>
                <c:pt idx="601">
                  <c:v>0.37581229999999999</c:v>
                </c:pt>
                <c:pt idx="602">
                  <c:v>0.37643710000000002</c:v>
                </c:pt>
                <c:pt idx="603">
                  <c:v>0.37706190000000001</c:v>
                </c:pt>
                <c:pt idx="604">
                  <c:v>0.37768679999999999</c:v>
                </c:pt>
                <c:pt idx="605">
                  <c:v>0.37831160000000003</c:v>
                </c:pt>
                <c:pt idx="606">
                  <c:v>0.37893640000000001</c:v>
                </c:pt>
                <c:pt idx="607">
                  <c:v>0.37956119999999999</c:v>
                </c:pt>
                <c:pt idx="608">
                  <c:v>0.38018600000000002</c:v>
                </c:pt>
                <c:pt idx="609">
                  <c:v>0.3808108</c:v>
                </c:pt>
                <c:pt idx="610">
                  <c:v>0.38143559999999999</c:v>
                </c:pt>
                <c:pt idx="611">
                  <c:v>0.38206040000000002</c:v>
                </c:pt>
                <c:pt idx="612">
                  <c:v>0.3826852</c:v>
                </c:pt>
                <c:pt idx="613">
                  <c:v>0.38331009999999999</c:v>
                </c:pt>
                <c:pt idx="614">
                  <c:v>0.38393490000000002</c:v>
                </c:pt>
                <c:pt idx="615">
                  <c:v>0.3845597</c:v>
                </c:pt>
                <c:pt idx="616">
                  <c:v>0.38518449999999999</c:v>
                </c:pt>
                <c:pt idx="617">
                  <c:v>0.38580930000000002</c:v>
                </c:pt>
                <c:pt idx="618">
                  <c:v>0.3864341</c:v>
                </c:pt>
                <c:pt idx="619">
                  <c:v>0.38705889999999998</c:v>
                </c:pt>
                <c:pt idx="620">
                  <c:v>0.38768380000000002</c:v>
                </c:pt>
                <c:pt idx="621">
                  <c:v>0.3883086</c:v>
                </c:pt>
                <c:pt idx="622">
                  <c:v>0.38893339999999998</c:v>
                </c:pt>
                <c:pt idx="623">
                  <c:v>0.38955820000000002</c:v>
                </c:pt>
                <c:pt idx="624">
                  <c:v>0.390183</c:v>
                </c:pt>
                <c:pt idx="625">
                  <c:v>0.39080779999999998</c:v>
                </c:pt>
                <c:pt idx="626">
                  <c:v>0.39143260000000002</c:v>
                </c:pt>
                <c:pt idx="627">
                  <c:v>0.3920574</c:v>
                </c:pt>
                <c:pt idx="628">
                  <c:v>0.39268219999999998</c:v>
                </c:pt>
                <c:pt idx="629">
                  <c:v>0.39330710000000002</c:v>
                </c:pt>
                <c:pt idx="630">
                  <c:v>0.3939319</c:v>
                </c:pt>
                <c:pt idx="631">
                  <c:v>0.39455669999999998</c:v>
                </c:pt>
                <c:pt idx="632">
                  <c:v>0.39518150000000002</c:v>
                </c:pt>
                <c:pt idx="633">
                  <c:v>0.3958063</c:v>
                </c:pt>
                <c:pt idx="634">
                  <c:v>0.39643109999999998</c:v>
                </c:pt>
                <c:pt idx="635">
                  <c:v>0.39705590000000002</c:v>
                </c:pt>
                <c:pt idx="636">
                  <c:v>0.3976808</c:v>
                </c:pt>
                <c:pt idx="637">
                  <c:v>0.39830559999999998</c:v>
                </c:pt>
                <c:pt idx="638">
                  <c:v>0.39893040000000002</c:v>
                </c:pt>
                <c:pt idx="639">
                  <c:v>0.3995552</c:v>
                </c:pt>
                <c:pt idx="640">
                  <c:v>0.40017999999999998</c:v>
                </c:pt>
                <c:pt idx="641">
                  <c:v>0.40080480000000002</c:v>
                </c:pt>
                <c:pt idx="642">
                  <c:v>0.4014296</c:v>
                </c:pt>
                <c:pt idx="643">
                  <c:v>0.40205439999999998</c:v>
                </c:pt>
                <c:pt idx="644">
                  <c:v>0.40267920000000001</c:v>
                </c:pt>
                <c:pt idx="645">
                  <c:v>0.4033041</c:v>
                </c:pt>
                <c:pt idx="646">
                  <c:v>0.40392889999999998</c:v>
                </c:pt>
                <c:pt idx="647">
                  <c:v>0.40455370000000002</c:v>
                </c:pt>
                <c:pt idx="648">
                  <c:v>0.4051785</c:v>
                </c:pt>
                <c:pt idx="649">
                  <c:v>0.40580329999999998</c:v>
                </c:pt>
                <c:pt idx="650">
                  <c:v>0.40642810000000001</c:v>
                </c:pt>
                <c:pt idx="651">
                  <c:v>0.4070529</c:v>
                </c:pt>
                <c:pt idx="652">
                  <c:v>0.40767779999999998</c:v>
                </c:pt>
                <c:pt idx="653">
                  <c:v>0.40830260000000002</c:v>
                </c:pt>
                <c:pt idx="654">
                  <c:v>0.4089274</c:v>
                </c:pt>
                <c:pt idx="655">
                  <c:v>0.40955219999999998</c:v>
                </c:pt>
                <c:pt idx="656">
                  <c:v>0.41017700000000001</c:v>
                </c:pt>
                <c:pt idx="657">
                  <c:v>0.41080179999999999</c:v>
                </c:pt>
                <c:pt idx="658">
                  <c:v>0.41142659999999998</c:v>
                </c:pt>
                <c:pt idx="659">
                  <c:v>0.41205140000000001</c:v>
                </c:pt>
                <c:pt idx="660">
                  <c:v>0.41267619999999999</c:v>
                </c:pt>
                <c:pt idx="661">
                  <c:v>0.41330109999999998</c:v>
                </c:pt>
                <c:pt idx="662">
                  <c:v>0.41392590000000001</c:v>
                </c:pt>
                <c:pt idx="663">
                  <c:v>0.41455069999999999</c:v>
                </c:pt>
                <c:pt idx="664">
                  <c:v>0.41517549999999998</c:v>
                </c:pt>
                <c:pt idx="665">
                  <c:v>0.41580030000000001</c:v>
                </c:pt>
                <c:pt idx="666">
                  <c:v>0.41642509999999999</c:v>
                </c:pt>
                <c:pt idx="667">
                  <c:v>0.41704989999999997</c:v>
                </c:pt>
                <c:pt idx="668">
                  <c:v>0.41767480000000001</c:v>
                </c:pt>
                <c:pt idx="669">
                  <c:v>0.41829959999999999</c:v>
                </c:pt>
                <c:pt idx="670">
                  <c:v>0.41892439999999997</c:v>
                </c:pt>
                <c:pt idx="671">
                  <c:v>0.41954920000000001</c:v>
                </c:pt>
                <c:pt idx="672">
                  <c:v>0.42017399999999999</c:v>
                </c:pt>
                <c:pt idx="673">
                  <c:v>0.42079879999999997</c:v>
                </c:pt>
                <c:pt idx="674">
                  <c:v>0.42142360000000001</c:v>
                </c:pt>
                <c:pt idx="675">
                  <c:v>0.42204839999999999</c:v>
                </c:pt>
                <c:pt idx="676">
                  <c:v>0.42267320000000003</c:v>
                </c:pt>
                <c:pt idx="677">
                  <c:v>0.42329810000000001</c:v>
                </c:pt>
                <c:pt idx="678">
                  <c:v>0.42392289999999999</c:v>
                </c:pt>
                <c:pt idx="679">
                  <c:v>0.42454769999999997</c:v>
                </c:pt>
                <c:pt idx="680">
                  <c:v>0.42517250000000001</c:v>
                </c:pt>
                <c:pt idx="681">
                  <c:v>0.42579729999999999</c:v>
                </c:pt>
                <c:pt idx="682">
                  <c:v>0.42642210000000003</c:v>
                </c:pt>
                <c:pt idx="683">
                  <c:v>0.42704690000000001</c:v>
                </c:pt>
                <c:pt idx="684">
                  <c:v>0.42767179999999999</c:v>
                </c:pt>
                <c:pt idx="685">
                  <c:v>0.42829660000000003</c:v>
                </c:pt>
                <c:pt idx="686">
                  <c:v>0.42892140000000001</c:v>
                </c:pt>
                <c:pt idx="687">
                  <c:v>0.42954619999999999</c:v>
                </c:pt>
                <c:pt idx="688">
                  <c:v>0.43017100000000003</c:v>
                </c:pt>
                <c:pt idx="689">
                  <c:v>0.43079580000000001</c:v>
                </c:pt>
                <c:pt idx="690">
                  <c:v>0.43142059999999999</c:v>
                </c:pt>
                <c:pt idx="691">
                  <c:v>0.43204540000000002</c:v>
                </c:pt>
                <c:pt idx="692">
                  <c:v>0.4326702</c:v>
                </c:pt>
                <c:pt idx="693">
                  <c:v>0.43329509999999999</c:v>
                </c:pt>
                <c:pt idx="694">
                  <c:v>0.43391990000000003</c:v>
                </c:pt>
                <c:pt idx="695">
                  <c:v>0.43454470000000001</c:v>
                </c:pt>
                <c:pt idx="696">
                  <c:v>0.43516949999999999</c:v>
                </c:pt>
                <c:pt idx="697">
                  <c:v>0.43579430000000002</c:v>
                </c:pt>
                <c:pt idx="698">
                  <c:v>0.4364191</c:v>
                </c:pt>
                <c:pt idx="699">
                  <c:v>0.43704389999999999</c:v>
                </c:pt>
                <c:pt idx="700">
                  <c:v>0.43766880000000002</c:v>
                </c:pt>
                <c:pt idx="701">
                  <c:v>0.43829360000000001</c:v>
                </c:pt>
                <c:pt idx="702">
                  <c:v>0.43891839999999999</c:v>
                </c:pt>
                <c:pt idx="703">
                  <c:v>0.43954320000000002</c:v>
                </c:pt>
                <c:pt idx="704">
                  <c:v>0.440168</c:v>
                </c:pt>
                <c:pt idx="705">
                  <c:v>0.44079279999999998</c:v>
                </c:pt>
                <c:pt idx="706">
                  <c:v>0.44141760000000002</c:v>
                </c:pt>
                <c:pt idx="707">
                  <c:v>0.4420424</c:v>
                </c:pt>
                <c:pt idx="708">
                  <c:v>0.44266719999999998</c:v>
                </c:pt>
                <c:pt idx="709">
                  <c:v>0.44329210000000002</c:v>
                </c:pt>
                <c:pt idx="710">
                  <c:v>0.4439169</c:v>
                </c:pt>
                <c:pt idx="711">
                  <c:v>0.44454169999999998</c:v>
                </c:pt>
                <c:pt idx="712">
                  <c:v>0.44516650000000002</c:v>
                </c:pt>
                <c:pt idx="713">
                  <c:v>0.4457913</c:v>
                </c:pt>
                <c:pt idx="714">
                  <c:v>0.44641609999999998</c:v>
                </c:pt>
                <c:pt idx="715">
                  <c:v>0.44704090000000002</c:v>
                </c:pt>
                <c:pt idx="716">
                  <c:v>0.4476658</c:v>
                </c:pt>
                <c:pt idx="717">
                  <c:v>0.44829059999999998</c:v>
                </c:pt>
                <c:pt idx="718">
                  <c:v>0.44891540000000002</c:v>
                </c:pt>
                <c:pt idx="719">
                  <c:v>0.4495402</c:v>
                </c:pt>
                <c:pt idx="720">
                  <c:v>0.45016499999999998</c:v>
                </c:pt>
                <c:pt idx="721">
                  <c:v>0.45078980000000002</c:v>
                </c:pt>
                <c:pt idx="722">
                  <c:v>0.4514146</c:v>
                </c:pt>
                <c:pt idx="723">
                  <c:v>0.45203939999999998</c:v>
                </c:pt>
                <c:pt idx="724">
                  <c:v>0.45266420000000002</c:v>
                </c:pt>
                <c:pt idx="725">
                  <c:v>0.4532891</c:v>
                </c:pt>
                <c:pt idx="726">
                  <c:v>0.45391389999999998</c:v>
                </c:pt>
                <c:pt idx="727">
                  <c:v>0.45453870000000002</c:v>
                </c:pt>
                <c:pt idx="728">
                  <c:v>0.4551635</c:v>
                </c:pt>
                <c:pt idx="729">
                  <c:v>0.45578829999999998</c:v>
                </c:pt>
                <c:pt idx="730">
                  <c:v>0.45641310000000002</c:v>
                </c:pt>
                <c:pt idx="731">
                  <c:v>0.4570379</c:v>
                </c:pt>
                <c:pt idx="732">
                  <c:v>0.45766279999999998</c:v>
                </c:pt>
                <c:pt idx="733">
                  <c:v>0.45828760000000002</c:v>
                </c:pt>
                <c:pt idx="734">
                  <c:v>0.4589124</c:v>
                </c:pt>
                <c:pt idx="735">
                  <c:v>0.45953719999999998</c:v>
                </c:pt>
                <c:pt idx="736">
                  <c:v>0.46016200000000002</c:v>
                </c:pt>
                <c:pt idx="737">
                  <c:v>0.4607868</c:v>
                </c:pt>
                <c:pt idx="738">
                  <c:v>0.46141159999999998</c:v>
                </c:pt>
                <c:pt idx="739">
                  <c:v>0.46203640000000001</c:v>
                </c:pt>
                <c:pt idx="740">
                  <c:v>0.46266119999999999</c:v>
                </c:pt>
                <c:pt idx="741">
                  <c:v>0.46328609999999998</c:v>
                </c:pt>
                <c:pt idx="742">
                  <c:v>0.46391090000000001</c:v>
                </c:pt>
                <c:pt idx="743">
                  <c:v>0.4645357</c:v>
                </c:pt>
                <c:pt idx="744">
                  <c:v>0.46516049999999998</c:v>
                </c:pt>
                <c:pt idx="745">
                  <c:v>0.46578530000000001</c:v>
                </c:pt>
                <c:pt idx="746">
                  <c:v>0.46641009999999999</c:v>
                </c:pt>
                <c:pt idx="747">
                  <c:v>0.46703489999999998</c:v>
                </c:pt>
                <c:pt idx="748">
                  <c:v>0.46765980000000001</c:v>
                </c:pt>
                <c:pt idx="749">
                  <c:v>0.4682846</c:v>
                </c:pt>
                <c:pt idx="750">
                  <c:v>0.46890939999999998</c:v>
                </c:pt>
                <c:pt idx="751">
                  <c:v>0.46953420000000001</c:v>
                </c:pt>
                <c:pt idx="752">
                  <c:v>0.47015899999999999</c:v>
                </c:pt>
                <c:pt idx="753">
                  <c:v>0.47078379999999997</c:v>
                </c:pt>
                <c:pt idx="754">
                  <c:v>0.47140860000000001</c:v>
                </c:pt>
                <c:pt idx="755">
                  <c:v>0.47203339999999999</c:v>
                </c:pt>
                <c:pt idx="756">
                  <c:v>0.47265819999999997</c:v>
                </c:pt>
                <c:pt idx="757">
                  <c:v>0.47328310000000001</c:v>
                </c:pt>
                <c:pt idx="758">
                  <c:v>0.47390789999999999</c:v>
                </c:pt>
                <c:pt idx="759">
                  <c:v>0.47453269999999997</c:v>
                </c:pt>
                <c:pt idx="760">
                  <c:v>0.47515750000000001</c:v>
                </c:pt>
                <c:pt idx="761">
                  <c:v>0.47578229999999999</c:v>
                </c:pt>
                <c:pt idx="762">
                  <c:v>0.47640709999999997</c:v>
                </c:pt>
                <c:pt idx="763">
                  <c:v>0.47703190000000001</c:v>
                </c:pt>
                <c:pt idx="764">
                  <c:v>0.47765679999999999</c:v>
                </c:pt>
                <c:pt idx="765">
                  <c:v>0.47828159999999997</c:v>
                </c:pt>
                <c:pt idx="766">
                  <c:v>0.47890640000000001</c:v>
                </c:pt>
                <c:pt idx="767">
                  <c:v>0.47953119999999999</c:v>
                </c:pt>
                <c:pt idx="768">
                  <c:v>0.48015600000000003</c:v>
                </c:pt>
                <c:pt idx="769">
                  <c:v>0.48078080000000001</c:v>
                </c:pt>
                <c:pt idx="770">
                  <c:v>0.48140559999999999</c:v>
                </c:pt>
                <c:pt idx="771">
                  <c:v>0.48203040000000003</c:v>
                </c:pt>
                <c:pt idx="772">
                  <c:v>0.48265520000000001</c:v>
                </c:pt>
                <c:pt idx="773">
                  <c:v>0.48328009999999999</c:v>
                </c:pt>
                <c:pt idx="774">
                  <c:v>0.48390490000000003</c:v>
                </c:pt>
                <c:pt idx="775">
                  <c:v>0.48452970000000001</c:v>
                </c:pt>
                <c:pt idx="776">
                  <c:v>0.48515449999999999</c:v>
                </c:pt>
                <c:pt idx="777">
                  <c:v>0.48577930000000002</c:v>
                </c:pt>
                <c:pt idx="778">
                  <c:v>0.48640410000000001</c:v>
                </c:pt>
                <c:pt idx="779">
                  <c:v>0.48702889999999999</c:v>
                </c:pt>
                <c:pt idx="780">
                  <c:v>0.48765380000000003</c:v>
                </c:pt>
                <c:pt idx="781">
                  <c:v>0.48827860000000001</c:v>
                </c:pt>
                <c:pt idx="782">
                  <c:v>0.48890339999999999</c:v>
                </c:pt>
                <c:pt idx="783">
                  <c:v>0.48952820000000002</c:v>
                </c:pt>
                <c:pt idx="784">
                  <c:v>0.49015300000000001</c:v>
                </c:pt>
                <c:pt idx="785">
                  <c:v>0.49077779999999999</c:v>
                </c:pt>
                <c:pt idx="786">
                  <c:v>0.49140260000000002</c:v>
                </c:pt>
                <c:pt idx="787">
                  <c:v>0.4920274</c:v>
                </c:pt>
                <c:pt idx="788">
                  <c:v>0.49265219999999998</c:v>
                </c:pt>
                <c:pt idx="789">
                  <c:v>0.49327710000000002</c:v>
                </c:pt>
                <c:pt idx="790">
                  <c:v>0.4939019</c:v>
                </c:pt>
                <c:pt idx="791">
                  <c:v>0.49452669999999999</c:v>
                </c:pt>
                <c:pt idx="792">
                  <c:v>0.49515150000000002</c:v>
                </c:pt>
                <c:pt idx="793">
                  <c:v>0.4957763</c:v>
                </c:pt>
                <c:pt idx="794">
                  <c:v>0.49640109999999998</c:v>
                </c:pt>
                <c:pt idx="795">
                  <c:v>0.49702590000000002</c:v>
                </c:pt>
                <c:pt idx="796">
                  <c:v>0.4976508</c:v>
                </c:pt>
                <c:pt idx="797">
                  <c:v>0.49827559999999999</c:v>
                </c:pt>
                <c:pt idx="798">
                  <c:v>0.49890040000000002</c:v>
                </c:pt>
                <c:pt idx="799">
                  <c:v>0.4995252</c:v>
                </c:pt>
                <c:pt idx="800">
                  <c:v>0.50014999999999998</c:v>
                </c:pt>
                <c:pt idx="801">
                  <c:v>0.50077479999999996</c:v>
                </c:pt>
                <c:pt idx="802">
                  <c:v>0.50139959999999995</c:v>
                </c:pt>
                <c:pt idx="803">
                  <c:v>0.50202440000000004</c:v>
                </c:pt>
                <c:pt idx="804">
                  <c:v>0.50264920000000002</c:v>
                </c:pt>
                <c:pt idx="805">
                  <c:v>0.50327409999999995</c:v>
                </c:pt>
                <c:pt idx="806">
                  <c:v>0.50389890000000004</c:v>
                </c:pt>
                <c:pt idx="807">
                  <c:v>0.50452370000000002</c:v>
                </c:pt>
                <c:pt idx="808">
                  <c:v>0.5051485</c:v>
                </c:pt>
                <c:pt idx="809">
                  <c:v>0.50577329999999998</c:v>
                </c:pt>
                <c:pt idx="810">
                  <c:v>0.50639809999999996</c:v>
                </c:pt>
                <c:pt idx="811">
                  <c:v>0.50702290000000005</c:v>
                </c:pt>
                <c:pt idx="812">
                  <c:v>0.50764779999999998</c:v>
                </c:pt>
                <c:pt idx="813">
                  <c:v>0.50827259999999996</c:v>
                </c:pt>
                <c:pt idx="814">
                  <c:v>0.50889740000000006</c:v>
                </c:pt>
                <c:pt idx="815">
                  <c:v>0.50952220000000004</c:v>
                </c:pt>
                <c:pt idx="816">
                  <c:v>0.51014700000000002</c:v>
                </c:pt>
                <c:pt idx="817">
                  <c:v>0.5107718</c:v>
                </c:pt>
                <c:pt idx="818">
                  <c:v>0.51139659999999998</c:v>
                </c:pt>
                <c:pt idx="819">
                  <c:v>0.51202139999999996</c:v>
                </c:pt>
                <c:pt idx="820">
                  <c:v>0.51264620000000005</c:v>
                </c:pt>
                <c:pt idx="821">
                  <c:v>0.51327109999999998</c:v>
                </c:pt>
                <c:pt idx="822">
                  <c:v>0.51389589999999996</c:v>
                </c:pt>
                <c:pt idx="823">
                  <c:v>0.51452070000000005</c:v>
                </c:pt>
                <c:pt idx="824">
                  <c:v>0.51514550000000003</c:v>
                </c:pt>
                <c:pt idx="825">
                  <c:v>0.51577030000000001</c:v>
                </c:pt>
                <c:pt idx="826">
                  <c:v>0.5163951</c:v>
                </c:pt>
                <c:pt idx="827">
                  <c:v>0.51701989999999998</c:v>
                </c:pt>
                <c:pt idx="828">
                  <c:v>0.51764480000000002</c:v>
                </c:pt>
                <c:pt idx="829">
                  <c:v>0.5182696</c:v>
                </c:pt>
                <c:pt idx="830">
                  <c:v>0.51889439999999998</c:v>
                </c:pt>
                <c:pt idx="831">
                  <c:v>0.51951919999999996</c:v>
                </c:pt>
                <c:pt idx="832">
                  <c:v>0.52014400000000005</c:v>
                </c:pt>
                <c:pt idx="833">
                  <c:v>0.52076880000000003</c:v>
                </c:pt>
                <c:pt idx="834">
                  <c:v>0.52139360000000001</c:v>
                </c:pt>
                <c:pt idx="835">
                  <c:v>0.52201839999999999</c:v>
                </c:pt>
                <c:pt idx="836">
                  <c:v>0.52264319999999997</c:v>
                </c:pt>
                <c:pt idx="837">
                  <c:v>0.52326810000000001</c:v>
                </c:pt>
                <c:pt idx="838">
                  <c:v>0.52389289999999999</c:v>
                </c:pt>
                <c:pt idx="839">
                  <c:v>0.52451769999999998</c:v>
                </c:pt>
                <c:pt idx="840">
                  <c:v>0.52514249999999996</c:v>
                </c:pt>
                <c:pt idx="841">
                  <c:v>0.52576730000000005</c:v>
                </c:pt>
                <c:pt idx="842">
                  <c:v>0.52639210000000003</c:v>
                </c:pt>
                <c:pt idx="843">
                  <c:v>0.52701690000000001</c:v>
                </c:pt>
                <c:pt idx="844">
                  <c:v>0.52764180000000005</c:v>
                </c:pt>
                <c:pt idx="845">
                  <c:v>0.52826660000000003</c:v>
                </c:pt>
                <c:pt idx="846">
                  <c:v>0.52889140000000001</c:v>
                </c:pt>
                <c:pt idx="847">
                  <c:v>0.52951619999999999</c:v>
                </c:pt>
                <c:pt idx="848">
                  <c:v>0.53014099999999997</c:v>
                </c:pt>
                <c:pt idx="849">
                  <c:v>0.53076579999999995</c:v>
                </c:pt>
                <c:pt idx="850">
                  <c:v>0.53139060000000005</c:v>
                </c:pt>
                <c:pt idx="851">
                  <c:v>0.53201540000000003</c:v>
                </c:pt>
                <c:pt idx="852">
                  <c:v>0.53264020000000001</c:v>
                </c:pt>
                <c:pt idx="853">
                  <c:v>0.53326510000000005</c:v>
                </c:pt>
                <c:pt idx="854">
                  <c:v>0.53388990000000003</c:v>
                </c:pt>
                <c:pt idx="855">
                  <c:v>0.53451470000000001</c:v>
                </c:pt>
                <c:pt idx="856">
                  <c:v>0.53513949999999999</c:v>
                </c:pt>
                <c:pt idx="857">
                  <c:v>0.53576429999999997</c:v>
                </c:pt>
                <c:pt idx="858">
                  <c:v>0.53638909999999995</c:v>
                </c:pt>
                <c:pt idx="859">
                  <c:v>0.53701390000000004</c:v>
                </c:pt>
                <c:pt idx="860">
                  <c:v>0.53763879999999997</c:v>
                </c:pt>
                <c:pt idx="861">
                  <c:v>0.53826359999999995</c:v>
                </c:pt>
                <c:pt idx="862">
                  <c:v>0.53888840000000005</c:v>
                </c:pt>
                <c:pt idx="863">
                  <c:v>0.53951320000000003</c:v>
                </c:pt>
                <c:pt idx="864">
                  <c:v>0.54013800000000001</c:v>
                </c:pt>
                <c:pt idx="865">
                  <c:v>0.54076279999999999</c:v>
                </c:pt>
                <c:pt idx="866">
                  <c:v>0.54138759999999997</c:v>
                </c:pt>
                <c:pt idx="867">
                  <c:v>0.54201239999999995</c:v>
                </c:pt>
                <c:pt idx="868">
                  <c:v>0.54263720000000004</c:v>
                </c:pt>
                <c:pt idx="869">
                  <c:v>0.54326209999999997</c:v>
                </c:pt>
                <c:pt idx="870">
                  <c:v>0.54388689999999995</c:v>
                </c:pt>
                <c:pt idx="871">
                  <c:v>0.54451170000000004</c:v>
                </c:pt>
                <c:pt idx="872">
                  <c:v>0.54513650000000002</c:v>
                </c:pt>
                <c:pt idx="873">
                  <c:v>0.5457613</c:v>
                </c:pt>
                <c:pt idx="874">
                  <c:v>0.54638609999999999</c:v>
                </c:pt>
                <c:pt idx="875">
                  <c:v>0.54701089999999997</c:v>
                </c:pt>
                <c:pt idx="876">
                  <c:v>0.54763580000000001</c:v>
                </c:pt>
                <c:pt idx="877">
                  <c:v>0.54826059999999999</c:v>
                </c:pt>
                <c:pt idx="878">
                  <c:v>0.54888539999999997</c:v>
                </c:pt>
                <c:pt idx="879">
                  <c:v>0.54951019999999995</c:v>
                </c:pt>
                <c:pt idx="880">
                  <c:v>0.55013500000000004</c:v>
                </c:pt>
                <c:pt idx="881">
                  <c:v>0.55075980000000002</c:v>
                </c:pt>
                <c:pt idx="882">
                  <c:v>0.5513846</c:v>
                </c:pt>
                <c:pt idx="883">
                  <c:v>0.55200939999999998</c:v>
                </c:pt>
                <c:pt idx="884">
                  <c:v>0.55263419999999996</c:v>
                </c:pt>
                <c:pt idx="885">
                  <c:v>0.5532591</c:v>
                </c:pt>
                <c:pt idx="886">
                  <c:v>0.55388389999999998</c:v>
                </c:pt>
                <c:pt idx="887">
                  <c:v>0.55450869999999997</c:v>
                </c:pt>
                <c:pt idx="888">
                  <c:v>0.55513349999999995</c:v>
                </c:pt>
                <c:pt idx="889">
                  <c:v>0.55575830000000004</c:v>
                </c:pt>
                <c:pt idx="890">
                  <c:v>0.55638310000000002</c:v>
                </c:pt>
                <c:pt idx="891">
                  <c:v>0.5570079</c:v>
                </c:pt>
                <c:pt idx="892">
                  <c:v>0.55763280000000004</c:v>
                </c:pt>
                <c:pt idx="893">
                  <c:v>0.55825760000000002</c:v>
                </c:pt>
                <c:pt idx="894">
                  <c:v>0.5588824</c:v>
                </c:pt>
                <c:pt idx="895">
                  <c:v>0.55950719999999998</c:v>
                </c:pt>
                <c:pt idx="896">
                  <c:v>0.56013199999999996</c:v>
                </c:pt>
                <c:pt idx="897">
                  <c:v>0.56075680000000006</c:v>
                </c:pt>
                <c:pt idx="898">
                  <c:v>0.56138160000000004</c:v>
                </c:pt>
                <c:pt idx="899">
                  <c:v>0.56200640000000002</c:v>
                </c:pt>
                <c:pt idx="900">
                  <c:v>0.5626312</c:v>
                </c:pt>
                <c:pt idx="901">
                  <c:v>0.56325610000000004</c:v>
                </c:pt>
                <c:pt idx="902">
                  <c:v>0.56388090000000002</c:v>
                </c:pt>
                <c:pt idx="903">
                  <c:v>0.5645057</c:v>
                </c:pt>
                <c:pt idx="904">
                  <c:v>0.56513049999999998</c:v>
                </c:pt>
                <c:pt idx="905">
                  <c:v>0.56575529999999996</c:v>
                </c:pt>
                <c:pt idx="906">
                  <c:v>0.56638010000000005</c:v>
                </c:pt>
                <c:pt idx="907">
                  <c:v>0.56700490000000003</c:v>
                </c:pt>
                <c:pt idx="908">
                  <c:v>0.56762979999999996</c:v>
                </c:pt>
                <c:pt idx="909">
                  <c:v>0.56825460000000005</c:v>
                </c:pt>
                <c:pt idx="910">
                  <c:v>0.56887940000000004</c:v>
                </c:pt>
                <c:pt idx="911">
                  <c:v>0.56950420000000002</c:v>
                </c:pt>
                <c:pt idx="912">
                  <c:v>0.570129</c:v>
                </c:pt>
                <c:pt idx="913">
                  <c:v>0.57075379999999998</c:v>
                </c:pt>
                <c:pt idx="914">
                  <c:v>0.57137859999999996</c:v>
                </c:pt>
                <c:pt idx="915">
                  <c:v>0.57200340000000005</c:v>
                </c:pt>
                <c:pt idx="916">
                  <c:v>0.57262820000000003</c:v>
                </c:pt>
                <c:pt idx="917">
                  <c:v>0.57325309999999996</c:v>
                </c:pt>
                <c:pt idx="918">
                  <c:v>0.57387790000000005</c:v>
                </c:pt>
                <c:pt idx="919">
                  <c:v>0.57450270000000003</c:v>
                </c:pt>
                <c:pt idx="920">
                  <c:v>0.57512750000000001</c:v>
                </c:pt>
                <c:pt idx="921">
                  <c:v>0.57575229999999999</c:v>
                </c:pt>
                <c:pt idx="922">
                  <c:v>0.57637709999999998</c:v>
                </c:pt>
                <c:pt idx="923">
                  <c:v>0.57700189999999996</c:v>
                </c:pt>
                <c:pt idx="924">
                  <c:v>0.5776268</c:v>
                </c:pt>
                <c:pt idx="925">
                  <c:v>0.57825159999999998</c:v>
                </c:pt>
                <c:pt idx="926">
                  <c:v>0.57887639999999996</c:v>
                </c:pt>
                <c:pt idx="927">
                  <c:v>0.57950120000000005</c:v>
                </c:pt>
                <c:pt idx="928">
                  <c:v>0.58012600000000003</c:v>
                </c:pt>
                <c:pt idx="929">
                  <c:v>0.58075080000000001</c:v>
                </c:pt>
                <c:pt idx="930">
                  <c:v>0.58137559999999999</c:v>
                </c:pt>
                <c:pt idx="931">
                  <c:v>0.58200039999999997</c:v>
                </c:pt>
                <c:pt idx="932">
                  <c:v>0.58262519999999995</c:v>
                </c:pt>
                <c:pt idx="933">
                  <c:v>0.58325009999999999</c:v>
                </c:pt>
                <c:pt idx="934">
                  <c:v>0.58387489999999997</c:v>
                </c:pt>
                <c:pt idx="935">
                  <c:v>0.58449969999999996</c:v>
                </c:pt>
                <c:pt idx="936">
                  <c:v>0.58512450000000005</c:v>
                </c:pt>
                <c:pt idx="937">
                  <c:v>0.58574930000000003</c:v>
                </c:pt>
                <c:pt idx="938">
                  <c:v>0.58637410000000001</c:v>
                </c:pt>
                <c:pt idx="939">
                  <c:v>0.58699889999999999</c:v>
                </c:pt>
                <c:pt idx="940">
                  <c:v>0.58762380000000003</c:v>
                </c:pt>
                <c:pt idx="941">
                  <c:v>0.58824860000000001</c:v>
                </c:pt>
                <c:pt idx="942">
                  <c:v>0.58887339999999999</c:v>
                </c:pt>
                <c:pt idx="943">
                  <c:v>0.58949819999999997</c:v>
                </c:pt>
                <c:pt idx="944">
                  <c:v>0.59012299999999995</c:v>
                </c:pt>
                <c:pt idx="945">
                  <c:v>0.59074780000000005</c:v>
                </c:pt>
                <c:pt idx="946">
                  <c:v>0.59137260000000003</c:v>
                </c:pt>
                <c:pt idx="947">
                  <c:v>0.59199740000000001</c:v>
                </c:pt>
                <c:pt idx="948">
                  <c:v>0.59262219999999999</c:v>
                </c:pt>
                <c:pt idx="949">
                  <c:v>0.59324710000000003</c:v>
                </c:pt>
                <c:pt idx="950">
                  <c:v>0.59387190000000001</c:v>
                </c:pt>
                <c:pt idx="951">
                  <c:v>0.59449669999999999</c:v>
                </c:pt>
                <c:pt idx="952">
                  <c:v>0.59512149999999997</c:v>
                </c:pt>
                <c:pt idx="953">
                  <c:v>0.59574629999999995</c:v>
                </c:pt>
                <c:pt idx="954">
                  <c:v>0.59637110000000004</c:v>
                </c:pt>
                <c:pt idx="955">
                  <c:v>0.59699590000000002</c:v>
                </c:pt>
                <c:pt idx="956">
                  <c:v>0.59762079999999995</c:v>
                </c:pt>
                <c:pt idx="957">
                  <c:v>0.59824560000000004</c:v>
                </c:pt>
                <c:pt idx="958">
                  <c:v>0.59887040000000002</c:v>
                </c:pt>
                <c:pt idx="959">
                  <c:v>0.59949520000000001</c:v>
                </c:pt>
                <c:pt idx="960">
                  <c:v>0.60011999999999999</c:v>
                </c:pt>
                <c:pt idx="961">
                  <c:v>0.60074479999999997</c:v>
                </c:pt>
                <c:pt idx="962">
                  <c:v>0.60136959999999995</c:v>
                </c:pt>
                <c:pt idx="963">
                  <c:v>0.60199440000000004</c:v>
                </c:pt>
                <c:pt idx="964">
                  <c:v>0.60261920000000002</c:v>
                </c:pt>
                <c:pt idx="965">
                  <c:v>0.60324409999999995</c:v>
                </c:pt>
                <c:pt idx="966">
                  <c:v>0.60386890000000004</c:v>
                </c:pt>
                <c:pt idx="967">
                  <c:v>0.60449370000000002</c:v>
                </c:pt>
                <c:pt idx="968">
                  <c:v>0.6051185</c:v>
                </c:pt>
                <c:pt idx="969">
                  <c:v>0.60574329999999998</c:v>
                </c:pt>
                <c:pt idx="970">
                  <c:v>0.60636809999999997</c:v>
                </c:pt>
                <c:pt idx="971">
                  <c:v>0.60699289999999995</c:v>
                </c:pt>
                <c:pt idx="972">
                  <c:v>0.60761779999999999</c:v>
                </c:pt>
                <c:pt idx="973">
                  <c:v>0.60824259999999997</c:v>
                </c:pt>
                <c:pt idx="974">
                  <c:v>0.60886739999999995</c:v>
                </c:pt>
                <c:pt idx="975">
                  <c:v>0.60949220000000004</c:v>
                </c:pt>
                <c:pt idx="976">
                  <c:v>0.61011700000000002</c:v>
                </c:pt>
                <c:pt idx="977">
                  <c:v>0.6107418</c:v>
                </c:pt>
                <c:pt idx="978">
                  <c:v>0.61136659999999998</c:v>
                </c:pt>
                <c:pt idx="979">
                  <c:v>0.61199139999999996</c:v>
                </c:pt>
                <c:pt idx="980">
                  <c:v>0.61261620000000006</c:v>
                </c:pt>
                <c:pt idx="981">
                  <c:v>0.61324109999999998</c:v>
                </c:pt>
                <c:pt idx="982">
                  <c:v>0.61386589999999996</c:v>
                </c:pt>
                <c:pt idx="983">
                  <c:v>0.61449069999999995</c:v>
                </c:pt>
                <c:pt idx="984">
                  <c:v>0.61511550000000004</c:v>
                </c:pt>
                <c:pt idx="985">
                  <c:v>0.61574030000000002</c:v>
                </c:pt>
                <c:pt idx="986">
                  <c:v>0.6163651</c:v>
                </c:pt>
                <c:pt idx="987">
                  <c:v>0.61698989999999998</c:v>
                </c:pt>
                <c:pt idx="988">
                  <c:v>0.61761480000000002</c:v>
                </c:pt>
                <c:pt idx="989">
                  <c:v>0.6182396</c:v>
                </c:pt>
                <c:pt idx="990">
                  <c:v>0.61886439999999998</c:v>
                </c:pt>
                <c:pt idx="991">
                  <c:v>0.61948919999999996</c:v>
                </c:pt>
                <c:pt idx="992">
                  <c:v>0.62011400000000005</c:v>
                </c:pt>
                <c:pt idx="993">
                  <c:v>0.62073880000000003</c:v>
                </c:pt>
                <c:pt idx="994">
                  <c:v>0.62136360000000002</c:v>
                </c:pt>
                <c:pt idx="995">
                  <c:v>0.6219884</c:v>
                </c:pt>
                <c:pt idx="996">
                  <c:v>0.62261319999999998</c:v>
                </c:pt>
                <c:pt idx="997">
                  <c:v>0.62323810000000002</c:v>
                </c:pt>
                <c:pt idx="998">
                  <c:v>0.6238629</c:v>
                </c:pt>
                <c:pt idx="999">
                  <c:v>0.62448769999999998</c:v>
                </c:pt>
                <c:pt idx="1000">
                  <c:v>0.62511249999999996</c:v>
                </c:pt>
                <c:pt idx="1001">
                  <c:v>0.62573730000000005</c:v>
                </c:pt>
                <c:pt idx="1002">
                  <c:v>0.62636210000000003</c:v>
                </c:pt>
                <c:pt idx="1003">
                  <c:v>0.62698690000000001</c:v>
                </c:pt>
                <c:pt idx="1004">
                  <c:v>0.62761180000000005</c:v>
                </c:pt>
                <c:pt idx="1005">
                  <c:v>0.62823660000000003</c:v>
                </c:pt>
                <c:pt idx="1006">
                  <c:v>0.62886140000000001</c:v>
                </c:pt>
                <c:pt idx="1007">
                  <c:v>0.6294862</c:v>
                </c:pt>
                <c:pt idx="1008">
                  <c:v>0.63011099999999998</c:v>
                </c:pt>
                <c:pt idx="1009">
                  <c:v>0.63073579999999996</c:v>
                </c:pt>
                <c:pt idx="1010">
                  <c:v>0.63136060000000005</c:v>
                </c:pt>
                <c:pt idx="1011">
                  <c:v>0.63198540000000003</c:v>
                </c:pt>
                <c:pt idx="1012">
                  <c:v>0.63261020000000001</c:v>
                </c:pt>
                <c:pt idx="1013">
                  <c:v>0.63323510000000005</c:v>
                </c:pt>
                <c:pt idx="1014">
                  <c:v>0.63385990000000003</c:v>
                </c:pt>
                <c:pt idx="1015">
                  <c:v>0.63448470000000001</c:v>
                </c:pt>
                <c:pt idx="1016">
                  <c:v>0.63510949999999999</c:v>
                </c:pt>
                <c:pt idx="1017">
                  <c:v>0.63573429999999997</c:v>
                </c:pt>
                <c:pt idx="1018">
                  <c:v>0.63635909999999996</c:v>
                </c:pt>
                <c:pt idx="1019">
                  <c:v>0.63698390000000005</c:v>
                </c:pt>
                <c:pt idx="1020">
                  <c:v>0.63760879999999998</c:v>
                </c:pt>
                <c:pt idx="1021">
                  <c:v>0.63823359999999996</c:v>
                </c:pt>
                <c:pt idx="1022">
                  <c:v>0.63885840000000005</c:v>
                </c:pt>
                <c:pt idx="1023">
                  <c:v>0.63948320000000003</c:v>
                </c:pt>
                <c:pt idx="1024">
                  <c:v>0.64010800000000001</c:v>
                </c:pt>
                <c:pt idx="1025">
                  <c:v>0.64073279999999999</c:v>
                </c:pt>
                <c:pt idx="1026">
                  <c:v>0.64135759999999997</c:v>
                </c:pt>
                <c:pt idx="1027">
                  <c:v>0.64198239999999995</c:v>
                </c:pt>
                <c:pt idx="1028">
                  <c:v>0.64260720000000005</c:v>
                </c:pt>
                <c:pt idx="1029">
                  <c:v>0.64323209999999997</c:v>
                </c:pt>
                <c:pt idx="1030">
                  <c:v>0.64385689999999995</c:v>
                </c:pt>
                <c:pt idx="1031">
                  <c:v>0.64448170000000005</c:v>
                </c:pt>
                <c:pt idx="1032">
                  <c:v>0.64510650000000003</c:v>
                </c:pt>
                <c:pt idx="1033">
                  <c:v>0.64573130000000001</c:v>
                </c:pt>
                <c:pt idx="1034">
                  <c:v>0.64635609999999999</c:v>
                </c:pt>
                <c:pt idx="1035">
                  <c:v>0.64698089999999997</c:v>
                </c:pt>
                <c:pt idx="1036">
                  <c:v>0.64760580000000001</c:v>
                </c:pt>
                <c:pt idx="1037">
                  <c:v>0.64823059999999999</c:v>
                </c:pt>
                <c:pt idx="1038">
                  <c:v>0.64885539999999997</c:v>
                </c:pt>
                <c:pt idx="1039">
                  <c:v>0.64948019999999995</c:v>
                </c:pt>
                <c:pt idx="1040">
                  <c:v>0.65010500000000004</c:v>
                </c:pt>
                <c:pt idx="1041">
                  <c:v>0.65072980000000002</c:v>
                </c:pt>
                <c:pt idx="1042">
                  <c:v>0.65135460000000001</c:v>
                </c:pt>
                <c:pt idx="1043">
                  <c:v>0.65197939999999999</c:v>
                </c:pt>
                <c:pt idx="1044">
                  <c:v>0.65260419999999997</c:v>
                </c:pt>
                <c:pt idx="1045">
                  <c:v>0.65322910000000001</c:v>
                </c:pt>
                <c:pt idx="1046">
                  <c:v>0.65385389999999999</c:v>
                </c:pt>
                <c:pt idx="1047">
                  <c:v>0.65447869999999997</c:v>
                </c:pt>
                <c:pt idx="1048">
                  <c:v>0.65510349999999995</c:v>
                </c:pt>
                <c:pt idx="1049">
                  <c:v>0.65572830000000004</c:v>
                </c:pt>
                <c:pt idx="1050">
                  <c:v>0.65635310000000002</c:v>
                </c:pt>
                <c:pt idx="1051">
                  <c:v>0.6569779</c:v>
                </c:pt>
                <c:pt idx="1052">
                  <c:v>0.65760280000000004</c:v>
                </c:pt>
                <c:pt idx="1053">
                  <c:v>0.65822760000000002</c:v>
                </c:pt>
                <c:pt idx="1054">
                  <c:v>0.6588524</c:v>
                </c:pt>
                <c:pt idx="1055">
                  <c:v>0.65947719999999999</c:v>
                </c:pt>
                <c:pt idx="1056">
                  <c:v>0.66010199999999997</c:v>
                </c:pt>
                <c:pt idx="1057">
                  <c:v>0.66072679999999995</c:v>
                </c:pt>
                <c:pt idx="1058">
                  <c:v>0.66135160000000004</c:v>
                </c:pt>
                <c:pt idx="1059">
                  <c:v>0.66197640000000002</c:v>
                </c:pt>
                <c:pt idx="1060">
                  <c:v>0.6626012</c:v>
                </c:pt>
                <c:pt idx="1061">
                  <c:v>0.66322610000000004</c:v>
                </c:pt>
                <c:pt idx="1062">
                  <c:v>0.66385090000000002</c:v>
                </c:pt>
                <c:pt idx="1063">
                  <c:v>0.6644757</c:v>
                </c:pt>
                <c:pt idx="1064">
                  <c:v>0.66510049999999998</c:v>
                </c:pt>
                <c:pt idx="1065">
                  <c:v>0.66572529999999996</c:v>
                </c:pt>
                <c:pt idx="1066">
                  <c:v>0.66635009999999995</c:v>
                </c:pt>
                <c:pt idx="1067">
                  <c:v>0.66697490000000004</c:v>
                </c:pt>
                <c:pt idx="1068">
                  <c:v>0.66759979999999997</c:v>
                </c:pt>
                <c:pt idx="1069">
                  <c:v>0.66822459999999995</c:v>
                </c:pt>
                <c:pt idx="1070">
                  <c:v>0.66884940000000004</c:v>
                </c:pt>
                <c:pt idx="1071">
                  <c:v>0.66947420000000002</c:v>
                </c:pt>
                <c:pt idx="1072">
                  <c:v>0.670099</c:v>
                </c:pt>
                <c:pt idx="1073">
                  <c:v>0.67072379999999998</c:v>
                </c:pt>
                <c:pt idx="1074">
                  <c:v>0.67134859999999996</c:v>
                </c:pt>
                <c:pt idx="1075">
                  <c:v>0.67197340000000005</c:v>
                </c:pt>
                <c:pt idx="1076">
                  <c:v>0.67259820000000003</c:v>
                </c:pt>
                <c:pt idx="1077">
                  <c:v>0.67322309999999996</c:v>
                </c:pt>
                <c:pt idx="1078">
                  <c:v>0.67384790000000006</c:v>
                </c:pt>
                <c:pt idx="1079">
                  <c:v>0.67447270000000004</c:v>
                </c:pt>
                <c:pt idx="1080">
                  <c:v>0.67509750000000002</c:v>
                </c:pt>
                <c:pt idx="1081">
                  <c:v>0.6757223</c:v>
                </c:pt>
                <c:pt idx="1082">
                  <c:v>0.67634709999999998</c:v>
                </c:pt>
                <c:pt idx="1083">
                  <c:v>0.67697189999999996</c:v>
                </c:pt>
                <c:pt idx="1084">
                  <c:v>0.6775968</c:v>
                </c:pt>
                <c:pt idx="1085">
                  <c:v>0.67822159999999998</c:v>
                </c:pt>
                <c:pt idx="1086">
                  <c:v>0.67884639999999996</c:v>
                </c:pt>
                <c:pt idx="1087">
                  <c:v>0.67947120000000005</c:v>
                </c:pt>
                <c:pt idx="1088">
                  <c:v>0.68009600000000003</c:v>
                </c:pt>
                <c:pt idx="1089">
                  <c:v>0.68072080000000001</c:v>
                </c:pt>
                <c:pt idx="1090">
                  <c:v>0.6813456</c:v>
                </c:pt>
                <c:pt idx="1091">
                  <c:v>0.68197039999999998</c:v>
                </c:pt>
                <c:pt idx="1092">
                  <c:v>0.68259519999999996</c:v>
                </c:pt>
                <c:pt idx="1093">
                  <c:v>0.6832201</c:v>
                </c:pt>
                <c:pt idx="1094">
                  <c:v>0.68384489999999998</c:v>
                </c:pt>
                <c:pt idx="1095">
                  <c:v>0.68446969999999996</c:v>
                </c:pt>
                <c:pt idx="1096">
                  <c:v>0.68509450000000005</c:v>
                </c:pt>
                <c:pt idx="1097">
                  <c:v>0.68571930000000003</c:v>
                </c:pt>
                <c:pt idx="1098">
                  <c:v>0.68634410000000001</c:v>
                </c:pt>
                <c:pt idx="1099">
                  <c:v>0.68696889999999999</c:v>
                </c:pt>
                <c:pt idx="1100">
                  <c:v>0.68759380000000003</c:v>
                </c:pt>
                <c:pt idx="1101">
                  <c:v>0.68821860000000001</c:v>
                </c:pt>
                <c:pt idx="1102">
                  <c:v>0.68884339999999999</c:v>
                </c:pt>
                <c:pt idx="1103">
                  <c:v>0.68946819999999998</c:v>
                </c:pt>
                <c:pt idx="1104">
                  <c:v>0.69009299999999996</c:v>
                </c:pt>
                <c:pt idx="1105">
                  <c:v>0.69071780000000005</c:v>
                </c:pt>
                <c:pt idx="1106">
                  <c:v>0.69134260000000003</c:v>
                </c:pt>
                <c:pt idx="1107">
                  <c:v>0.69196740000000001</c:v>
                </c:pt>
                <c:pt idx="1108">
                  <c:v>0.69259219999999999</c:v>
                </c:pt>
                <c:pt idx="1109">
                  <c:v>0.69321710000000003</c:v>
                </c:pt>
                <c:pt idx="1110">
                  <c:v>0.69384190000000001</c:v>
                </c:pt>
                <c:pt idx="1111">
                  <c:v>0.69446669999999999</c:v>
                </c:pt>
                <c:pt idx="1112">
                  <c:v>0.69509149999999997</c:v>
                </c:pt>
                <c:pt idx="1113">
                  <c:v>0.69571629999999995</c:v>
                </c:pt>
                <c:pt idx="1114">
                  <c:v>0.69634110000000005</c:v>
                </c:pt>
                <c:pt idx="1115">
                  <c:v>0.69696590000000003</c:v>
                </c:pt>
                <c:pt idx="1116">
                  <c:v>0.69759079999999996</c:v>
                </c:pt>
                <c:pt idx="1117">
                  <c:v>0.69821560000000005</c:v>
                </c:pt>
                <c:pt idx="1118">
                  <c:v>0.69884040000000003</c:v>
                </c:pt>
                <c:pt idx="1119">
                  <c:v>0.69946520000000001</c:v>
                </c:pt>
                <c:pt idx="1120">
                  <c:v>0.70008999999999999</c:v>
                </c:pt>
                <c:pt idx="1121">
                  <c:v>0.70071479999999997</c:v>
                </c:pt>
                <c:pt idx="1122">
                  <c:v>0.70133959999999995</c:v>
                </c:pt>
                <c:pt idx="1123">
                  <c:v>0.70196440000000004</c:v>
                </c:pt>
                <c:pt idx="1124">
                  <c:v>0.70258920000000002</c:v>
                </c:pt>
                <c:pt idx="1125">
                  <c:v>0.70321409999999995</c:v>
                </c:pt>
                <c:pt idx="1126">
                  <c:v>0.70383890000000005</c:v>
                </c:pt>
                <c:pt idx="1127">
                  <c:v>0.70446370000000003</c:v>
                </c:pt>
                <c:pt idx="1128">
                  <c:v>0.70508850000000001</c:v>
                </c:pt>
                <c:pt idx="1129">
                  <c:v>0.70571329999999999</c:v>
                </c:pt>
                <c:pt idx="1130">
                  <c:v>0.70633809999999997</c:v>
                </c:pt>
                <c:pt idx="1131">
                  <c:v>0.70696289999999995</c:v>
                </c:pt>
                <c:pt idx="1132">
                  <c:v>0.70758779999999999</c:v>
                </c:pt>
                <c:pt idx="1133">
                  <c:v>0.70821259999999997</c:v>
                </c:pt>
                <c:pt idx="1134">
                  <c:v>0.70883739999999995</c:v>
                </c:pt>
                <c:pt idx="1135">
                  <c:v>0.70946220000000004</c:v>
                </c:pt>
                <c:pt idx="1136">
                  <c:v>0.71008700000000002</c:v>
                </c:pt>
                <c:pt idx="1137">
                  <c:v>0.7107118</c:v>
                </c:pt>
                <c:pt idx="1138">
                  <c:v>0.71133659999999999</c:v>
                </c:pt>
                <c:pt idx="1139">
                  <c:v>0.71196139999999997</c:v>
                </c:pt>
                <c:pt idx="1140">
                  <c:v>0.71258619999999995</c:v>
                </c:pt>
                <c:pt idx="1141">
                  <c:v>0.71321109999999999</c:v>
                </c:pt>
                <c:pt idx="1142">
                  <c:v>0.71383589999999997</c:v>
                </c:pt>
                <c:pt idx="1143">
                  <c:v>0.71446069999999995</c:v>
                </c:pt>
                <c:pt idx="1144">
                  <c:v>0.71508550000000004</c:v>
                </c:pt>
                <c:pt idx="1145">
                  <c:v>0.71571030000000002</c:v>
                </c:pt>
                <c:pt idx="1146">
                  <c:v>0.7163351</c:v>
                </c:pt>
                <c:pt idx="1147">
                  <c:v>0.71695989999999998</c:v>
                </c:pt>
                <c:pt idx="1148">
                  <c:v>0.71758480000000002</c:v>
                </c:pt>
                <c:pt idx="1149">
                  <c:v>0.7182096</c:v>
                </c:pt>
                <c:pt idx="1150">
                  <c:v>0.71883439999999998</c:v>
                </c:pt>
                <c:pt idx="1151">
                  <c:v>0.71945919999999997</c:v>
                </c:pt>
                <c:pt idx="1152">
                  <c:v>0.72008399999999995</c:v>
                </c:pt>
                <c:pt idx="1153">
                  <c:v>0.72070880000000004</c:v>
                </c:pt>
                <c:pt idx="1154">
                  <c:v>0.72133360000000002</c:v>
                </c:pt>
                <c:pt idx="1155">
                  <c:v>0.7219584</c:v>
                </c:pt>
                <c:pt idx="1156">
                  <c:v>0.72258319999999998</c:v>
                </c:pt>
                <c:pt idx="1157">
                  <c:v>0.72320810000000002</c:v>
                </c:pt>
                <c:pt idx="1158">
                  <c:v>0.7238329</c:v>
                </c:pt>
                <c:pt idx="1159">
                  <c:v>0.72445769999999998</c:v>
                </c:pt>
                <c:pt idx="1160">
                  <c:v>0.72508249999999996</c:v>
                </c:pt>
                <c:pt idx="1161">
                  <c:v>0.72570730000000006</c:v>
                </c:pt>
                <c:pt idx="1162">
                  <c:v>0.72633210000000004</c:v>
                </c:pt>
                <c:pt idx="1163">
                  <c:v>0.72695690000000002</c:v>
                </c:pt>
                <c:pt idx="1164">
                  <c:v>0.72758179999999995</c:v>
                </c:pt>
                <c:pt idx="1165">
                  <c:v>0.72820660000000004</c:v>
                </c:pt>
                <c:pt idx="1166">
                  <c:v>0.72883140000000002</c:v>
                </c:pt>
                <c:pt idx="1167">
                  <c:v>0.7294562</c:v>
                </c:pt>
                <c:pt idx="1168">
                  <c:v>0.73008099999999998</c:v>
                </c:pt>
                <c:pt idx="1169">
                  <c:v>0.73070579999999996</c:v>
                </c:pt>
                <c:pt idx="1170">
                  <c:v>0.73133060000000005</c:v>
                </c:pt>
                <c:pt idx="1171">
                  <c:v>0.73195540000000003</c:v>
                </c:pt>
                <c:pt idx="1172">
                  <c:v>0.73258020000000001</c:v>
                </c:pt>
                <c:pt idx="1173">
                  <c:v>0.73320510000000005</c:v>
                </c:pt>
                <c:pt idx="1174">
                  <c:v>0.73382990000000003</c:v>
                </c:pt>
                <c:pt idx="1175">
                  <c:v>0.73445470000000002</c:v>
                </c:pt>
                <c:pt idx="1176">
                  <c:v>0.7350795</c:v>
                </c:pt>
                <c:pt idx="1177">
                  <c:v>0.73570429999999998</c:v>
                </c:pt>
                <c:pt idx="1178">
                  <c:v>0.73632909999999996</c:v>
                </c:pt>
                <c:pt idx="1179">
                  <c:v>0.73695390000000005</c:v>
                </c:pt>
                <c:pt idx="1180">
                  <c:v>0.73757879999999998</c:v>
                </c:pt>
                <c:pt idx="1181">
                  <c:v>0.73820359999999996</c:v>
                </c:pt>
                <c:pt idx="1182">
                  <c:v>0.73882840000000005</c:v>
                </c:pt>
                <c:pt idx="1183">
                  <c:v>0.73945320000000003</c:v>
                </c:pt>
                <c:pt idx="1184">
                  <c:v>0.74007800000000001</c:v>
                </c:pt>
                <c:pt idx="1185">
                  <c:v>0.74070279999999999</c:v>
                </c:pt>
                <c:pt idx="1186">
                  <c:v>0.74132759999999998</c:v>
                </c:pt>
                <c:pt idx="1187">
                  <c:v>0.74195239999999996</c:v>
                </c:pt>
                <c:pt idx="1188">
                  <c:v>0.74257720000000005</c:v>
                </c:pt>
                <c:pt idx="1189">
                  <c:v>0.74320209999999998</c:v>
                </c:pt>
                <c:pt idx="1190">
                  <c:v>0.74382689999999996</c:v>
                </c:pt>
                <c:pt idx="1191">
                  <c:v>0.74445170000000005</c:v>
                </c:pt>
                <c:pt idx="1192">
                  <c:v>0.74507650000000003</c:v>
                </c:pt>
                <c:pt idx="1193">
                  <c:v>0.74570130000000001</c:v>
                </c:pt>
                <c:pt idx="1194">
                  <c:v>0.74632609999999999</c:v>
                </c:pt>
                <c:pt idx="1195">
                  <c:v>0.74695089999999997</c:v>
                </c:pt>
                <c:pt idx="1196">
                  <c:v>0.74757580000000001</c:v>
                </c:pt>
                <c:pt idx="1197">
                  <c:v>0.74820059999999999</c:v>
                </c:pt>
                <c:pt idx="1198">
                  <c:v>0.74882539999999997</c:v>
                </c:pt>
                <c:pt idx="1199">
                  <c:v>0.74945019999999996</c:v>
                </c:pt>
                <c:pt idx="1200">
                  <c:v>0.75007500000000005</c:v>
                </c:pt>
                <c:pt idx="1201">
                  <c:v>0.75069980000000003</c:v>
                </c:pt>
                <c:pt idx="1202">
                  <c:v>0.75132460000000001</c:v>
                </c:pt>
                <c:pt idx="1203">
                  <c:v>0.75194939999999999</c:v>
                </c:pt>
                <c:pt idx="1204">
                  <c:v>0.75257419999999997</c:v>
                </c:pt>
                <c:pt idx="1205">
                  <c:v>0.75319910000000001</c:v>
                </c:pt>
                <c:pt idx="1206">
                  <c:v>0.75382389999999999</c:v>
                </c:pt>
                <c:pt idx="1207">
                  <c:v>0.75444869999999997</c:v>
                </c:pt>
                <c:pt idx="1208">
                  <c:v>0.75507349999999995</c:v>
                </c:pt>
                <c:pt idx="1209">
                  <c:v>0.75569830000000004</c:v>
                </c:pt>
                <c:pt idx="1210">
                  <c:v>0.75632310000000003</c:v>
                </c:pt>
                <c:pt idx="1211">
                  <c:v>0.75694790000000001</c:v>
                </c:pt>
                <c:pt idx="1212">
                  <c:v>0.75757280000000005</c:v>
                </c:pt>
                <c:pt idx="1213">
                  <c:v>0.75819760000000003</c:v>
                </c:pt>
                <c:pt idx="1214">
                  <c:v>0.75882240000000001</c:v>
                </c:pt>
                <c:pt idx="1215">
                  <c:v>0.75944719999999999</c:v>
                </c:pt>
                <c:pt idx="1216">
                  <c:v>0.76007199999999997</c:v>
                </c:pt>
                <c:pt idx="1217">
                  <c:v>0.76069679999999995</c:v>
                </c:pt>
                <c:pt idx="1218">
                  <c:v>0.76132160000000004</c:v>
                </c:pt>
                <c:pt idx="1219">
                  <c:v>0.76194640000000002</c:v>
                </c:pt>
                <c:pt idx="1220">
                  <c:v>0.7625712</c:v>
                </c:pt>
                <c:pt idx="1221">
                  <c:v>0.76319610000000004</c:v>
                </c:pt>
                <c:pt idx="1222">
                  <c:v>0.76382090000000002</c:v>
                </c:pt>
                <c:pt idx="1223">
                  <c:v>0.76444570000000001</c:v>
                </c:pt>
                <c:pt idx="1224">
                  <c:v>0.76507049999999999</c:v>
                </c:pt>
                <c:pt idx="1225">
                  <c:v>0.76569529999999997</c:v>
                </c:pt>
                <c:pt idx="1226">
                  <c:v>0.76632009999999995</c:v>
                </c:pt>
                <c:pt idx="1227">
                  <c:v>0.76694490000000004</c:v>
                </c:pt>
                <c:pt idx="1228">
                  <c:v>0.76756979999999997</c:v>
                </c:pt>
                <c:pt idx="1229">
                  <c:v>0.76819459999999995</c:v>
                </c:pt>
                <c:pt idx="1230">
                  <c:v>0.76881940000000004</c:v>
                </c:pt>
                <c:pt idx="1231">
                  <c:v>0.76944420000000002</c:v>
                </c:pt>
                <c:pt idx="1232">
                  <c:v>0.770069</c:v>
                </c:pt>
                <c:pt idx="1233">
                  <c:v>0.77069379999999998</c:v>
                </c:pt>
                <c:pt idx="1234">
                  <c:v>0.77131859999999997</c:v>
                </c:pt>
                <c:pt idx="1235">
                  <c:v>0.77194339999999995</c:v>
                </c:pt>
                <c:pt idx="1236">
                  <c:v>0.77256820000000004</c:v>
                </c:pt>
                <c:pt idx="1237">
                  <c:v>0.77319309999999997</c:v>
                </c:pt>
                <c:pt idx="1238">
                  <c:v>0.77381789999999995</c:v>
                </c:pt>
                <c:pt idx="1239">
                  <c:v>0.77444270000000004</c:v>
                </c:pt>
                <c:pt idx="1240">
                  <c:v>0.77506750000000002</c:v>
                </c:pt>
                <c:pt idx="1241">
                  <c:v>0.7756923</c:v>
                </c:pt>
                <c:pt idx="1242">
                  <c:v>0.77631709999999998</c:v>
                </c:pt>
                <c:pt idx="1243">
                  <c:v>0.77694189999999996</c:v>
                </c:pt>
                <c:pt idx="1244">
                  <c:v>0.7775668</c:v>
                </c:pt>
                <c:pt idx="1245">
                  <c:v>0.77819159999999998</c:v>
                </c:pt>
                <c:pt idx="1246">
                  <c:v>0.77881639999999996</c:v>
                </c:pt>
                <c:pt idx="1247">
                  <c:v>0.77944119999999995</c:v>
                </c:pt>
                <c:pt idx="1248">
                  <c:v>0.78006600000000004</c:v>
                </c:pt>
                <c:pt idx="1249">
                  <c:v>0.78069080000000002</c:v>
                </c:pt>
                <c:pt idx="1250">
                  <c:v>0.7813156</c:v>
                </c:pt>
                <c:pt idx="1251">
                  <c:v>0.78194039999999998</c:v>
                </c:pt>
                <c:pt idx="1252">
                  <c:v>0.78256519999999996</c:v>
                </c:pt>
                <c:pt idx="1253">
                  <c:v>0.7831901</c:v>
                </c:pt>
                <c:pt idx="1254">
                  <c:v>0.78381489999999998</c:v>
                </c:pt>
                <c:pt idx="1255">
                  <c:v>0.78443969999999996</c:v>
                </c:pt>
                <c:pt idx="1256">
                  <c:v>0.78506450000000005</c:v>
                </c:pt>
                <c:pt idx="1257">
                  <c:v>0.78568930000000003</c:v>
                </c:pt>
                <c:pt idx="1258">
                  <c:v>0.78631410000000002</c:v>
                </c:pt>
                <c:pt idx="1259">
                  <c:v>0.7869389</c:v>
                </c:pt>
                <c:pt idx="1260">
                  <c:v>0.78756380000000004</c:v>
                </c:pt>
                <c:pt idx="1261">
                  <c:v>0.78818860000000002</c:v>
                </c:pt>
                <c:pt idx="1262">
                  <c:v>0.7888134</c:v>
                </c:pt>
                <c:pt idx="1263">
                  <c:v>0.78943819999999998</c:v>
                </c:pt>
                <c:pt idx="1264">
                  <c:v>0.79006299999999996</c:v>
                </c:pt>
                <c:pt idx="1265">
                  <c:v>0.79068780000000005</c:v>
                </c:pt>
                <c:pt idx="1266">
                  <c:v>0.79131260000000003</c:v>
                </c:pt>
                <c:pt idx="1267">
                  <c:v>0.79193740000000001</c:v>
                </c:pt>
                <c:pt idx="1268">
                  <c:v>0.79256219999999999</c:v>
                </c:pt>
                <c:pt idx="1269">
                  <c:v>0.79318710000000003</c:v>
                </c:pt>
                <c:pt idx="1270">
                  <c:v>0.79381190000000001</c:v>
                </c:pt>
                <c:pt idx="1271">
                  <c:v>0.7944367</c:v>
                </c:pt>
                <c:pt idx="1272">
                  <c:v>0.79506149999999998</c:v>
                </c:pt>
                <c:pt idx="1273">
                  <c:v>0.79568629999999996</c:v>
                </c:pt>
                <c:pt idx="1274">
                  <c:v>0.79631110000000005</c:v>
                </c:pt>
                <c:pt idx="1275">
                  <c:v>0.79693590000000003</c:v>
                </c:pt>
                <c:pt idx="1276">
                  <c:v>0.79756079999999996</c:v>
                </c:pt>
                <c:pt idx="1277">
                  <c:v>0.79818560000000005</c:v>
                </c:pt>
                <c:pt idx="1278">
                  <c:v>0.79881040000000003</c:v>
                </c:pt>
                <c:pt idx="1279">
                  <c:v>0.79943520000000001</c:v>
                </c:pt>
                <c:pt idx="1280">
                  <c:v>0.80005999999999999</c:v>
                </c:pt>
                <c:pt idx="1281">
                  <c:v>0.80068479999999997</c:v>
                </c:pt>
                <c:pt idx="1282">
                  <c:v>0.80130959999999996</c:v>
                </c:pt>
                <c:pt idx="1283">
                  <c:v>0.80193440000000005</c:v>
                </c:pt>
                <c:pt idx="1284">
                  <c:v>0.80255920000000003</c:v>
                </c:pt>
                <c:pt idx="1285">
                  <c:v>0.80318409999999996</c:v>
                </c:pt>
                <c:pt idx="1286">
                  <c:v>0.80380890000000005</c:v>
                </c:pt>
                <c:pt idx="1287">
                  <c:v>0.80443370000000003</c:v>
                </c:pt>
                <c:pt idx="1288">
                  <c:v>0.80505850000000001</c:v>
                </c:pt>
                <c:pt idx="1289">
                  <c:v>0.80568329999999999</c:v>
                </c:pt>
                <c:pt idx="1290">
                  <c:v>0.80630809999999997</c:v>
                </c:pt>
                <c:pt idx="1291">
                  <c:v>0.80693289999999995</c:v>
                </c:pt>
                <c:pt idx="1292">
                  <c:v>0.80755779999999999</c:v>
                </c:pt>
                <c:pt idx="1293">
                  <c:v>0.80818259999999997</c:v>
                </c:pt>
                <c:pt idx="1294">
                  <c:v>0.80880739999999995</c:v>
                </c:pt>
                <c:pt idx="1295">
                  <c:v>0.80943220000000005</c:v>
                </c:pt>
                <c:pt idx="1296">
                  <c:v>0.81005700000000003</c:v>
                </c:pt>
                <c:pt idx="1297">
                  <c:v>0.81068180000000001</c:v>
                </c:pt>
                <c:pt idx="1298">
                  <c:v>0.81130659999999999</c:v>
                </c:pt>
                <c:pt idx="1299">
                  <c:v>0.81193139999999997</c:v>
                </c:pt>
                <c:pt idx="1300">
                  <c:v>0.81255619999999995</c:v>
                </c:pt>
                <c:pt idx="1301">
                  <c:v>0.81318109999999999</c:v>
                </c:pt>
                <c:pt idx="1302">
                  <c:v>0.81380589999999997</c:v>
                </c:pt>
                <c:pt idx="1303">
                  <c:v>0.81443069999999995</c:v>
                </c:pt>
                <c:pt idx="1304">
                  <c:v>0.81505550000000004</c:v>
                </c:pt>
                <c:pt idx="1305">
                  <c:v>0.81568030000000002</c:v>
                </c:pt>
                <c:pt idx="1306">
                  <c:v>0.81630510000000001</c:v>
                </c:pt>
                <c:pt idx="1307">
                  <c:v>0.81692989999999999</c:v>
                </c:pt>
                <c:pt idx="1308">
                  <c:v>0.81755480000000003</c:v>
                </c:pt>
                <c:pt idx="1309">
                  <c:v>0.81817960000000001</c:v>
                </c:pt>
                <c:pt idx="1310">
                  <c:v>0.81880439999999999</c:v>
                </c:pt>
                <c:pt idx="1311">
                  <c:v>0.81942919999999997</c:v>
                </c:pt>
                <c:pt idx="1312">
                  <c:v>0.82005399999999995</c:v>
                </c:pt>
                <c:pt idx="1313">
                  <c:v>0.82067880000000004</c:v>
                </c:pt>
                <c:pt idx="1314">
                  <c:v>0.82130360000000002</c:v>
                </c:pt>
                <c:pt idx="1315">
                  <c:v>0.8219284</c:v>
                </c:pt>
                <c:pt idx="1316">
                  <c:v>0.82255319999999998</c:v>
                </c:pt>
                <c:pt idx="1317">
                  <c:v>0.82317810000000002</c:v>
                </c:pt>
                <c:pt idx="1318">
                  <c:v>0.8238029</c:v>
                </c:pt>
                <c:pt idx="1319">
                  <c:v>0.82442769999999999</c:v>
                </c:pt>
                <c:pt idx="1320">
                  <c:v>0.82505249999999997</c:v>
                </c:pt>
                <c:pt idx="1321">
                  <c:v>0.82567729999999995</c:v>
                </c:pt>
                <c:pt idx="1322">
                  <c:v>0.82630210000000004</c:v>
                </c:pt>
                <c:pt idx="1323">
                  <c:v>0.82692690000000002</c:v>
                </c:pt>
                <c:pt idx="1324">
                  <c:v>0.82755179999999995</c:v>
                </c:pt>
                <c:pt idx="1325">
                  <c:v>0.82817660000000004</c:v>
                </c:pt>
                <c:pt idx="1326">
                  <c:v>0.82880140000000002</c:v>
                </c:pt>
                <c:pt idx="1327">
                  <c:v>0.8294262</c:v>
                </c:pt>
                <c:pt idx="1328">
                  <c:v>0.83005099999999998</c:v>
                </c:pt>
                <c:pt idx="1329">
                  <c:v>0.83067579999999996</c:v>
                </c:pt>
                <c:pt idx="1330">
                  <c:v>0.83130059999999995</c:v>
                </c:pt>
                <c:pt idx="1331">
                  <c:v>0.83192540000000004</c:v>
                </c:pt>
                <c:pt idx="1332">
                  <c:v>0.83255020000000002</c:v>
                </c:pt>
                <c:pt idx="1333">
                  <c:v>0.83317509999999995</c:v>
                </c:pt>
                <c:pt idx="1334">
                  <c:v>0.83379990000000004</c:v>
                </c:pt>
                <c:pt idx="1335">
                  <c:v>0.83442470000000002</c:v>
                </c:pt>
                <c:pt idx="1336">
                  <c:v>0.8350495</c:v>
                </c:pt>
                <c:pt idx="1337">
                  <c:v>0.83567429999999998</c:v>
                </c:pt>
                <c:pt idx="1338">
                  <c:v>0.83629909999999996</c:v>
                </c:pt>
                <c:pt idx="1339">
                  <c:v>0.83692390000000005</c:v>
                </c:pt>
                <c:pt idx="1340">
                  <c:v>0.83754879999999998</c:v>
                </c:pt>
                <c:pt idx="1341">
                  <c:v>0.83817359999999996</c:v>
                </c:pt>
                <c:pt idx="1342">
                  <c:v>0.83879840000000006</c:v>
                </c:pt>
                <c:pt idx="1343">
                  <c:v>0.83942320000000004</c:v>
                </c:pt>
                <c:pt idx="1344">
                  <c:v>0.84004800000000002</c:v>
                </c:pt>
                <c:pt idx="1345">
                  <c:v>0.8406728</c:v>
                </c:pt>
                <c:pt idx="1346">
                  <c:v>0.84129759999999998</c:v>
                </c:pt>
                <c:pt idx="1347">
                  <c:v>0.84192239999999996</c:v>
                </c:pt>
                <c:pt idx="1348">
                  <c:v>0.84254720000000005</c:v>
                </c:pt>
                <c:pt idx="1349">
                  <c:v>0.84317209999999998</c:v>
                </c:pt>
                <c:pt idx="1350">
                  <c:v>0.84379689999999996</c:v>
                </c:pt>
                <c:pt idx="1351">
                  <c:v>0.84442170000000005</c:v>
                </c:pt>
                <c:pt idx="1352">
                  <c:v>0.84504650000000003</c:v>
                </c:pt>
                <c:pt idx="1353">
                  <c:v>0.84567130000000001</c:v>
                </c:pt>
                <c:pt idx="1354">
                  <c:v>0.8462961</c:v>
                </c:pt>
                <c:pt idx="1355">
                  <c:v>0.84692089999999998</c:v>
                </c:pt>
                <c:pt idx="1356">
                  <c:v>0.84754580000000002</c:v>
                </c:pt>
                <c:pt idx="1357">
                  <c:v>0.8481706</c:v>
                </c:pt>
                <c:pt idx="1358">
                  <c:v>0.84879539999999998</c:v>
                </c:pt>
                <c:pt idx="1359">
                  <c:v>0.84942019999999996</c:v>
                </c:pt>
                <c:pt idx="1360">
                  <c:v>0.85004500000000005</c:v>
                </c:pt>
                <c:pt idx="1361">
                  <c:v>0.85066980000000003</c:v>
                </c:pt>
                <c:pt idx="1362">
                  <c:v>0.85129460000000001</c:v>
                </c:pt>
                <c:pt idx="1363">
                  <c:v>0.85191939999999999</c:v>
                </c:pt>
                <c:pt idx="1364">
                  <c:v>0.85254419999999997</c:v>
                </c:pt>
                <c:pt idx="1365">
                  <c:v>0.85316910000000001</c:v>
                </c:pt>
                <c:pt idx="1366">
                  <c:v>0.85379389999999999</c:v>
                </c:pt>
                <c:pt idx="1367">
                  <c:v>0.85441869999999998</c:v>
                </c:pt>
                <c:pt idx="1368">
                  <c:v>0.85504349999999996</c:v>
                </c:pt>
                <c:pt idx="1369">
                  <c:v>0.85566830000000005</c:v>
                </c:pt>
                <c:pt idx="1370">
                  <c:v>0.85629310000000003</c:v>
                </c:pt>
                <c:pt idx="1371">
                  <c:v>0.85691790000000001</c:v>
                </c:pt>
                <c:pt idx="1372">
                  <c:v>0.85754280000000005</c:v>
                </c:pt>
                <c:pt idx="1373">
                  <c:v>0.85816760000000003</c:v>
                </c:pt>
                <c:pt idx="1374">
                  <c:v>0.85879240000000001</c:v>
                </c:pt>
                <c:pt idx="1375">
                  <c:v>0.85941719999999999</c:v>
                </c:pt>
                <c:pt idx="1376">
                  <c:v>0.86004199999999997</c:v>
                </c:pt>
                <c:pt idx="1377">
                  <c:v>0.86066679999999995</c:v>
                </c:pt>
                <c:pt idx="1378">
                  <c:v>0.86129160000000005</c:v>
                </c:pt>
                <c:pt idx="1379">
                  <c:v>0.86191640000000003</c:v>
                </c:pt>
                <c:pt idx="1380">
                  <c:v>0.86254120000000001</c:v>
                </c:pt>
                <c:pt idx="1381">
                  <c:v>0.86316610000000005</c:v>
                </c:pt>
                <c:pt idx="1382">
                  <c:v>0.86379090000000003</c:v>
                </c:pt>
                <c:pt idx="1383">
                  <c:v>0.86441570000000001</c:v>
                </c:pt>
                <c:pt idx="1384">
                  <c:v>0.86504049999999999</c:v>
                </c:pt>
                <c:pt idx="1385">
                  <c:v>0.86566529999999997</c:v>
                </c:pt>
                <c:pt idx="1386">
                  <c:v>0.86629009999999995</c:v>
                </c:pt>
                <c:pt idx="1387">
                  <c:v>0.86691490000000004</c:v>
                </c:pt>
                <c:pt idx="1388">
                  <c:v>0.86753979999999997</c:v>
                </c:pt>
                <c:pt idx="1389">
                  <c:v>0.86816459999999995</c:v>
                </c:pt>
                <c:pt idx="1390">
                  <c:v>0.86878940000000004</c:v>
                </c:pt>
                <c:pt idx="1391">
                  <c:v>0.86941420000000003</c:v>
                </c:pt>
                <c:pt idx="1392">
                  <c:v>0.87003900000000001</c:v>
                </c:pt>
                <c:pt idx="1393">
                  <c:v>0.87066379999999999</c:v>
                </c:pt>
                <c:pt idx="1394">
                  <c:v>0.87128859999999997</c:v>
                </c:pt>
                <c:pt idx="1395">
                  <c:v>0.87191339999999995</c:v>
                </c:pt>
                <c:pt idx="1396">
                  <c:v>0.87253820000000004</c:v>
                </c:pt>
                <c:pt idx="1397">
                  <c:v>0.87316309999999997</c:v>
                </c:pt>
                <c:pt idx="1398">
                  <c:v>0.87378789999999995</c:v>
                </c:pt>
                <c:pt idx="1399">
                  <c:v>0.87441270000000004</c:v>
                </c:pt>
                <c:pt idx="1400">
                  <c:v>0.87503750000000002</c:v>
                </c:pt>
                <c:pt idx="1401">
                  <c:v>0.8756623</c:v>
                </c:pt>
                <c:pt idx="1402">
                  <c:v>0.87628709999999999</c:v>
                </c:pt>
                <c:pt idx="1403">
                  <c:v>0.87691189999999997</c:v>
                </c:pt>
                <c:pt idx="1404">
                  <c:v>0.87753680000000001</c:v>
                </c:pt>
                <c:pt idx="1405">
                  <c:v>0.87816159999999999</c:v>
                </c:pt>
                <c:pt idx="1406">
                  <c:v>0.87878639999999997</c:v>
                </c:pt>
                <c:pt idx="1407">
                  <c:v>0.87941119999999995</c:v>
                </c:pt>
                <c:pt idx="1408">
                  <c:v>0.88003600000000004</c:v>
                </c:pt>
                <c:pt idx="1409">
                  <c:v>0.88066080000000002</c:v>
                </c:pt>
                <c:pt idx="1410">
                  <c:v>0.8812856</c:v>
                </c:pt>
                <c:pt idx="1411">
                  <c:v>0.88191039999999998</c:v>
                </c:pt>
                <c:pt idx="1412">
                  <c:v>0.88253519999999996</c:v>
                </c:pt>
                <c:pt idx="1413">
                  <c:v>0.8831601</c:v>
                </c:pt>
                <c:pt idx="1414">
                  <c:v>0.88378489999999998</c:v>
                </c:pt>
                <c:pt idx="1415">
                  <c:v>0.88440969999999997</c:v>
                </c:pt>
                <c:pt idx="1416">
                  <c:v>0.88503449999999995</c:v>
                </c:pt>
                <c:pt idx="1417">
                  <c:v>0.88565930000000004</c:v>
                </c:pt>
                <c:pt idx="1418">
                  <c:v>0.88628410000000002</c:v>
                </c:pt>
                <c:pt idx="1419">
                  <c:v>0.8869089</c:v>
                </c:pt>
                <c:pt idx="1420">
                  <c:v>0.88753380000000004</c:v>
                </c:pt>
                <c:pt idx="1421">
                  <c:v>0.88815860000000002</c:v>
                </c:pt>
                <c:pt idx="1422">
                  <c:v>0.8887834</c:v>
                </c:pt>
                <c:pt idx="1423">
                  <c:v>0.88940819999999998</c:v>
                </c:pt>
                <c:pt idx="1424">
                  <c:v>0.89003299999999996</c:v>
                </c:pt>
                <c:pt idx="1425">
                  <c:v>0.89065780000000006</c:v>
                </c:pt>
                <c:pt idx="1426">
                  <c:v>0.89128260000000004</c:v>
                </c:pt>
                <c:pt idx="1427">
                  <c:v>0.89190740000000002</c:v>
                </c:pt>
                <c:pt idx="1428">
                  <c:v>0.8925322</c:v>
                </c:pt>
                <c:pt idx="1429">
                  <c:v>0.89315710000000004</c:v>
                </c:pt>
                <c:pt idx="1430">
                  <c:v>0.89378190000000002</c:v>
                </c:pt>
                <c:pt idx="1431">
                  <c:v>0.8944067</c:v>
                </c:pt>
                <c:pt idx="1432">
                  <c:v>0.89503149999999998</c:v>
                </c:pt>
                <c:pt idx="1433">
                  <c:v>0.89565629999999996</c:v>
                </c:pt>
                <c:pt idx="1434">
                  <c:v>0.89628110000000005</c:v>
                </c:pt>
                <c:pt idx="1435">
                  <c:v>0.89690590000000003</c:v>
                </c:pt>
                <c:pt idx="1436">
                  <c:v>0.89753079999999996</c:v>
                </c:pt>
                <c:pt idx="1437">
                  <c:v>0.89815560000000005</c:v>
                </c:pt>
                <c:pt idx="1438">
                  <c:v>0.89878040000000003</c:v>
                </c:pt>
                <c:pt idx="1439">
                  <c:v>0.89940520000000002</c:v>
                </c:pt>
                <c:pt idx="1440">
                  <c:v>0.90003</c:v>
                </c:pt>
                <c:pt idx="1441">
                  <c:v>0.90065479999999998</c:v>
                </c:pt>
                <c:pt idx="1442">
                  <c:v>0.90127959999999996</c:v>
                </c:pt>
                <c:pt idx="1443">
                  <c:v>0.90190440000000005</c:v>
                </c:pt>
                <c:pt idx="1444">
                  <c:v>0.90252920000000003</c:v>
                </c:pt>
                <c:pt idx="1445">
                  <c:v>0.90315409999999996</c:v>
                </c:pt>
                <c:pt idx="1446">
                  <c:v>0.90377890000000005</c:v>
                </c:pt>
                <c:pt idx="1447">
                  <c:v>0.90440370000000003</c:v>
                </c:pt>
                <c:pt idx="1448">
                  <c:v>0.90502850000000001</c:v>
                </c:pt>
                <c:pt idx="1449">
                  <c:v>0.90565329999999999</c:v>
                </c:pt>
                <c:pt idx="1450">
                  <c:v>0.90627809999999998</c:v>
                </c:pt>
                <c:pt idx="1451">
                  <c:v>0.90690289999999996</c:v>
                </c:pt>
                <c:pt idx="1452">
                  <c:v>0.9075278</c:v>
                </c:pt>
                <c:pt idx="1453">
                  <c:v>0.90815259999999998</c:v>
                </c:pt>
                <c:pt idx="1454">
                  <c:v>0.90877739999999996</c:v>
                </c:pt>
                <c:pt idx="1455">
                  <c:v>0.90940220000000005</c:v>
                </c:pt>
                <c:pt idx="1456">
                  <c:v>0.91002700000000003</c:v>
                </c:pt>
                <c:pt idx="1457">
                  <c:v>0.91065180000000001</c:v>
                </c:pt>
                <c:pt idx="1458">
                  <c:v>0.91127659999999999</c:v>
                </c:pt>
                <c:pt idx="1459">
                  <c:v>0.91190139999999997</c:v>
                </c:pt>
                <c:pt idx="1460">
                  <c:v>0.91252619999999995</c:v>
                </c:pt>
                <c:pt idx="1461">
                  <c:v>0.91315109999999999</c:v>
                </c:pt>
                <c:pt idx="1462">
                  <c:v>0.91377589999999997</c:v>
                </c:pt>
                <c:pt idx="1463">
                  <c:v>0.91440069999999996</c:v>
                </c:pt>
                <c:pt idx="1464">
                  <c:v>0.91502550000000005</c:v>
                </c:pt>
                <c:pt idx="1465">
                  <c:v>0.91565030000000003</c:v>
                </c:pt>
                <c:pt idx="1466">
                  <c:v>0.91627510000000001</c:v>
                </c:pt>
                <c:pt idx="1467">
                  <c:v>0.91689989999999999</c:v>
                </c:pt>
                <c:pt idx="1468">
                  <c:v>0.91752480000000003</c:v>
                </c:pt>
                <c:pt idx="1469">
                  <c:v>0.91814960000000001</c:v>
                </c:pt>
                <c:pt idx="1470">
                  <c:v>0.91877439999999999</c:v>
                </c:pt>
                <c:pt idx="1471">
                  <c:v>0.91939919999999997</c:v>
                </c:pt>
                <c:pt idx="1472">
                  <c:v>0.92002399999999995</c:v>
                </c:pt>
                <c:pt idx="1473">
                  <c:v>0.92064880000000004</c:v>
                </c:pt>
                <c:pt idx="1474">
                  <c:v>0.92127360000000003</c:v>
                </c:pt>
                <c:pt idx="1475">
                  <c:v>0.92189840000000001</c:v>
                </c:pt>
                <c:pt idx="1476">
                  <c:v>0.92252319999999999</c:v>
                </c:pt>
                <c:pt idx="1477">
                  <c:v>0.92314810000000003</c:v>
                </c:pt>
                <c:pt idx="1478">
                  <c:v>0.92377290000000001</c:v>
                </c:pt>
                <c:pt idx="1479">
                  <c:v>0.92439769999999999</c:v>
                </c:pt>
                <c:pt idx="1480">
                  <c:v>0.92502249999999997</c:v>
                </c:pt>
                <c:pt idx="1481">
                  <c:v>0.92564729999999995</c:v>
                </c:pt>
                <c:pt idx="1482">
                  <c:v>0.92627210000000004</c:v>
                </c:pt>
                <c:pt idx="1483">
                  <c:v>0.92689690000000002</c:v>
                </c:pt>
                <c:pt idx="1484">
                  <c:v>0.92752179999999995</c:v>
                </c:pt>
                <c:pt idx="1485">
                  <c:v>0.92814660000000004</c:v>
                </c:pt>
                <c:pt idx="1486">
                  <c:v>0.92877140000000002</c:v>
                </c:pt>
                <c:pt idx="1487">
                  <c:v>0.92939620000000001</c:v>
                </c:pt>
                <c:pt idx="1488">
                  <c:v>0.93002099999999999</c:v>
                </c:pt>
                <c:pt idx="1489">
                  <c:v>0.93064579999999997</c:v>
                </c:pt>
                <c:pt idx="1490">
                  <c:v>0.93127059999999995</c:v>
                </c:pt>
                <c:pt idx="1491">
                  <c:v>0.93189540000000004</c:v>
                </c:pt>
                <c:pt idx="1492">
                  <c:v>0.93252020000000002</c:v>
                </c:pt>
                <c:pt idx="1493">
                  <c:v>0.93314509999999995</c:v>
                </c:pt>
                <c:pt idx="1494">
                  <c:v>0.93376990000000004</c:v>
                </c:pt>
                <c:pt idx="1495">
                  <c:v>0.93439470000000002</c:v>
                </c:pt>
                <c:pt idx="1496">
                  <c:v>0.9350195</c:v>
                </c:pt>
                <c:pt idx="1497">
                  <c:v>0.93564429999999998</c:v>
                </c:pt>
                <c:pt idx="1498">
                  <c:v>0.93626909999999997</c:v>
                </c:pt>
                <c:pt idx="1499">
                  <c:v>0.93689389999999995</c:v>
                </c:pt>
                <c:pt idx="1500">
                  <c:v>0.93751879999999999</c:v>
                </c:pt>
                <c:pt idx="1501">
                  <c:v>0.93814359999999997</c:v>
                </c:pt>
                <c:pt idx="1502">
                  <c:v>0.93876839999999995</c:v>
                </c:pt>
                <c:pt idx="1503">
                  <c:v>0.93939320000000004</c:v>
                </c:pt>
                <c:pt idx="1504">
                  <c:v>0.94001800000000002</c:v>
                </c:pt>
                <c:pt idx="1505">
                  <c:v>0.9406428</c:v>
                </c:pt>
                <c:pt idx="1506">
                  <c:v>0.94126759999999998</c:v>
                </c:pt>
                <c:pt idx="1507">
                  <c:v>0.94189239999999996</c:v>
                </c:pt>
                <c:pt idx="1508">
                  <c:v>0.94251720000000005</c:v>
                </c:pt>
                <c:pt idx="1509">
                  <c:v>0.94314209999999998</c:v>
                </c:pt>
                <c:pt idx="1510">
                  <c:v>0.94376689999999996</c:v>
                </c:pt>
                <c:pt idx="1511">
                  <c:v>0.94439169999999995</c:v>
                </c:pt>
                <c:pt idx="1512">
                  <c:v>0.94501650000000004</c:v>
                </c:pt>
                <c:pt idx="1513">
                  <c:v>0.94564130000000002</c:v>
                </c:pt>
                <c:pt idx="1514">
                  <c:v>0.9462661</c:v>
                </c:pt>
                <c:pt idx="1515">
                  <c:v>0.94689089999999998</c:v>
                </c:pt>
                <c:pt idx="1516">
                  <c:v>0.94751580000000002</c:v>
                </c:pt>
                <c:pt idx="1517">
                  <c:v>0.9481406</c:v>
                </c:pt>
                <c:pt idx="1518">
                  <c:v>0.94876539999999998</c:v>
                </c:pt>
                <c:pt idx="1519">
                  <c:v>0.94939019999999996</c:v>
                </c:pt>
                <c:pt idx="1520">
                  <c:v>0.95001500000000005</c:v>
                </c:pt>
                <c:pt idx="1521">
                  <c:v>0.95063980000000003</c:v>
                </c:pt>
                <c:pt idx="1522">
                  <c:v>0.95126460000000002</c:v>
                </c:pt>
                <c:pt idx="1523">
                  <c:v>0.9518894</c:v>
                </c:pt>
                <c:pt idx="1524">
                  <c:v>0.95251419999999998</c:v>
                </c:pt>
                <c:pt idx="1525">
                  <c:v>0.95313910000000002</c:v>
                </c:pt>
                <c:pt idx="1526">
                  <c:v>0.9537639</c:v>
                </c:pt>
                <c:pt idx="1527">
                  <c:v>0.95438869999999998</c:v>
                </c:pt>
                <c:pt idx="1528">
                  <c:v>0.95501349999999996</c:v>
                </c:pt>
                <c:pt idx="1529">
                  <c:v>0.95563830000000005</c:v>
                </c:pt>
                <c:pt idx="1530">
                  <c:v>0.95626310000000003</c:v>
                </c:pt>
                <c:pt idx="1531">
                  <c:v>0.95688790000000001</c:v>
                </c:pt>
                <c:pt idx="1532">
                  <c:v>0.95751280000000005</c:v>
                </c:pt>
                <c:pt idx="1533">
                  <c:v>0.95813760000000003</c:v>
                </c:pt>
                <c:pt idx="1534">
                  <c:v>0.95876240000000001</c:v>
                </c:pt>
                <c:pt idx="1535">
                  <c:v>0.9593872</c:v>
                </c:pt>
                <c:pt idx="1536">
                  <c:v>0.96001199999999998</c:v>
                </c:pt>
                <c:pt idx="1537">
                  <c:v>0.96063679999999996</c:v>
                </c:pt>
                <c:pt idx="1538">
                  <c:v>0.96126160000000005</c:v>
                </c:pt>
                <c:pt idx="1539">
                  <c:v>0.96188640000000003</c:v>
                </c:pt>
                <c:pt idx="1540">
                  <c:v>0.96251120000000001</c:v>
                </c:pt>
                <c:pt idx="1541">
                  <c:v>0.96313610000000005</c:v>
                </c:pt>
                <c:pt idx="1542">
                  <c:v>0.96376090000000003</c:v>
                </c:pt>
                <c:pt idx="1543">
                  <c:v>0.96438570000000001</c:v>
                </c:pt>
                <c:pt idx="1544">
                  <c:v>0.96501049999999999</c:v>
                </c:pt>
                <c:pt idx="1545">
                  <c:v>0.96563529999999997</c:v>
                </c:pt>
                <c:pt idx="1546">
                  <c:v>0.96626009999999996</c:v>
                </c:pt>
                <c:pt idx="1547">
                  <c:v>0.96688490000000005</c:v>
                </c:pt>
                <c:pt idx="1548">
                  <c:v>0.96750979999999998</c:v>
                </c:pt>
                <c:pt idx="1549">
                  <c:v>0.96813459999999996</c:v>
                </c:pt>
                <c:pt idx="1550">
                  <c:v>0.96875940000000005</c:v>
                </c:pt>
                <c:pt idx="1551">
                  <c:v>0.96938420000000003</c:v>
                </c:pt>
                <c:pt idx="1552">
                  <c:v>0.97000900000000001</c:v>
                </c:pt>
                <c:pt idx="1553">
                  <c:v>0.97063379999999999</c:v>
                </c:pt>
                <c:pt idx="1554">
                  <c:v>0.97125859999999997</c:v>
                </c:pt>
                <c:pt idx="1555">
                  <c:v>0.97188339999999995</c:v>
                </c:pt>
                <c:pt idx="1556">
                  <c:v>0.97250820000000004</c:v>
                </c:pt>
                <c:pt idx="1557">
                  <c:v>0.97313309999999997</c:v>
                </c:pt>
                <c:pt idx="1558">
                  <c:v>0.97375789999999995</c:v>
                </c:pt>
                <c:pt idx="1559">
                  <c:v>0.97438270000000005</c:v>
                </c:pt>
                <c:pt idx="1560">
                  <c:v>0.97500750000000003</c:v>
                </c:pt>
                <c:pt idx="1561">
                  <c:v>0.97563230000000001</c:v>
                </c:pt>
                <c:pt idx="1562">
                  <c:v>0.97625709999999999</c:v>
                </c:pt>
                <c:pt idx="1563">
                  <c:v>0.97688189999999997</c:v>
                </c:pt>
                <c:pt idx="1564">
                  <c:v>0.97750680000000001</c:v>
                </c:pt>
                <c:pt idx="1565">
                  <c:v>0.97813159999999999</c:v>
                </c:pt>
                <c:pt idx="1566">
                  <c:v>0.97875639999999997</c:v>
                </c:pt>
                <c:pt idx="1567">
                  <c:v>0.97938119999999995</c:v>
                </c:pt>
                <c:pt idx="1568">
                  <c:v>0.98000600000000004</c:v>
                </c:pt>
                <c:pt idx="1569">
                  <c:v>0.98063080000000002</c:v>
                </c:pt>
                <c:pt idx="1570">
                  <c:v>0.98125560000000001</c:v>
                </c:pt>
                <c:pt idx="1571">
                  <c:v>0.98188039999999999</c:v>
                </c:pt>
                <c:pt idx="1572">
                  <c:v>0.98250519999999997</c:v>
                </c:pt>
                <c:pt idx="1573">
                  <c:v>0.98313010000000001</c:v>
                </c:pt>
                <c:pt idx="1574">
                  <c:v>0.98375489999999999</c:v>
                </c:pt>
                <c:pt idx="1575">
                  <c:v>0.98437969999999997</c:v>
                </c:pt>
                <c:pt idx="1576">
                  <c:v>0.98500449999999995</c:v>
                </c:pt>
                <c:pt idx="1577">
                  <c:v>0.98562930000000004</c:v>
                </c:pt>
                <c:pt idx="1578">
                  <c:v>0.98625410000000002</c:v>
                </c:pt>
                <c:pt idx="1579">
                  <c:v>0.9868789</c:v>
                </c:pt>
                <c:pt idx="1580">
                  <c:v>0.98750380000000004</c:v>
                </c:pt>
                <c:pt idx="1581">
                  <c:v>0.98812860000000002</c:v>
                </c:pt>
                <c:pt idx="1582">
                  <c:v>0.9887534</c:v>
                </c:pt>
                <c:pt idx="1583">
                  <c:v>0.98937819999999999</c:v>
                </c:pt>
                <c:pt idx="1584">
                  <c:v>0.99000299999999997</c:v>
                </c:pt>
                <c:pt idx="1585">
                  <c:v>0.99062779999999995</c:v>
                </c:pt>
                <c:pt idx="1586">
                  <c:v>0.99125260000000004</c:v>
                </c:pt>
                <c:pt idx="1587">
                  <c:v>0.99187740000000002</c:v>
                </c:pt>
                <c:pt idx="1588">
                  <c:v>0.9925022</c:v>
                </c:pt>
                <c:pt idx="1589">
                  <c:v>0.99312710000000004</c:v>
                </c:pt>
                <c:pt idx="1590">
                  <c:v>0.99375190000000002</c:v>
                </c:pt>
                <c:pt idx="1591">
                  <c:v>0.9943767</c:v>
                </c:pt>
                <c:pt idx="1592">
                  <c:v>0.99500149999999998</c:v>
                </c:pt>
                <c:pt idx="1593">
                  <c:v>0.99562629999999996</c:v>
                </c:pt>
                <c:pt idx="1594">
                  <c:v>0.99625109999999995</c:v>
                </c:pt>
                <c:pt idx="1595">
                  <c:v>0.99687590000000004</c:v>
                </c:pt>
                <c:pt idx="1596">
                  <c:v>0.99750079999999997</c:v>
                </c:pt>
                <c:pt idx="1597">
                  <c:v>0.99812559999999995</c:v>
                </c:pt>
                <c:pt idx="1598">
                  <c:v>0.99875040000000004</c:v>
                </c:pt>
                <c:pt idx="1599">
                  <c:v>0.99937520000000002</c:v>
                </c:pt>
                <c:pt idx="1600">
                  <c:v>1</c:v>
                </c:pt>
              </c:numCache>
            </c:numRef>
          </c:xVal>
          <c:yVal>
            <c:numRef>
              <c:f>'sdd21'!$G$2:$G$1602</c:f>
              <c:numCache>
                <c:formatCode>0.00E+00</c:formatCode>
                <c:ptCount val="1601"/>
                <c:pt idx="0">
                  <c:v>-1.00179509163</c:v>
                </c:pt>
                <c:pt idx="1">
                  <c:v>-0.98763088247599995</c:v>
                </c:pt>
                <c:pt idx="2">
                  <c:v>-1.0024963579899999</c:v>
                </c:pt>
                <c:pt idx="3">
                  <c:v>-1.01619173729</c:v>
                </c:pt>
                <c:pt idx="4">
                  <c:v>-1.02859830153</c:v>
                </c:pt>
                <c:pt idx="5">
                  <c:v>-1.03984499829</c:v>
                </c:pt>
                <c:pt idx="6">
                  <c:v>-1.04959082131</c:v>
                </c:pt>
                <c:pt idx="7">
                  <c:v>-1.0553583258799999</c:v>
                </c:pt>
                <c:pt idx="8">
                  <c:v>-1.06766398462</c:v>
                </c:pt>
                <c:pt idx="9">
                  <c:v>-1.0731762623000001</c:v>
                </c:pt>
                <c:pt idx="10">
                  <c:v>-1.0843661471999999</c:v>
                </c:pt>
                <c:pt idx="11">
                  <c:v>-1.0860288238</c:v>
                </c:pt>
                <c:pt idx="12">
                  <c:v>-1.10182145166</c:v>
                </c:pt>
                <c:pt idx="13">
                  <c:v>-1.1076082604899999</c:v>
                </c:pt>
                <c:pt idx="14">
                  <c:v>-1.11478961122</c:v>
                </c:pt>
                <c:pt idx="15">
                  <c:v>-1.12115310658</c:v>
                </c:pt>
                <c:pt idx="16">
                  <c:v>-1.1321980710499999</c:v>
                </c:pt>
                <c:pt idx="17">
                  <c:v>-1.1385048279600001</c:v>
                </c:pt>
                <c:pt idx="18">
                  <c:v>-1.14848505655</c:v>
                </c:pt>
                <c:pt idx="19">
                  <c:v>-1.15851425422</c:v>
                </c:pt>
                <c:pt idx="20">
                  <c:v>-1.16747441172</c:v>
                </c:pt>
                <c:pt idx="21">
                  <c:v>-1.1734829228300001</c:v>
                </c:pt>
                <c:pt idx="22">
                  <c:v>-1.1826331703499999</c:v>
                </c:pt>
                <c:pt idx="23">
                  <c:v>-1.19354826259</c:v>
                </c:pt>
                <c:pt idx="24">
                  <c:v>-1.2017614459399999</c:v>
                </c:pt>
                <c:pt idx="25">
                  <c:v>-1.2113530698099999</c:v>
                </c:pt>
                <c:pt idx="26">
                  <c:v>-1.22283162489</c:v>
                </c:pt>
                <c:pt idx="27">
                  <c:v>-1.2294581469300001</c:v>
                </c:pt>
                <c:pt idx="28">
                  <c:v>-1.2410263288700001</c:v>
                </c:pt>
                <c:pt idx="29">
                  <c:v>-1.25001879849</c:v>
                </c:pt>
                <c:pt idx="30">
                  <c:v>-1.2549747543000001</c:v>
                </c:pt>
                <c:pt idx="31">
                  <c:v>-1.26378994392</c:v>
                </c:pt>
                <c:pt idx="32">
                  <c:v>-1.27682356547</c:v>
                </c:pt>
                <c:pt idx="33">
                  <c:v>-1.28480605817</c:v>
                </c:pt>
                <c:pt idx="34">
                  <c:v>-1.2945038314599999</c:v>
                </c:pt>
                <c:pt idx="35">
                  <c:v>-1.3032429424700001</c:v>
                </c:pt>
                <c:pt idx="36">
                  <c:v>-1.31515312615</c:v>
                </c:pt>
                <c:pt idx="37">
                  <c:v>-1.3239495085799999</c:v>
                </c:pt>
                <c:pt idx="38">
                  <c:v>-1.3376153384</c:v>
                </c:pt>
                <c:pt idx="39">
                  <c:v>-1.3464306776199999</c:v>
                </c:pt>
                <c:pt idx="40">
                  <c:v>-1.3551721188999999</c:v>
                </c:pt>
                <c:pt idx="41">
                  <c:v>-1.36418551817</c:v>
                </c:pt>
                <c:pt idx="42">
                  <c:v>-1.3702561601300001</c:v>
                </c:pt>
                <c:pt idx="43">
                  <c:v>-1.3810192369900001</c:v>
                </c:pt>
                <c:pt idx="44">
                  <c:v>-1.3949990838299999</c:v>
                </c:pt>
                <c:pt idx="45">
                  <c:v>-1.4023897884300001</c:v>
                </c:pt>
                <c:pt idx="46">
                  <c:v>-1.41475420024</c:v>
                </c:pt>
                <c:pt idx="47">
                  <c:v>-1.42844114688</c:v>
                </c:pt>
                <c:pt idx="48">
                  <c:v>-1.43269138716</c:v>
                </c:pt>
                <c:pt idx="49">
                  <c:v>-1.44192555638</c:v>
                </c:pt>
                <c:pt idx="50">
                  <c:v>-1.4541024863900001</c:v>
                </c:pt>
                <c:pt idx="51">
                  <c:v>-1.4610896315999999</c:v>
                </c:pt>
                <c:pt idx="52">
                  <c:v>-1.475722491</c:v>
                </c:pt>
                <c:pt idx="53">
                  <c:v>-1.4794059705</c:v>
                </c:pt>
                <c:pt idx="54">
                  <c:v>-1.49249376121</c:v>
                </c:pt>
                <c:pt idx="55">
                  <c:v>-1.4995753967700001</c:v>
                </c:pt>
                <c:pt idx="56">
                  <c:v>-1.51234619662</c:v>
                </c:pt>
                <c:pt idx="57">
                  <c:v>-1.51969639845</c:v>
                </c:pt>
                <c:pt idx="58">
                  <c:v>-1.5254204339599999</c:v>
                </c:pt>
                <c:pt idx="59">
                  <c:v>-1.5328786224099999</c:v>
                </c:pt>
                <c:pt idx="60">
                  <c:v>-1.5428582548400001</c:v>
                </c:pt>
                <c:pt idx="61">
                  <c:v>-1.55341778255</c:v>
                </c:pt>
                <c:pt idx="62">
                  <c:v>-1.56102818472</c:v>
                </c:pt>
                <c:pt idx="63">
                  <c:v>-1.5714389233699999</c:v>
                </c:pt>
                <c:pt idx="64">
                  <c:v>-1.58066344347</c:v>
                </c:pt>
                <c:pt idx="65">
                  <c:v>-1.5862667692900001</c:v>
                </c:pt>
                <c:pt idx="66">
                  <c:v>-1.60033615553</c:v>
                </c:pt>
                <c:pt idx="67">
                  <c:v>-1.6078532400800001</c:v>
                </c:pt>
                <c:pt idx="68">
                  <c:v>-1.61167246651</c:v>
                </c:pt>
                <c:pt idx="69">
                  <c:v>-1.6241086542000001</c:v>
                </c:pt>
                <c:pt idx="70">
                  <c:v>-1.6280012689100001</c:v>
                </c:pt>
                <c:pt idx="71">
                  <c:v>-1.6382109855</c:v>
                </c:pt>
                <c:pt idx="72">
                  <c:v>-1.6419983973800001</c:v>
                </c:pt>
                <c:pt idx="73">
                  <c:v>-1.6510382240599999</c:v>
                </c:pt>
                <c:pt idx="74">
                  <c:v>-1.655667231</c:v>
                </c:pt>
                <c:pt idx="75">
                  <c:v>-1.66236552531</c:v>
                </c:pt>
                <c:pt idx="76">
                  <c:v>-1.6699257477</c:v>
                </c:pt>
                <c:pt idx="77">
                  <c:v>-1.67605919142</c:v>
                </c:pt>
                <c:pt idx="78">
                  <c:v>-1.68442970686</c:v>
                </c:pt>
                <c:pt idx="79">
                  <c:v>-1.6929981671200001</c:v>
                </c:pt>
                <c:pt idx="80">
                  <c:v>-1.6968551112500001</c:v>
                </c:pt>
                <c:pt idx="81">
                  <c:v>-1.7044879347099999</c:v>
                </c:pt>
                <c:pt idx="82">
                  <c:v>-1.7067578214900001</c:v>
                </c:pt>
                <c:pt idx="83">
                  <c:v>-1.71562867732</c:v>
                </c:pt>
                <c:pt idx="84">
                  <c:v>-1.7267918386500001</c:v>
                </c:pt>
                <c:pt idx="85">
                  <c:v>-1.7279381410600001</c:v>
                </c:pt>
                <c:pt idx="86">
                  <c:v>-1.7342734772499999</c:v>
                </c:pt>
                <c:pt idx="87">
                  <c:v>-1.7401147692700001</c:v>
                </c:pt>
                <c:pt idx="88">
                  <c:v>-1.74608521379</c:v>
                </c:pt>
                <c:pt idx="89">
                  <c:v>-1.75074904728</c:v>
                </c:pt>
                <c:pt idx="90">
                  <c:v>-1.7571213676999999</c:v>
                </c:pt>
                <c:pt idx="91">
                  <c:v>-1.7654979236399999</c:v>
                </c:pt>
                <c:pt idx="92">
                  <c:v>-1.7690001500600001</c:v>
                </c:pt>
                <c:pt idx="93">
                  <c:v>-1.77228142694</c:v>
                </c:pt>
                <c:pt idx="94">
                  <c:v>-1.7821797771600001</c:v>
                </c:pt>
                <c:pt idx="95">
                  <c:v>-1.7810676167399999</c:v>
                </c:pt>
                <c:pt idx="96">
                  <c:v>-1.7869282800399999</c:v>
                </c:pt>
                <c:pt idx="97">
                  <c:v>-1.7918498966800001</c:v>
                </c:pt>
                <c:pt idx="98">
                  <c:v>-1.7954254053500001</c:v>
                </c:pt>
                <c:pt idx="99">
                  <c:v>-1.8020059731</c:v>
                </c:pt>
                <c:pt idx="100">
                  <c:v>-1.80430025757</c:v>
                </c:pt>
                <c:pt idx="101">
                  <c:v>-1.8097778336000001</c:v>
                </c:pt>
                <c:pt idx="102">
                  <c:v>-1.8145313460100001</c:v>
                </c:pt>
                <c:pt idx="103">
                  <c:v>-1.8194155762199999</c:v>
                </c:pt>
                <c:pt idx="104">
                  <c:v>-1.8242223176400001</c:v>
                </c:pt>
                <c:pt idx="105">
                  <c:v>-1.8261736844500001</c:v>
                </c:pt>
                <c:pt idx="106">
                  <c:v>-1.83115294859</c:v>
                </c:pt>
                <c:pt idx="107">
                  <c:v>-1.8358474439500001</c:v>
                </c:pt>
                <c:pt idx="108">
                  <c:v>-1.8420056948000001</c:v>
                </c:pt>
                <c:pt idx="109">
                  <c:v>-1.8429714191</c:v>
                </c:pt>
                <c:pt idx="110">
                  <c:v>-1.8477110914499999</c:v>
                </c:pt>
                <c:pt idx="111">
                  <c:v>-1.85411164566</c:v>
                </c:pt>
                <c:pt idx="112">
                  <c:v>-1.8569181909200001</c:v>
                </c:pt>
                <c:pt idx="113">
                  <c:v>-1.85775004011</c:v>
                </c:pt>
                <c:pt idx="114">
                  <c:v>-1.8667376016099999</c:v>
                </c:pt>
                <c:pt idx="115">
                  <c:v>-1.8684652054199999</c:v>
                </c:pt>
                <c:pt idx="116">
                  <c:v>-1.87350257143</c:v>
                </c:pt>
                <c:pt idx="117">
                  <c:v>-1.8767360533999999</c:v>
                </c:pt>
                <c:pt idx="118">
                  <c:v>-1.8784901173099999</c:v>
                </c:pt>
                <c:pt idx="119">
                  <c:v>-1.88621988215</c:v>
                </c:pt>
                <c:pt idx="120">
                  <c:v>-1.8851707498200001</c:v>
                </c:pt>
                <c:pt idx="121">
                  <c:v>-1.8918675727100001</c:v>
                </c:pt>
                <c:pt idx="122">
                  <c:v>-1.8942719529000001</c:v>
                </c:pt>
                <c:pt idx="123">
                  <c:v>-1.9001918309700001</c:v>
                </c:pt>
                <c:pt idx="124">
                  <c:v>-1.9036227295499999</c:v>
                </c:pt>
                <c:pt idx="125">
                  <c:v>-1.9078018166899999</c:v>
                </c:pt>
                <c:pt idx="126">
                  <c:v>-1.91064211856</c:v>
                </c:pt>
                <c:pt idx="127">
                  <c:v>-1.91485535969</c:v>
                </c:pt>
                <c:pt idx="128">
                  <c:v>-1.9206721518100001</c:v>
                </c:pt>
                <c:pt idx="129">
                  <c:v>-1.9223156217499999</c:v>
                </c:pt>
                <c:pt idx="130">
                  <c:v>-1.9265057640900001</c:v>
                </c:pt>
                <c:pt idx="131">
                  <c:v>-1.93586694674</c:v>
                </c:pt>
                <c:pt idx="132">
                  <c:v>-1.93716714125</c:v>
                </c:pt>
                <c:pt idx="133">
                  <c:v>-1.9385432232499999</c:v>
                </c:pt>
                <c:pt idx="134">
                  <c:v>-1.94579658423</c:v>
                </c:pt>
                <c:pt idx="135">
                  <c:v>-1.9460273770600001</c:v>
                </c:pt>
                <c:pt idx="136">
                  <c:v>-1.9491494678100001</c:v>
                </c:pt>
                <c:pt idx="137">
                  <c:v>-1.9554217013799999</c:v>
                </c:pt>
                <c:pt idx="138">
                  <c:v>-1.95959879446</c:v>
                </c:pt>
                <c:pt idx="139">
                  <c:v>-1.9685337628599999</c:v>
                </c:pt>
                <c:pt idx="140">
                  <c:v>-1.9678500400900001</c:v>
                </c:pt>
                <c:pt idx="141">
                  <c:v>-1.97598045529</c:v>
                </c:pt>
                <c:pt idx="142">
                  <c:v>-1.9726849344999999</c:v>
                </c:pt>
                <c:pt idx="143">
                  <c:v>-1.97863265596</c:v>
                </c:pt>
                <c:pt idx="144">
                  <c:v>-1.9839037947</c:v>
                </c:pt>
                <c:pt idx="145">
                  <c:v>-1.99064922149</c:v>
                </c:pt>
                <c:pt idx="146">
                  <c:v>-1.9950138636500001</c:v>
                </c:pt>
                <c:pt idx="147">
                  <c:v>-1.99848098767</c:v>
                </c:pt>
                <c:pt idx="148">
                  <c:v>-2.0061241721899998</c:v>
                </c:pt>
                <c:pt idx="149">
                  <c:v>-2.0090480518099998</c:v>
                </c:pt>
                <c:pt idx="150">
                  <c:v>-2.0138392027799998</c:v>
                </c:pt>
                <c:pt idx="151">
                  <c:v>-2.0186340686299999</c:v>
                </c:pt>
                <c:pt idx="152">
                  <c:v>-2.0280281959600002</c:v>
                </c:pt>
                <c:pt idx="153">
                  <c:v>-2.0274373666000001</c:v>
                </c:pt>
                <c:pt idx="154">
                  <c:v>-2.03360638327</c:v>
                </c:pt>
                <c:pt idx="155">
                  <c:v>-2.04064362</c:v>
                </c:pt>
                <c:pt idx="156">
                  <c:v>-2.0437971672900002</c:v>
                </c:pt>
                <c:pt idx="157">
                  <c:v>-2.0492843182299998</c:v>
                </c:pt>
                <c:pt idx="158">
                  <c:v>-2.0508703914900002</c:v>
                </c:pt>
                <c:pt idx="159">
                  <c:v>-2.0601137295599998</c:v>
                </c:pt>
                <c:pt idx="160">
                  <c:v>-2.0670008929099999</c:v>
                </c:pt>
                <c:pt idx="161">
                  <c:v>-2.0720244451299998</c:v>
                </c:pt>
                <c:pt idx="162">
                  <c:v>-2.07349255906</c:v>
                </c:pt>
                <c:pt idx="163">
                  <c:v>-2.0796814993699999</c:v>
                </c:pt>
                <c:pt idx="164">
                  <c:v>-2.08142761069</c:v>
                </c:pt>
                <c:pt idx="165">
                  <c:v>-2.08941405278</c:v>
                </c:pt>
                <c:pt idx="166">
                  <c:v>-2.0945161211599999</c:v>
                </c:pt>
                <c:pt idx="167">
                  <c:v>-2.1013412366300002</c:v>
                </c:pt>
                <c:pt idx="168">
                  <c:v>-2.1055584501400002</c:v>
                </c:pt>
                <c:pt idx="169">
                  <c:v>-2.1116743341499999</c:v>
                </c:pt>
                <c:pt idx="170">
                  <c:v>-2.1136734207300001</c:v>
                </c:pt>
                <c:pt idx="171">
                  <c:v>-2.1185903815399998</c:v>
                </c:pt>
                <c:pt idx="172">
                  <c:v>-2.1262109402</c:v>
                </c:pt>
                <c:pt idx="173">
                  <c:v>-2.1334384483900002</c:v>
                </c:pt>
                <c:pt idx="174">
                  <c:v>-2.1393131269399999</c:v>
                </c:pt>
                <c:pt idx="175">
                  <c:v>-2.1439859722599999</c:v>
                </c:pt>
                <c:pt idx="176">
                  <c:v>-2.1479905936899999</c:v>
                </c:pt>
                <c:pt idx="177">
                  <c:v>-2.1529383075399999</c:v>
                </c:pt>
                <c:pt idx="178">
                  <c:v>-2.1569083070500001</c:v>
                </c:pt>
                <c:pt idx="179">
                  <c:v>-2.1632444792099998</c:v>
                </c:pt>
                <c:pt idx="180">
                  <c:v>-2.1688638179800002</c:v>
                </c:pt>
                <c:pt idx="181">
                  <c:v>-2.1742867402799999</c:v>
                </c:pt>
                <c:pt idx="182">
                  <c:v>-2.1782676023700001</c:v>
                </c:pt>
                <c:pt idx="183">
                  <c:v>-2.1854119081599999</c:v>
                </c:pt>
                <c:pt idx="184">
                  <c:v>-2.1891682655800002</c:v>
                </c:pt>
                <c:pt idx="185">
                  <c:v>-2.1950731959100001</c:v>
                </c:pt>
                <c:pt idx="186">
                  <c:v>-2.19976125667</c:v>
                </c:pt>
                <c:pt idx="187">
                  <c:v>-2.2071089312900001</c:v>
                </c:pt>
                <c:pt idx="188">
                  <c:v>-2.20916918071</c:v>
                </c:pt>
                <c:pt idx="189">
                  <c:v>-2.2180697517799999</c:v>
                </c:pt>
                <c:pt idx="190">
                  <c:v>-2.22134369679</c:v>
                </c:pt>
                <c:pt idx="191">
                  <c:v>-2.2210197444899999</c:v>
                </c:pt>
                <c:pt idx="192">
                  <c:v>-2.2276489266700001</c:v>
                </c:pt>
                <c:pt idx="193">
                  <c:v>-2.2334400004799999</c:v>
                </c:pt>
                <c:pt idx="194">
                  <c:v>-2.2382331342800001</c:v>
                </c:pt>
                <c:pt idx="195">
                  <c:v>-2.2449883563899999</c:v>
                </c:pt>
                <c:pt idx="196">
                  <c:v>-2.2467416338000001</c:v>
                </c:pt>
                <c:pt idx="197">
                  <c:v>-2.2544027409499998</c:v>
                </c:pt>
                <c:pt idx="198">
                  <c:v>-2.2568160597700002</c:v>
                </c:pt>
                <c:pt idx="199">
                  <c:v>-2.26186811506</c:v>
                </c:pt>
                <c:pt idx="200">
                  <c:v>-2.2676278320000001</c:v>
                </c:pt>
                <c:pt idx="201">
                  <c:v>-2.2670443231999999</c:v>
                </c:pt>
                <c:pt idx="202">
                  <c:v>-2.2708290898499999</c:v>
                </c:pt>
                <c:pt idx="203">
                  <c:v>-2.27919770357</c:v>
                </c:pt>
                <c:pt idx="204">
                  <c:v>-2.2815955409300002</c:v>
                </c:pt>
                <c:pt idx="205">
                  <c:v>-2.2835559588500001</c:v>
                </c:pt>
                <c:pt idx="206">
                  <c:v>-2.2901622114700002</c:v>
                </c:pt>
                <c:pt idx="207">
                  <c:v>-2.2953225314400001</c:v>
                </c:pt>
                <c:pt idx="208">
                  <c:v>-2.2972736070600002</c:v>
                </c:pt>
                <c:pt idx="209">
                  <c:v>-2.3045781238199998</c:v>
                </c:pt>
                <c:pt idx="210">
                  <c:v>-2.3063694242300001</c:v>
                </c:pt>
                <c:pt idx="211">
                  <c:v>-2.3085927418600001</c:v>
                </c:pt>
                <c:pt idx="212">
                  <c:v>-2.3139824203399999</c:v>
                </c:pt>
                <c:pt idx="213">
                  <c:v>-2.31698916672</c:v>
                </c:pt>
                <c:pt idx="214">
                  <c:v>-2.3254264256799999</c:v>
                </c:pt>
                <c:pt idx="215">
                  <c:v>-2.3262629854500001</c:v>
                </c:pt>
                <c:pt idx="216">
                  <c:v>-2.33091752663</c:v>
                </c:pt>
                <c:pt idx="217">
                  <c:v>-2.3315442149100001</c:v>
                </c:pt>
                <c:pt idx="218">
                  <c:v>-2.3357248801599999</c:v>
                </c:pt>
                <c:pt idx="219">
                  <c:v>-2.3376046222600002</c:v>
                </c:pt>
                <c:pt idx="220">
                  <c:v>-2.3420960102600001</c:v>
                </c:pt>
                <c:pt idx="221">
                  <c:v>-2.3471017842099999</c:v>
                </c:pt>
                <c:pt idx="222">
                  <c:v>-2.3514063737300002</c:v>
                </c:pt>
                <c:pt idx="223">
                  <c:v>-2.3545230555500001</c:v>
                </c:pt>
                <c:pt idx="224">
                  <c:v>-2.35652086705</c:v>
                </c:pt>
                <c:pt idx="225">
                  <c:v>-2.360213543</c:v>
                </c:pt>
                <c:pt idx="226">
                  <c:v>-2.3607447919700002</c:v>
                </c:pt>
                <c:pt idx="227">
                  <c:v>-2.3698107230800001</c:v>
                </c:pt>
                <c:pt idx="228">
                  <c:v>-2.36892527403</c:v>
                </c:pt>
                <c:pt idx="229">
                  <c:v>-2.36995411923</c:v>
                </c:pt>
                <c:pt idx="230">
                  <c:v>-2.37437011396</c:v>
                </c:pt>
                <c:pt idx="231">
                  <c:v>-2.3807509425600002</c:v>
                </c:pt>
                <c:pt idx="232">
                  <c:v>-2.3803248808699999</c:v>
                </c:pt>
                <c:pt idx="233">
                  <c:v>-2.38672373043</c:v>
                </c:pt>
                <c:pt idx="234">
                  <c:v>-2.38730195648</c:v>
                </c:pt>
                <c:pt idx="235">
                  <c:v>-2.3929086214900002</c:v>
                </c:pt>
                <c:pt idx="236">
                  <c:v>-2.39208237253</c:v>
                </c:pt>
                <c:pt idx="237">
                  <c:v>-2.3972639554900002</c:v>
                </c:pt>
                <c:pt idx="238">
                  <c:v>-2.4001322737800002</c:v>
                </c:pt>
                <c:pt idx="239">
                  <c:v>-2.4035019397299999</c:v>
                </c:pt>
                <c:pt idx="240">
                  <c:v>-2.40685009751</c:v>
                </c:pt>
                <c:pt idx="241">
                  <c:v>-2.4114582166099998</c:v>
                </c:pt>
                <c:pt idx="242">
                  <c:v>-2.4119444535299999</c:v>
                </c:pt>
                <c:pt idx="243">
                  <c:v>-2.4155756956199999</c:v>
                </c:pt>
                <c:pt idx="244">
                  <c:v>-2.4208706797400001</c:v>
                </c:pt>
                <c:pt idx="245">
                  <c:v>-2.4225609268300001</c:v>
                </c:pt>
                <c:pt idx="246">
                  <c:v>-2.4243014272000001</c:v>
                </c:pt>
                <c:pt idx="247">
                  <c:v>-2.42805170876</c:v>
                </c:pt>
                <c:pt idx="248">
                  <c:v>-2.4312489893999998</c:v>
                </c:pt>
                <c:pt idx="249">
                  <c:v>-2.4344308326899999</c:v>
                </c:pt>
                <c:pt idx="250">
                  <c:v>-2.4376469387499999</c:v>
                </c:pt>
                <c:pt idx="251">
                  <c:v>-2.4416949809999999</c:v>
                </c:pt>
                <c:pt idx="252">
                  <c:v>-2.44529853449</c:v>
                </c:pt>
                <c:pt idx="253">
                  <c:v>-2.4465795207799999</c:v>
                </c:pt>
                <c:pt idx="254">
                  <c:v>-2.45081489886</c:v>
                </c:pt>
                <c:pt idx="255">
                  <c:v>-2.4543537415699999</c:v>
                </c:pt>
                <c:pt idx="256">
                  <c:v>-2.4591082958000001</c:v>
                </c:pt>
                <c:pt idx="257">
                  <c:v>-2.45906528168</c:v>
                </c:pt>
                <c:pt idx="258">
                  <c:v>-2.4617159078699999</c:v>
                </c:pt>
                <c:pt idx="259">
                  <c:v>-2.4658049042200001</c:v>
                </c:pt>
                <c:pt idx="260">
                  <c:v>-2.4707804913600002</c:v>
                </c:pt>
                <c:pt idx="261">
                  <c:v>-2.4739463631600001</c:v>
                </c:pt>
                <c:pt idx="262">
                  <c:v>-2.4771497682299999</c:v>
                </c:pt>
                <c:pt idx="263">
                  <c:v>-2.47985717727</c:v>
                </c:pt>
                <c:pt idx="264">
                  <c:v>-2.4825981258700001</c:v>
                </c:pt>
                <c:pt idx="265">
                  <c:v>-2.4881173400600001</c:v>
                </c:pt>
                <c:pt idx="266">
                  <c:v>-2.4906452953999998</c:v>
                </c:pt>
                <c:pt idx="267">
                  <c:v>-2.4936634247299998</c:v>
                </c:pt>
                <c:pt idx="268">
                  <c:v>-2.4974132869000001</c:v>
                </c:pt>
                <c:pt idx="269">
                  <c:v>-2.5012533479200001</c:v>
                </c:pt>
                <c:pt idx="270">
                  <c:v>-2.50490744847</c:v>
                </c:pt>
                <c:pt idx="271">
                  <c:v>-2.5063797532200001</c:v>
                </c:pt>
                <c:pt idx="272">
                  <c:v>-2.5121118037899999</c:v>
                </c:pt>
                <c:pt idx="273">
                  <c:v>-2.5167908685999998</c:v>
                </c:pt>
                <c:pt idx="274">
                  <c:v>-2.51807351266</c:v>
                </c:pt>
                <c:pt idx="275">
                  <c:v>-2.5232220777299998</c:v>
                </c:pt>
                <c:pt idx="276">
                  <c:v>-2.5276475993799998</c:v>
                </c:pt>
                <c:pt idx="277">
                  <c:v>-2.5316220217000001</c:v>
                </c:pt>
                <c:pt idx="278">
                  <c:v>-2.5317626391600001</c:v>
                </c:pt>
                <c:pt idx="279">
                  <c:v>-2.5361718472299999</c:v>
                </c:pt>
                <c:pt idx="280">
                  <c:v>-2.5446660327199999</c:v>
                </c:pt>
                <c:pt idx="281">
                  <c:v>-2.5480443794399998</c:v>
                </c:pt>
                <c:pt idx="282">
                  <c:v>-2.5497357649999999</c:v>
                </c:pt>
                <c:pt idx="283">
                  <c:v>-2.5567373791499999</c:v>
                </c:pt>
                <c:pt idx="284">
                  <c:v>-2.5580932143199999</c:v>
                </c:pt>
                <c:pt idx="285">
                  <c:v>-2.5647962203799999</c:v>
                </c:pt>
                <c:pt idx="286">
                  <c:v>-2.57258374227</c:v>
                </c:pt>
                <c:pt idx="287">
                  <c:v>-2.57688962303</c:v>
                </c:pt>
                <c:pt idx="288">
                  <c:v>-2.5800027601900002</c:v>
                </c:pt>
                <c:pt idx="289">
                  <c:v>-2.58492877112</c:v>
                </c:pt>
                <c:pt idx="290">
                  <c:v>-2.5926937693999998</c:v>
                </c:pt>
                <c:pt idx="291">
                  <c:v>-2.5927733119899998</c:v>
                </c:pt>
                <c:pt idx="292">
                  <c:v>-2.5962737706499999</c:v>
                </c:pt>
                <c:pt idx="293">
                  <c:v>-2.6024233799599998</c:v>
                </c:pt>
                <c:pt idx="294">
                  <c:v>-2.6073950375299999</c:v>
                </c:pt>
                <c:pt idx="295">
                  <c:v>-2.6101457735400002</c:v>
                </c:pt>
                <c:pt idx="296">
                  <c:v>-2.6176269560400001</c:v>
                </c:pt>
                <c:pt idx="297">
                  <c:v>-2.6220885712299999</c:v>
                </c:pt>
                <c:pt idx="298">
                  <c:v>-2.6286882577999999</c:v>
                </c:pt>
                <c:pt idx="299">
                  <c:v>-2.63008249059</c:v>
                </c:pt>
                <c:pt idx="300">
                  <c:v>-2.6342646866599999</c:v>
                </c:pt>
                <c:pt idx="301">
                  <c:v>-2.63906396402</c:v>
                </c:pt>
                <c:pt idx="302">
                  <c:v>-2.6414722745999999</c:v>
                </c:pt>
                <c:pt idx="303">
                  <c:v>-2.6462980853200002</c:v>
                </c:pt>
                <c:pt idx="304">
                  <c:v>-2.6511046400999998</c:v>
                </c:pt>
                <c:pt idx="305">
                  <c:v>-2.6551998990299999</c:v>
                </c:pt>
                <c:pt idx="306">
                  <c:v>-2.6634273511200002</c:v>
                </c:pt>
                <c:pt idx="307">
                  <c:v>-2.6658832751000001</c:v>
                </c:pt>
                <c:pt idx="308">
                  <c:v>-2.6729501587</c:v>
                </c:pt>
                <c:pt idx="309">
                  <c:v>-2.6729490895599999</c:v>
                </c:pt>
                <c:pt idx="310">
                  <c:v>-2.6770749753900001</c:v>
                </c:pt>
                <c:pt idx="311">
                  <c:v>-2.6801890793999998</c:v>
                </c:pt>
                <c:pt idx="312">
                  <c:v>-2.6878258286699999</c:v>
                </c:pt>
                <c:pt idx="313">
                  <c:v>-2.69249555693</c:v>
                </c:pt>
                <c:pt idx="314">
                  <c:v>-2.69744490721</c:v>
                </c:pt>
                <c:pt idx="315">
                  <c:v>-2.6994092792800002</c:v>
                </c:pt>
                <c:pt idx="316">
                  <c:v>-2.70459492605</c:v>
                </c:pt>
                <c:pt idx="317">
                  <c:v>-2.7081028522500001</c:v>
                </c:pt>
                <c:pt idx="318">
                  <c:v>-2.7124005591000002</c:v>
                </c:pt>
                <c:pt idx="319">
                  <c:v>-2.71524311141</c:v>
                </c:pt>
                <c:pt idx="320">
                  <c:v>-2.7175542184600001</c:v>
                </c:pt>
                <c:pt idx="321">
                  <c:v>-2.7228220004499999</c:v>
                </c:pt>
                <c:pt idx="322">
                  <c:v>-2.7267423338199999</c:v>
                </c:pt>
                <c:pt idx="323">
                  <c:v>-2.7300339399000002</c:v>
                </c:pt>
                <c:pt idx="324">
                  <c:v>-2.7352066794400001</c:v>
                </c:pt>
                <c:pt idx="325">
                  <c:v>-2.73905504287</c:v>
                </c:pt>
                <c:pt idx="326">
                  <c:v>-2.7436203951999998</c:v>
                </c:pt>
                <c:pt idx="327">
                  <c:v>-2.7440306305500002</c:v>
                </c:pt>
                <c:pt idx="328">
                  <c:v>-2.7482419277100001</c:v>
                </c:pt>
                <c:pt idx="329">
                  <c:v>-2.7529553182400002</c:v>
                </c:pt>
                <c:pt idx="330">
                  <c:v>-2.7602133443499999</c:v>
                </c:pt>
                <c:pt idx="331">
                  <c:v>-2.76121246704</c:v>
                </c:pt>
                <c:pt idx="332">
                  <c:v>-2.76315102506</c:v>
                </c:pt>
                <c:pt idx="333">
                  <c:v>-2.7707186465800002</c:v>
                </c:pt>
                <c:pt idx="334">
                  <c:v>-2.7725156961000001</c:v>
                </c:pt>
                <c:pt idx="335">
                  <c:v>-2.7758816031000002</c:v>
                </c:pt>
                <c:pt idx="336">
                  <c:v>-2.7811161952700001</c:v>
                </c:pt>
                <c:pt idx="337">
                  <c:v>-2.7819852652699999</c:v>
                </c:pt>
                <c:pt idx="338">
                  <c:v>-2.7854501217899998</c:v>
                </c:pt>
                <c:pt idx="339">
                  <c:v>-2.7901449405499998</c:v>
                </c:pt>
                <c:pt idx="340">
                  <c:v>-2.7990455921300001</c:v>
                </c:pt>
                <c:pt idx="341">
                  <c:v>-2.8011883912800002</c:v>
                </c:pt>
                <c:pt idx="342">
                  <c:v>-2.8010464700500002</c:v>
                </c:pt>
                <c:pt idx="343">
                  <c:v>-2.8022241178799998</c:v>
                </c:pt>
                <c:pt idx="344">
                  <c:v>-2.80877837838</c:v>
                </c:pt>
                <c:pt idx="345">
                  <c:v>-2.8134585541499999</c:v>
                </c:pt>
                <c:pt idx="346">
                  <c:v>-2.8200573027</c:v>
                </c:pt>
                <c:pt idx="347">
                  <c:v>-2.8200503485000001</c:v>
                </c:pt>
                <c:pt idx="348">
                  <c:v>-2.8202902796</c:v>
                </c:pt>
                <c:pt idx="349">
                  <c:v>-2.8241336234199999</c:v>
                </c:pt>
                <c:pt idx="350">
                  <c:v>-2.8273924031000002</c:v>
                </c:pt>
                <c:pt idx="351">
                  <c:v>-2.83027385301</c:v>
                </c:pt>
                <c:pt idx="352">
                  <c:v>-2.8362552447299998</c:v>
                </c:pt>
                <c:pt idx="353">
                  <c:v>-2.8365914156500001</c:v>
                </c:pt>
                <c:pt idx="354">
                  <c:v>-2.8407617375999998</c:v>
                </c:pt>
                <c:pt idx="355">
                  <c:v>-2.84511369749</c:v>
                </c:pt>
                <c:pt idx="356">
                  <c:v>-2.8474025602599999</c:v>
                </c:pt>
                <c:pt idx="357">
                  <c:v>-2.8475737128700001</c:v>
                </c:pt>
                <c:pt idx="358">
                  <c:v>-2.8523663292900001</c:v>
                </c:pt>
                <c:pt idx="359">
                  <c:v>-2.8558590588600001</c:v>
                </c:pt>
                <c:pt idx="360">
                  <c:v>-2.8594834684200001</c:v>
                </c:pt>
                <c:pt idx="361">
                  <c:v>-2.8568486932399999</c:v>
                </c:pt>
                <c:pt idx="362">
                  <c:v>-2.86465836551</c:v>
                </c:pt>
                <c:pt idx="363">
                  <c:v>-2.8682764875800002</c:v>
                </c:pt>
                <c:pt idx="364">
                  <c:v>-2.8707514429000001</c:v>
                </c:pt>
                <c:pt idx="365">
                  <c:v>-2.8723296794299999</c:v>
                </c:pt>
                <c:pt idx="366">
                  <c:v>-2.8781071221999999</c:v>
                </c:pt>
                <c:pt idx="367">
                  <c:v>-2.8796485010900001</c:v>
                </c:pt>
                <c:pt idx="368">
                  <c:v>-2.8809688055099998</c:v>
                </c:pt>
                <c:pt idx="369">
                  <c:v>-2.8838554265399998</c:v>
                </c:pt>
                <c:pt idx="370">
                  <c:v>-2.88561040506</c:v>
                </c:pt>
                <c:pt idx="371">
                  <c:v>-2.88727127145</c:v>
                </c:pt>
                <c:pt idx="372">
                  <c:v>-2.8928417925300001</c:v>
                </c:pt>
                <c:pt idx="373">
                  <c:v>-2.8972589930399999</c:v>
                </c:pt>
                <c:pt idx="374">
                  <c:v>-2.89822604071</c:v>
                </c:pt>
                <c:pt idx="375">
                  <c:v>-2.9014919686599998</c:v>
                </c:pt>
                <c:pt idx="376">
                  <c:v>-2.9050000437699999</c:v>
                </c:pt>
                <c:pt idx="377">
                  <c:v>-2.9048075500800001</c:v>
                </c:pt>
                <c:pt idx="378">
                  <c:v>-2.9056033449299998</c:v>
                </c:pt>
                <c:pt idx="379">
                  <c:v>-2.9132063224100002</c:v>
                </c:pt>
                <c:pt idx="380">
                  <c:v>-2.9160369748199999</c:v>
                </c:pt>
                <c:pt idx="381">
                  <c:v>-2.9153021907899999</c:v>
                </c:pt>
                <c:pt idx="382">
                  <c:v>-2.9197463193600002</c:v>
                </c:pt>
                <c:pt idx="383">
                  <c:v>-2.9237714866700002</c:v>
                </c:pt>
                <c:pt idx="384">
                  <c:v>-2.92670206871</c:v>
                </c:pt>
                <c:pt idx="385">
                  <c:v>-2.9308928569499999</c:v>
                </c:pt>
                <c:pt idx="386">
                  <c:v>-2.9303901313199998</c:v>
                </c:pt>
                <c:pt idx="387">
                  <c:v>-2.9352775574400001</c:v>
                </c:pt>
                <c:pt idx="388">
                  <c:v>-2.9383589314399998</c:v>
                </c:pt>
                <c:pt idx="389">
                  <c:v>-2.9413192497799998</c:v>
                </c:pt>
                <c:pt idx="390">
                  <c:v>-2.9486351276199998</c:v>
                </c:pt>
                <c:pt idx="391">
                  <c:v>-2.9509304592399999</c:v>
                </c:pt>
                <c:pt idx="392">
                  <c:v>-2.9525352303000001</c:v>
                </c:pt>
                <c:pt idx="393">
                  <c:v>-2.95839481334</c:v>
                </c:pt>
                <c:pt idx="394">
                  <c:v>-2.9585911364099999</c:v>
                </c:pt>
                <c:pt idx="395">
                  <c:v>-2.9622558219499999</c:v>
                </c:pt>
                <c:pt idx="396">
                  <c:v>-2.96371776856</c:v>
                </c:pt>
                <c:pt idx="397">
                  <c:v>-2.9723253328800001</c:v>
                </c:pt>
                <c:pt idx="398">
                  <c:v>-2.9721557783899999</c:v>
                </c:pt>
                <c:pt idx="399">
                  <c:v>-2.9752928389400002</c:v>
                </c:pt>
                <c:pt idx="400">
                  <c:v>-2.9839584512899999</c:v>
                </c:pt>
                <c:pt idx="401">
                  <c:v>-2.9830513010600002</c:v>
                </c:pt>
                <c:pt idx="402">
                  <c:v>-2.9889026225099999</c:v>
                </c:pt>
                <c:pt idx="403">
                  <c:v>-2.9957867624199999</c:v>
                </c:pt>
                <c:pt idx="404">
                  <c:v>-2.9974793865599998</c:v>
                </c:pt>
                <c:pt idx="405">
                  <c:v>-3.00150252759</c:v>
                </c:pt>
                <c:pt idx="406">
                  <c:v>-3.0056365767000002</c:v>
                </c:pt>
                <c:pt idx="407">
                  <c:v>-3.0074296847899999</c:v>
                </c:pt>
                <c:pt idx="408">
                  <c:v>-3.0132593589100001</c:v>
                </c:pt>
                <c:pt idx="409">
                  <c:v>-3.0155204634200001</c:v>
                </c:pt>
                <c:pt idx="410">
                  <c:v>-3.0220121134400002</c:v>
                </c:pt>
                <c:pt idx="411">
                  <c:v>-3.0275594157299999</c:v>
                </c:pt>
                <c:pt idx="412">
                  <c:v>-3.0308136328300002</c:v>
                </c:pt>
                <c:pt idx="413">
                  <c:v>-3.0348860993</c:v>
                </c:pt>
                <c:pt idx="414">
                  <c:v>-3.04017310467</c:v>
                </c:pt>
                <c:pt idx="415">
                  <c:v>-3.0434701665500001</c:v>
                </c:pt>
                <c:pt idx="416">
                  <c:v>-3.0471998503200002</c:v>
                </c:pt>
                <c:pt idx="417">
                  <c:v>-3.0513836964799999</c:v>
                </c:pt>
                <c:pt idx="418">
                  <c:v>-3.0555103194800002</c:v>
                </c:pt>
                <c:pt idx="419">
                  <c:v>-3.0626763823099998</c:v>
                </c:pt>
                <c:pt idx="420">
                  <c:v>-3.0647461813599999</c:v>
                </c:pt>
                <c:pt idx="421">
                  <c:v>-3.0664200071400001</c:v>
                </c:pt>
                <c:pt idx="422">
                  <c:v>-3.0749271621999998</c:v>
                </c:pt>
                <c:pt idx="423">
                  <c:v>-3.0815002105399998</c:v>
                </c:pt>
                <c:pt idx="424">
                  <c:v>-3.0821678655900002</c:v>
                </c:pt>
                <c:pt idx="425">
                  <c:v>-3.08869698636</c:v>
                </c:pt>
                <c:pt idx="426">
                  <c:v>-3.0935916084000001</c:v>
                </c:pt>
                <c:pt idx="427">
                  <c:v>-3.0966025354400002</c:v>
                </c:pt>
                <c:pt idx="428">
                  <c:v>-3.09739067824</c:v>
                </c:pt>
                <c:pt idx="429">
                  <c:v>-3.1047535647300002</c:v>
                </c:pt>
                <c:pt idx="430">
                  <c:v>-3.1075655771599999</c:v>
                </c:pt>
                <c:pt idx="431">
                  <c:v>-3.1150327453500002</c:v>
                </c:pt>
                <c:pt idx="432">
                  <c:v>-3.1142935914300001</c:v>
                </c:pt>
                <c:pt idx="433">
                  <c:v>-3.1191686337100002</c:v>
                </c:pt>
                <c:pt idx="434">
                  <c:v>-3.12398641428</c:v>
                </c:pt>
                <c:pt idx="435">
                  <c:v>-3.12506013978</c:v>
                </c:pt>
                <c:pt idx="436">
                  <c:v>-3.1329705508400001</c:v>
                </c:pt>
                <c:pt idx="437">
                  <c:v>-3.1348728177799998</c:v>
                </c:pt>
                <c:pt idx="438">
                  <c:v>-3.14034490977</c:v>
                </c:pt>
                <c:pt idx="439">
                  <c:v>-3.1426908191999998</c:v>
                </c:pt>
                <c:pt idx="440">
                  <c:v>-3.1471049560200002</c:v>
                </c:pt>
                <c:pt idx="441">
                  <c:v>-3.1495188297699999</c:v>
                </c:pt>
                <c:pt idx="442">
                  <c:v>-3.1569111277799999</c:v>
                </c:pt>
                <c:pt idx="443">
                  <c:v>-3.15935453129</c:v>
                </c:pt>
                <c:pt idx="444">
                  <c:v>-3.1614265611599999</c:v>
                </c:pt>
                <c:pt idx="445">
                  <c:v>-3.1640314369000002</c:v>
                </c:pt>
                <c:pt idx="446">
                  <c:v>-3.1682000314200001</c:v>
                </c:pt>
                <c:pt idx="447">
                  <c:v>-3.16953565213</c:v>
                </c:pt>
                <c:pt idx="448">
                  <c:v>-3.1763314673299998</c:v>
                </c:pt>
                <c:pt idx="449">
                  <c:v>-3.1799740112200001</c:v>
                </c:pt>
                <c:pt idx="450">
                  <c:v>-3.1827575451999999</c:v>
                </c:pt>
                <c:pt idx="451">
                  <c:v>-3.1834364115499998</c:v>
                </c:pt>
                <c:pt idx="452">
                  <c:v>-3.18979060825</c:v>
                </c:pt>
                <c:pt idx="453">
                  <c:v>-3.1894503976199999</c:v>
                </c:pt>
                <c:pt idx="454">
                  <c:v>-3.1958677419999999</c:v>
                </c:pt>
                <c:pt idx="455">
                  <c:v>-3.1953779537</c:v>
                </c:pt>
                <c:pt idx="456">
                  <c:v>-3.2002703016799998</c:v>
                </c:pt>
                <c:pt idx="457">
                  <c:v>-3.2038341689899998</c:v>
                </c:pt>
                <c:pt idx="458">
                  <c:v>-3.20539097213</c:v>
                </c:pt>
                <c:pt idx="459">
                  <c:v>-3.2113847134200002</c:v>
                </c:pt>
                <c:pt idx="460">
                  <c:v>-3.21470900458</c:v>
                </c:pt>
                <c:pt idx="461">
                  <c:v>-3.2164233311200001</c:v>
                </c:pt>
                <c:pt idx="462">
                  <c:v>-3.2209999002599998</c:v>
                </c:pt>
                <c:pt idx="463">
                  <c:v>-3.2219967349499998</c:v>
                </c:pt>
                <c:pt idx="464">
                  <c:v>-3.2267870276099999</c:v>
                </c:pt>
                <c:pt idx="465">
                  <c:v>-3.2300362719</c:v>
                </c:pt>
                <c:pt idx="466">
                  <c:v>-3.2290313143099998</c:v>
                </c:pt>
                <c:pt idx="467">
                  <c:v>-3.232358917</c:v>
                </c:pt>
                <c:pt idx="468">
                  <c:v>-3.2380409007600002</c:v>
                </c:pt>
                <c:pt idx="469">
                  <c:v>-3.23846966205</c:v>
                </c:pt>
                <c:pt idx="470">
                  <c:v>-3.2434285556</c:v>
                </c:pt>
                <c:pt idx="471">
                  <c:v>-3.2472125029600001</c:v>
                </c:pt>
                <c:pt idx="472">
                  <c:v>-3.24849659735</c:v>
                </c:pt>
                <c:pt idx="473">
                  <c:v>-3.2536616305399999</c:v>
                </c:pt>
                <c:pt idx="474">
                  <c:v>-3.25944203267</c:v>
                </c:pt>
                <c:pt idx="475">
                  <c:v>-3.2599039132400001</c:v>
                </c:pt>
                <c:pt idx="476">
                  <c:v>-3.26459661708</c:v>
                </c:pt>
                <c:pt idx="477">
                  <c:v>-3.2674914929900001</c:v>
                </c:pt>
                <c:pt idx="478">
                  <c:v>-3.2732644243900002</c:v>
                </c:pt>
                <c:pt idx="479">
                  <c:v>-3.2742647694000002</c:v>
                </c:pt>
                <c:pt idx="480">
                  <c:v>-3.28315825976</c:v>
                </c:pt>
                <c:pt idx="481">
                  <c:v>-3.2826722834900002</c:v>
                </c:pt>
                <c:pt idx="482">
                  <c:v>-3.28773284635</c:v>
                </c:pt>
                <c:pt idx="483">
                  <c:v>-3.2862471920299998</c:v>
                </c:pt>
                <c:pt idx="484">
                  <c:v>-3.2893770009900001</c:v>
                </c:pt>
                <c:pt idx="485">
                  <c:v>-3.2936509115999999</c:v>
                </c:pt>
                <c:pt idx="486">
                  <c:v>-3.29724526558</c:v>
                </c:pt>
                <c:pt idx="487">
                  <c:v>-3.29785267852</c:v>
                </c:pt>
                <c:pt idx="488">
                  <c:v>-3.3054835304000001</c:v>
                </c:pt>
                <c:pt idx="489">
                  <c:v>-3.3072281724299999</c:v>
                </c:pt>
                <c:pt idx="490">
                  <c:v>-3.3088965290900001</c:v>
                </c:pt>
                <c:pt idx="491">
                  <c:v>-3.3096507758299998</c:v>
                </c:pt>
                <c:pt idx="492">
                  <c:v>-3.3167436387100002</c:v>
                </c:pt>
                <c:pt idx="493">
                  <c:v>-3.3173574810400002</c:v>
                </c:pt>
                <c:pt idx="494">
                  <c:v>-3.3244058940199999</c:v>
                </c:pt>
                <c:pt idx="495">
                  <c:v>-3.3240229709200002</c:v>
                </c:pt>
                <c:pt idx="496">
                  <c:v>-3.3239096790799998</c:v>
                </c:pt>
                <c:pt idx="497">
                  <c:v>-3.3299136921299999</c:v>
                </c:pt>
                <c:pt idx="498">
                  <c:v>-3.33482921396</c:v>
                </c:pt>
                <c:pt idx="499">
                  <c:v>-3.3368788648400001</c:v>
                </c:pt>
                <c:pt idx="500">
                  <c:v>-3.3409893720100001</c:v>
                </c:pt>
                <c:pt idx="501">
                  <c:v>-3.3447668151099998</c:v>
                </c:pt>
                <c:pt idx="502">
                  <c:v>-3.3498162161599998</c:v>
                </c:pt>
                <c:pt idx="503">
                  <c:v>-3.3501248100000001</c:v>
                </c:pt>
                <c:pt idx="504">
                  <c:v>-3.35267338843</c:v>
                </c:pt>
                <c:pt idx="505">
                  <c:v>-3.3540603536</c:v>
                </c:pt>
                <c:pt idx="506">
                  <c:v>-3.36399394776</c:v>
                </c:pt>
                <c:pt idx="507">
                  <c:v>-3.3634153550099999</c:v>
                </c:pt>
                <c:pt idx="508">
                  <c:v>-3.3651902327099998</c:v>
                </c:pt>
                <c:pt idx="509">
                  <c:v>-3.37094013413</c:v>
                </c:pt>
                <c:pt idx="510">
                  <c:v>-3.3708106815200001</c:v>
                </c:pt>
                <c:pt idx="511">
                  <c:v>-3.37471316871</c:v>
                </c:pt>
                <c:pt idx="512">
                  <c:v>-3.3792763298800002</c:v>
                </c:pt>
                <c:pt idx="513">
                  <c:v>-3.3808281375</c:v>
                </c:pt>
                <c:pt idx="514">
                  <c:v>-3.3885305630699998</c:v>
                </c:pt>
                <c:pt idx="515">
                  <c:v>-3.3888956429300001</c:v>
                </c:pt>
                <c:pt idx="516">
                  <c:v>-3.3943355898099998</c:v>
                </c:pt>
                <c:pt idx="517">
                  <c:v>-3.3948124853400001</c:v>
                </c:pt>
                <c:pt idx="518">
                  <c:v>-3.4018445638200001</c:v>
                </c:pt>
                <c:pt idx="519">
                  <c:v>-3.4043009122400001</c:v>
                </c:pt>
                <c:pt idx="520">
                  <c:v>-3.4075938267899999</c:v>
                </c:pt>
                <c:pt idx="521">
                  <c:v>-3.4130980270000002</c:v>
                </c:pt>
                <c:pt idx="522">
                  <c:v>-3.4167824005399998</c:v>
                </c:pt>
                <c:pt idx="523">
                  <c:v>-3.4187698332699998</c:v>
                </c:pt>
                <c:pt idx="524">
                  <c:v>-3.4231428308799998</c:v>
                </c:pt>
                <c:pt idx="525">
                  <c:v>-3.4264041841599999</c:v>
                </c:pt>
                <c:pt idx="526">
                  <c:v>-3.4315941940500001</c:v>
                </c:pt>
                <c:pt idx="527">
                  <c:v>-3.4370857738399998</c:v>
                </c:pt>
                <c:pt idx="528">
                  <c:v>-3.44042224832</c:v>
                </c:pt>
                <c:pt idx="529">
                  <c:v>-3.43972138118</c:v>
                </c:pt>
                <c:pt idx="530">
                  <c:v>-3.4453798461199998</c:v>
                </c:pt>
                <c:pt idx="531">
                  <c:v>-3.4521591086800001</c:v>
                </c:pt>
                <c:pt idx="532">
                  <c:v>-3.45537254038</c:v>
                </c:pt>
                <c:pt idx="533">
                  <c:v>-3.4616086794299998</c:v>
                </c:pt>
                <c:pt idx="534">
                  <c:v>-3.4632171568099999</c:v>
                </c:pt>
                <c:pt idx="535">
                  <c:v>-3.46672425631</c:v>
                </c:pt>
                <c:pt idx="536">
                  <c:v>-3.4694587727799999</c:v>
                </c:pt>
                <c:pt idx="537">
                  <c:v>-3.4730870827899998</c:v>
                </c:pt>
                <c:pt idx="538">
                  <c:v>-3.4756332637299998</c:v>
                </c:pt>
                <c:pt idx="539">
                  <c:v>-3.4814013893000002</c:v>
                </c:pt>
                <c:pt idx="540">
                  <c:v>-3.48577013383</c:v>
                </c:pt>
                <c:pt idx="541">
                  <c:v>-3.4927211479700002</c:v>
                </c:pt>
                <c:pt idx="542">
                  <c:v>-3.4894574512899998</c:v>
                </c:pt>
                <c:pt idx="543">
                  <c:v>-3.4968534194499998</c:v>
                </c:pt>
                <c:pt idx="544">
                  <c:v>-3.4994616392900002</c:v>
                </c:pt>
                <c:pt idx="545">
                  <c:v>-3.505036311</c:v>
                </c:pt>
                <c:pt idx="546">
                  <c:v>-3.5044878202</c:v>
                </c:pt>
                <c:pt idx="547">
                  <c:v>-3.5103288627200002</c:v>
                </c:pt>
                <c:pt idx="548">
                  <c:v>-3.5133527389600001</c:v>
                </c:pt>
                <c:pt idx="549">
                  <c:v>-3.51715277998</c:v>
                </c:pt>
                <c:pt idx="550">
                  <c:v>-3.5217067703199998</c:v>
                </c:pt>
                <c:pt idx="551">
                  <c:v>-3.5255519362899999</c:v>
                </c:pt>
                <c:pt idx="552">
                  <c:v>-3.5252129710800002</c:v>
                </c:pt>
                <c:pt idx="553">
                  <c:v>-3.5294323777500001</c:v>
                </c:pt>
                <c:pt idx="554">
                  <c:v>-3.5315053812100001</c:v>
                </c:pt>
                <c:pt idx="555">
                  <c:v>-3.5407395285800001</c:v>
                </c:pt>
                <c:pt idx="556">
                  <c:v>-3.5407033373200001</c:v>
                </c:pt>
                <c:pt idx="557">
                  <c:v>-3.5468247992899999</c:v>
                </c:pt>
                <c:pt idx="558">
                  <c:v>-3.5471973540300001</c:v>
                </c:pt>
                <c:pt idx="559">
                  <c:v>-3.5483053741499999</c:v>
                </c:pt>
                <c:pt idx="560">
                  <c:v>-3.5585236560700002</c:v>
                </c:pt>
                <c:pt idx="561">
                  <c:v>-3.5599474121600001</c:v>
                </c:pt>
                <c:pt idx="562">
                  <c:v>-3.5646344108800001</c:v>
                </c:pt>
                <c:pt idx="563">
                  <c:v>-3.5673151818800002</c:v>
                </c:pt>
                <c:pt idx="564">
                  <c:v>-3.57119583278</c:v>
                </c:pt>
                <c:pt idx="565">
                  <c:v>-3.5744898582900002</c:v>
                </c:pt>
                <c:pt idx="566">
                  <c:v>-3.5761171067799999</c:v>
                </c:pt>
                <c:pt idx="567">
                  <c:v>-3.5787187998899999</c:v>
                </c:pt>
                <c:pt idx="568">
                  <c:v>-3.5838874028599998</c:v>
                </c:pt>
                <c:pt idx="569">
                  <c:v>-3.5875162181200002</c:v>
                </c:pt>
                <c:pt idx="570">
                  <c:v>-3.5910134196999999</c:v>
                </c:pt>
                <c:pt idx="571">
                  <c:v>-3.5934418671800001</c:v>
                </c:pt>
                <c:pt idx="572">
                  <c:v>-3.6006904343400001</c:v>
                </c:pt>
                <c:pt idx="573">
                  <c:v>-3.5989450606500002</c:v>
                </c:pt>
                <c:pt idx="574">
                  <c:v>-3.60538264267</c:v>
                </c:pt>
                <c:pt idx="575">
                  <c:v>-3.6085985688000002</c:v>
                </c:pt>
                <c:pt idx="576">
                  <c:v>-3.6114494868899998</c:v>
                </c:pt>
                <c:pt idx="577">
                  <c:v>-3.6159162888299998</c:v>
                </c:pt>
                <c:pt idx="578">
                  <c:v>-3.6192614976300002</c:v>
                </c:pt>
                <c:pt idx="579">
                  <c:v>-3.6228307264900002</c:v>
                </c:pt>
                <c:pt idx="580">
                  <c:v>-3.6296550588800001</c:v>
                </c:pt>
                <c:pt idx="581">
                  <c:v>-3.6300905155900001</c:v>
                </c:pt>
                <c:pt idx="582">
                  <c:v>-3.6316898808900002</c:v>
                </c:pt>
                <c:pt idx="583">
                  <c:v>-3.6362754663899999</c:v>
                </c:pt>
                <c:pt idx="584">
                  <c:v>-3.6400678951400001</c:v>
                </c:pt>
                <c:pt idx="585">
                  <c:v>-3.6409467264400002</c:v>
                </c:pt>
                <c:pt idx="586">
                  <c:v>-3.6418204274799999</c:v>
                </c:pt>
                <c:pt idx="587">
                  <c:v>-3.6476664739200002</c:v>
                </c:pt>
                <c:pt idx="588">
                  <c:v>-3.6519548910199999</c:v>
                </c:pt>
                <c:pt idx="589">
                  <c:v>-3.6537842304199999</c:v>
                </c:pt>
                <c:pt idx="590">
                  <c:v>-3.66058762236</c:v>
                </c:pt>
                <c:pt idx="591">
                  <c:v>-3.6618292156300001</c:v>
                </c:pt>
                <c:pt idx="592">
                  <c:v>-3.6639411453499999</c:v>
                </c:pt>
                <c:pt idx="593">
                  <c:v>-3.6669566743700002</c:v>
                </c:pt>
                <c:pt idx="594">
                  <c:v>-3.6717419426600002</c:v>
                </c:pt>
                <c:pt idx="595">
                  <c:v>-3.6743334611899998</c:v>
                </c:pt>
                <c:pt idx="596">
                  <c:v>-3.6774743819900002</c:v>
                </c:pt>
                <c:pt idx="597">
                  <c:v>-3.67983690286</c:v>
                </c:pt>
                <c:pt idx="598">
                  <c:v>-3.6835809557700001</c:v>
                </c:pt>
                <c:pt idx="599">
                  <c:v>-3.6870629779900002</c:v>
                </c:pt>
                <c:pt idx="600">
                  <c:v>-3.68834992719</c:v>
                </c:pt>
                <c:pt idx="601">
                  <c:v>-3.6907937688499999</c:v>
                </c:pt>
                <c:pt idx="602">
                  <c:v>-3.69797222016</c:v>
                </c:pt>
                <c:pt idx="603">
                  <c:v>-3.7033953795699999</c:v>
                </c:pt>
                <c:pt idx="604">
                  <c:v>-3.7035430206300002</c:v>
                </c:pt>
                <c:pt idx="605">
                  <c:v>-3.7044614839699999</c:v>
                </c:pt>
                <c:pt idx="606">
                  <c:v>-3.7091728480300001</c:v>
                </c:pt>
                <c:pt idx="607">
                  <c:v>-3.7151681021899998</c:v>
                </c:pt>
                <c:pt idx="608">
                  <c:v>-3.71495045713</c:v>
                </c:pt>
                <c:pt idx="609">
                  <c:v>-3.7164472882299999</c:v>
                </c:pt>
                <c:pt idx="610">
                  <c:v>-3.72001359283</c:v>
                </c:pt>
                <c:pt idx="611">
                  <c:v>-3.72426760898</c:v>
                </c:pt>
                <c:pt idx="612">
                  <c:v>-3.7277314546100002</c:v>
                </c:pt>
                <c:pt idx="613">
                  <c:v>-3.7296563895000001</c:v>
                </c:pt>
                <c:pt idx="614">
                  <c:v>-3.7324641328800001</c:v>
                </c:pt>
                <c:pt idx="615">
                  <c:v>-3.7346053318500001</c:v>
                </c:pt>
                <c:pt idx="616">
                  <c:v>-3.7352311294699998</c:v>
                </c:pt>
                <c:pt idx="617">
                  <c:v>-3.7407938467099999</c:v>
                </c:pt>
                <c:pt idx="618">
                  <c:v>-3.74198868648</c:v>
                </c:pt>
                <c:pt idx="619">
                  <c:v>-3.7456481190900002</c:v>
                </c:pt>
                <c:pt idx="620">
                  <c:v>-3.7462313175599999</c:v>
                </c:pt>
                <c:pt idx="621">
                  <c:v>-3.7524877858200001</c:v>
                </c:pt>
                <c:pt idx="622">
                  <c:v>-3.7556577033699998</c:v>
                </c:pt>
                <c:pt idx="623">
                  <c:v>-3.7559718534000002</c:v>
                </c:pt>
                <c:pt idx="624">
                  <c:v>-3.7596837830099998</c:v>
                </c:pt>
                <c:pt idx="625">
                  <c:v>-3.7618566982699999</c:v>
                </c:pt>
                <c:pt idx="626">
                  <c:v>-3.7630057039100002</c:v>
                </c:pt>
                <c:pt idx="627">
                  <c:v>-3.7697960055199999</c:v>
                </c:pt>
                <c:pt idx="628">
                  <c:v>-3.77241238035</c:v>
                </c:pt>
                <c:pt idx="629">
                  <c:v>-3.7729927990999998</c:v>
                </c:pt>
                <c:pt idx="630">
                  <c:v>-3.7790703413600002</c:v>
                </c:pt>
                <c:pt idx="631">
                  <c:v>-3.7784881296599999</c:v>
                </c:pt>
                <c:pt idx="632">
                  <c:v>-3.7847984815400002</c:v>
                </c:pt>
                <c:pt idx="633">
                  <c:v>-3.7881006446900001</c:v>
                </c:pt>
                <c:pt idx="634">
                  <c:v>-3.7922960811199999</c:v>
                </c:pt>
                <c:pt idx="635">
                  <c:v>-3.7956445398200001</c:v>
                </c:pt>
                <c:pt idx="636">
                  <c:v>-3.7957795081899999</c:v>
                </c:pt>
                <c:pt idx="637">
                  <c:v>-3.7995665483500001</c:v>
                </c:pt>
                <c:pt idx="638">
                  <c:v>-3.7993012575299998</c:v>
                </c:pt>
                <c:pt idx="639">
                  <c:v>-3.8060227173399999</c:v>
                </c:pt>
                <c:pt idx="640">
                  <c:v>-3.81068939758</c:v>
                </c:pt>
                <c:pt idx="641">
                  <c:v>-3.8159436057299998</c:v>
                </c:pt>
                <c:pt idx="642">
                  <c:v>-3.8201834380199999</c:v>
                </c:pt>
                <c:pt idx="643">
                  <c:v>-3.8194167539100001</c:v>
                </c:pt>
                <c:pt idx="644">
                  <c:v>-3.8258207250899998</c:v>
                </c:pt>
                <c:pt idx="645">
                  <c:v>-3.8234666076199999</c:v>
                </c:pt>
                <c:pt idx="646">
                  <c:v>-3.8259154827800002</c:v>
                </c:pt>
                <c:pt idx="647">
                  <c:v>-3.8314177653599999</c:v>
                </c:pt>
                <c:pt idx="648">
                  <c:v>-3.8365397879000001</c:v>
                </c:pt>
                <c:pt idx="649">
                  <c:v>-3.8376002328199998</c:v>
                </c:pt>
                <c:pt idx="650">
                  <c:v>-3.8443741581899999</c:v>
                </c:pt>
                <c:pt idx="651">
                  <c:v>-3.8492227082500001</c:v>
                </c:pt>
                <c:pt idx="652">
                  <c:v>-3.8472618105800001</c:v>
                </c:pt>
                <c:pt idx="653">
                  <c:v>-3.8507374581399998</c:v>
                </c:pt>
                <c:pt idx="654">
                  <c:v>-3.8528836797200001</c:v>
                </c:pt>
                <c:pt idx="655">
                  <c:v>-3.8580512501999999</c:v>
                </c:pt>
                <c:pt idx="656">
                  <c:v>-3.85731554462</c:v>
                </c:pt>
                <c:pt idx="657">
                  <c:v>-3.8618013757399998</c:v>
                </c:pt>
                <c:pt idx="658">
                  <c:v>-3.8647439165000002</c:v>
                </c:pt>
                <c:pt idx="659">
                  <c:v>-3.8683399246699999</c:v>
                </c:pt>
                <c:pt idx="660">
                  <c:v>-3.87277594665</c:v>
                </c:pt>
                <c:pt idx="661">
                  <c:v>-3.8752316649599998</c:v>
                </c:pt>
                <c:pt idx="662">
                  <c:v>-3.87978012011</c:v>
                </c:pt>
                <c:pt idx="663">
                  <c:v>-3.8800528645100001</c:v>
                </c:pt>
                <c:pt idx="664">
                  <c:v>-3.88713760532</c:v>
                </c:pt>
                <c:pt idx="665">
                  <c:v>-3.8884548687299998</c:v>
                </c:pt>
                <c:pt idx="666">
                  <c:v>-3.88888638334</c:v>
                </c:pt>
                <c:pt idx="667">
                  <c:v>-3.8906115584399998</c:v>
                </c:pt>
                <c:pt idx="668">
                  <c:v>-3.89707819321</c:v>
                </c:pt>
                <c:pt idx="669">
                  <c:v>-3.9014693296799998</c:v>
                </c:pt>
                <c:pt idx="670">
                  <c:v>-3.9043833716499998</c:v>
                </c:pt>
                <c:pt idx="671">
                  <c:v>-3.90603698359</c:v>
                </c:pt>
                <c:pt idx="672">
                  <c:v>-3.90903151302</c:v>
                </c:pt>
                <c:pt idx="673">
                  <c:v>-3.9148249738900001</c:v>
                </c:pt>
                <c:pt idx="674">
                  <c:v>-3.9155939375000002</c:v>
                </c:pt>
                <c:pt idx="675">
                  <c:v>-3.92200425436</c:v>
                </c:pt>
                <c:pt idx="676">
                  <c:v>-3.9231391758599998</c:v>
                </c:pt>
                <c:pt idx="677">
                  <c:v>-3.92441556688</c:v>
                </c:pt>
                <c:pt idx="678">
                  <c:v>-3.9328703712699999</c:v>
                </c:pt>
                <c:pt idx="679">
                  <c:v>-3.9335672186299999</c:v>
                </c:pt>
                <c:pt idx="680">
                  <c:v>-3.9392581285500001</c:v>
                </c:pt>
                <c:pt idx="681">
                  <c:v>-3.9399599150400002</c:v>
                </c:pt>
                <c:pt idx="682">
                  <c:v>-3.94630344637</c:v>
                </c:pt>
                <c:pt idx="683">
                  <c:v>-3.9464743135</c:v>
                </c:pt>
                <c:pt idx="684">
                  <c:v>-3.94981288402</c:v>
                </c:pt>
                <c:pt idx="685">
                  <c:v>-3.9524820725500001</c:v>
                </c:pt>
                <c:pt idx="686">
                  <c:v>-3.9555294276000001</c:v>
                </c:pt>
                <c:pt idx="687">
                  <c:v>-3.9597740421499998</c:v>
                </c:pt>
                <c:pt idx="688">
                  <c:v>-3.9616822483199998</c:v>
                </c:pt>
                <c:pt idx="689">
                  <c:v>-3.9663684897899998</c:v>
                </c:pt>
                <c:pt idx="690">
                  <c:v>-3.96798615784</c:v>
                </c:pt>
                <c:pt idx="691">
                  <c:v>-3.9728497803299998</c:v>
                </c:pt>
                <c:pt idx="692">
                  <c:v>-3.9758232058299998</c:v>
                </c:pt>
                <c:pt idx="693">
                  <c:v>-3.9815754503799998</c:v>
                </c:pt>
                <c:pt idx="694">
                  <c:v>-3.9805824159899998</c:v>
                </c:pt>
                <c:pt idx="695">
                  <c:v>-3.98216674801</c:v>
                </c:pt>
                <c:pt idx="696">
                  <c:v>-3.9853578206</c:v>
                </c:pt>
                <c:pt idx="697">
                  <c:v>-3.9909165617200002</c:v>
                </c:pt>
                <c:pt idx="698">
                  <c:v>-3.99379621862</c:v>
                </c:pt>
                <c:pt idx="699">
                  <c:v>-3.9983356434799999</c:v>
                </c:pt>
                <c:pt idx="700">
                  <c:v>-4.00370488089</c:v>
                </c:pt>
                <c:pt idx="701">
                  <c:v>-4.0042094477400001</c:v>
                </c:pt>
                <c:pt idx="702">
                  <c:v>-4.0077538487300002</c:v>
                </c:pt>
                <c:pt idx="703">
                  <c:v>-4.0128734530000001</c:v>
                </c:pt>
                <c:pt idx="704">
                  <c:v>-4.0162192965900001</c:v>
                </c:pt>
                <c:pt idx="705">
                  <c:v>-4.0198640805399997</c:v>
                </c:pt>
                <c:pt idx="706">
                  <c:v>-4.01894933179</c:v>
                </c:pt>
                <c:pt idx="707">
                  <c:v>-4.0236974031199999</c:v>
                </c:pt>
                <c:pt idx="708">
                  <c:v>-4.0279006521099996</c:v>
                </c:pt>
                <c:pt idx="709">
                  <c:v>-4.02913067281</c:v>
                </c:pt>
                <c:pt idx="710">
                  <c:v>-4.0321388203900002</c:v>
                </c:pt>
                <c:pt idx="711">
                  <c:v>-4.0382036760600002</c:v>
                </c:pt>
                <c:pt idx="712">
                  <c:v>-4.0386100091300001</c:v>
                </c:pt>
                <c:pt idx="713">
                  <c:v>-4.0458254906300004</c:v>
                </c:pt>
                <c:pt idx="714">
                  <c:v>-4.0498055076200004</c:v>
                </c:pt>
                <c:pt idx="715">
                  <c:v>-4.0477765415800002</c:v>
                </c:pt>
                <c:pt idx="716">
                  <c:v>-4.0519275117899998</c:v>
                </c:pt>
                <c:pt idx="717">
                  <c:v>-4.0515093597799998</c:v>
                </c:pt>
                <c:pt idx="718">
                  <c:v>-4.0589985024099997</c:v>
                </c:pt>
                <c:pt idx="719">
                  <c:v>-4.0621344513700004</c:v>
                </c:pt>
                <c:pt idx="720">
                  <c:v>-4.0655759335699999</c:v>
                </c:pt>
                <c:pt idx="721">
                  <c:v>-4.0712607251800002</c:v>
                </c:pt>
                <c:pt idx="722">
                  <c:v>-4.0716665897400004</c:v>
                </c:pt>
                <c:pt idx="723">
                  <c:v>-4.0736163083700001</c:v>
                </c:pt>
                <c:pt idx="724">
                  <c:v>-4.0765314047899999</c:v>
                </c:pt>
                <c:pt idx="725">
                  <c:v>-4.0806289661999999</c:v>
                </c:pt>
                <c:pt idx="726">
                  <c:v>-4.0863243867000003</c:v>
                </c:pt>
                <c:pt idx="727">
                  <c:v>-4.08364259871</c:v>
                </c:pt>
                <c:pt idx="728">
                  <c:v>-4.0925303724399997</c:v>
                </c:pt>
                <c:pt idx="729">
                  <c:v>-4.0970824830300003</c:v>
                </c:pt>
                <c:pt idx="730">
                  <c:v>-4.0972271003399996</c:v>
                </c:pt>
                <c:pt idx="731">
                  <c:v>-4.09999045083</c:v>
                </c:pt>
                <c:pt idx="732">
                  <c:v>-4.1058870064799997</c:v>
                </c:pt>
                <c:pt idx="733">
                  <c:v>-4.1092099230699999</c:v>
                </c:pt>
                <c:pt idx="734">
                  <c:v>-4.1082570719199998</c:v>
                </c:pt>
                <c:pt idx="735">
                  <c:v>-4.1127172108299996</c:v>
                </c:pt>
                <c:pt idx="736">
                  <c:v>-4.1214960425599996</c:v>
                </c:pt>
                <c:pt idx="737">
                  <c:v>-4.1180566708699997</c:v>
                </c:pt>
                <c:pt idx="738">
                  <c:v>-4.1211039862199996</c:v>
                </c:pt>
                <c:pt idx="739">
                  <c:v>-4.1244905040099997</c:v>
                </c:pt>
                <c:pt idx="740">
                  <c:v>-4.1312188998400003</c:v>
                </c:pt>
                <c:pt idx="741">
                  <c:v>-4.13281383078</c:v>
                </c:pt>
                <c:pt idx="742">
                  <c:v>-4.1372612688599997</c:v>
                </c:pt>
                <c:pt idx="743">
                  <c:v>-4.1421694907299997</c:v>
                </c:pt>
                <c:pt idx="744">
                  <c:v>-4.13921215484</c:v>
                </c:pt>
                <c:pt idx="745">
                  <c:v>-4.1435830880999998</c:v>
                </c:pt>
                <c:pt idx="746">
                  <c:v>-4.1455054627600001</c:v>
                </c:pt>
                <c:pt idx="747">
                  <c:v>-4.1501359785999998</c:v>
                </c:pt>
                <c:pt idx="748">
                  <c:v>-4.15419380193</c:v>
                </c:pt>
                <c:pt idx="749">
                  <c:v>-4.1534788697099998</c:v>
                </c:pt>
                <c:pt idx="750">
                  <c:v>-4.15738813872</c:v>
                </c:pt>
                <c:pt idx="751">
                  <c:v>-4.1618761755799998</c:v>
                </c:pt>
                <c:pt idx="752">
                  <c:v>-4.16309324783</c:v>
                </c:pt>
                <c:pt idx="753">
                  <c:v>-4.1666319929200002</c:v>
                </c:pt>
                <c:pt idx="754">
                  <c:v>-4.1734825949700003</c:v>
                </c:pt>
                <c:pt idx="755">
                  <c:v>-4.1725179623499997</c:v>
                </c:pt>
                <c:pt idx="756">
                  <c:v>-4.1751356675100002</c:v>
                </c:pt>
                <c:pt idx="757">
                  <c:v>-4.1787435610300001</c:v>
                </c:pt>
                <c:pt idx="758">
                  <c:v>-4.1831886702299999</c:v>
                </c:pt>
                <c:pt idx="759">
                  <c:v>-4.1833201735600003</c:v>
                </c:pt>
                <c:pt idx="760">
                  <c:v>-4.1852873982499998</c:v>
                </c:pt>
                <c:pt idx="761">
                  <c:v>-4.1866843103400004</c:v>
                </c:pt>
                <c:pt idx="762">
                  <c:v>-4.1924275788600003</c:v>
                </c:pt>
                <c:pt idx="763">
                  <c:v>-4.19804102304</c:v>
                </c:pt>
                <c:pt idx="764">
                  <c:v>-4.1964912970099997</c:v>
                </c:pt>
                <c:pt idx="765">
                  <c:v>-4.1995253312300003</c:v>
                </c:pt>
                <c:pt idx="766">
                  <c:v>-4.2060363907599996</c:v>
                </c:pt>
                <c:pt idx="767">
                  <c:v>-4.2069734372800003</c:v>
                </c:pt>
                <c:pt idx="768">
                  <c:v>-4.2110656435199996</c:v>
                </c:pt>
                <c:pt idx="769">
                  <c:v>-4.2145218832999998</c:v>
                </c:pt>
                <c:pt idx="770">
                  <c:v>-4.2187921739299998</c:v>
                </c:pt>
                <c:pt idx="771">
                  <c:v>-4.2192969009499999</c:v>
                </c:pt>
                <c:pt idx="772">
                  <c:v>-4.2197750386699999</c:v>
                </c:pt>
                <c:pt idx="773">
                  <c:v>-4.2255490126800002</c:v>
                </c:pt>
                <c:pt idx="774">
                  <c:v>-4.2267571654299996</c:v>
                </c:pt>
                <c:pt idx="775">
                  <c:v>-4.23219353049</c:v>
                </c:pt>
                <c:pt idx="776">
                  <c:v>-4.2361254555499999</c:v>
                </c:pt>
                <c:pt idx="777">
                  <c:v>-4.2365854874400002</c:v>
                </c:pt>
                <c:pt idx="778">
                  <c:v>-4.2370285027800003</c:v>
                </c:pt>
                <c:pt idx="779">
                  <c:v>-4.2420997906400002</c:v>
                </c:pt>
                <c:pt idx="780">
                  <c:v>-4.2426939395099996</c:v>
                </c:pt>
                <c:pt idx="781">
                  <c:v>-4.2498267477100002</c:v>
                </c:pt>
                <c:pt idx="782">
                  <c:v>-4.2520246747700003</c:v>
                </c:pt>
                <c:pt idx="783">
                  <c:v>-4.2560128752399997</c:v>
                </c:pt>
                <c:pt idx="784">
                  <c:v>-4.2571817062999999</c:v>
                </c:pt>
                <c:pt idx="785">
                  <c:v>-4.2587812308500004</c:v>
                </c:pt>
                <c:pt idx="786">
                  <c:v>-4.2623436317500003</c:v>
                </c:pt>
                <c:pt idx="787">
                  <c:v>-4.2660865061099997</c:v>
                </c:pt>
                <c:pt idx="788">
                  <c:v>-4.26932152905</c:v>
                </c:pt>
                <c:pt idx="789">
                  <c:v>-4.2691733178</c:v>
                </c:pt>
                <c:pt idx="790">
                  <c:v>-4.2741305444600002</c:v>
                </c:pt>
                <c:pt idx="791">
                  <c:v>-4.2772095616100003</c:v>
                </c:pt>
                <c:pt idx="792">
                  <c:v>-4.2816209121300002</c:v>
                </c:pt>
                <c:pt idx="793">
                  <c:v>-4.2844369351899996</c:v>
                </c:pt>
                <c:pt idx="794">
                  <c:v>-4.2836907159699997</c:v>
                </c:pt>
                <c:pt idx="795">
                  <c:v>-4.2879650482500002</c:v>
                </c:pt>
                <c:pt idx="796">
                  <c:v>-4.2893881929999997</c:v>
                </c:pt>
                <c:pt idx="797">
                  <c:v>-4.2954785368900001</c:v>
                </c:pt>
                <c:pt idx="798">
                  <c:v>-4.2970187714600003</c:v>
                </c:pt>
                <c:pt idx="799">
                  <c:v>-4.3025962339000001</c:v>
                </c:pt>
                <c:pt idx="800">
                  <c:v>-4.3081824768799999</c:v>
                </c:pt>
                <c:pt idx="801">
                  <c:v>-4.3075147687899999</c:v>
                </c:pt>
                <c:pt idx="802">
                  <c:v>-4.3091239649500004</c:v>
                </c:pt>
                <c:pt idx="803">
                  <c:v>-4.3138461978700002</c:v>
                </c:pt>
                <c:pt idx="804">
                  <c:v>-4.3219746649299999</c:v>
                </c:pt>
                <c:pt idx="805">
                  <c:v>-4.3207608944500002</c:v>
                </c:pt>
                <c:pt idx="806">
                  <c:v>-4.3239484087699998</c:v>
                </c:pt>
                <c:pt idx="807">
                  <c:v>-4.3293168882200002</c:v>
                </c:pt>
                <c:pt idx="808">
                  <c:v>-4.3315741031900004</c:v>
                </c:pt>
                <c:pt idx="809">
                  <c:v>-4.3337961105999998</c:v>
                </c:pt>
                <c:pt idx="810">
                  <c:v>-4.3368593092900003</c:v>
                </c:pt>
                <c:pt idx="811">
                  <c:v>-4.3417014207299998</c:v>
                </c:pt>
                <c:pt idx="812">
                  <c:v>-4.3459641962399997</c:v>
                </c:pt>
                <c:pt idx="813">
                  <c:v>-4.3458169242300002</c:v>
                </c:pt>
                <c:pt idx="814">
                  <c:v>-4.3479579170799996</c:v>
                </c:pt>
                <c:pt idx="815">
                  <c:v>-4.3555580861200003</c:v>
                </c:pt>
                <c:pt idx="816">
                  <c:v>-4.3553092712300003</c:v>
                </c:pt>
                <c:pt idx="817">
                  <c:v>-4.3575849174699997</c:v>
                </c:pt>
                <c:pt idx="818">
                  <c:v>-4.3676345198300002</c:v>
                </c:pt>
                <c:pt idx="819">
                  <c:v>-4.36355783525</c:v>
                </c:pt>
                <c:pt idx="820">
                  <c:v>-4.3695558010599997</c:v>
                </c:pt>
                <c:pt idx="821">
                  <c:v>-4.3734837118199996</c:v>
                </c:pt>
                <c:pt idx="822">
                  <c:v>-4.3778466938099996</c:v>
                </c:pt>
                <c:pt idx="823">
                  <c:v>-4.3839083207299998</c:v>
                </c:pt>
                <c:pt idx="824">
                  <c:v>-4.3867540145800001</c:v>
                </c:pt>
                <c:pt idx="825">
                  <c:v>-4.3865736996700004</c:v>
                </c:pt>
                <c:pt idx="826">
                  <c:v>-4.3884279738699998</c:v>
                </c:pt>
                <c:pt idx="827">
                  <c:v>-4.3966997057599997</c:v>
                </c:pt>
                <c:pt idx="828">
                  <c:v>-4.4011547495599999</c:v>
                </c:pt>
                <c:pt idx="829">
                  <c:v>-4.4028528805800002</c:v>
                </c:pt>
                <c:pt idx="830">
                  <c:v>-4.4060031605300001</c:v>
                </c:pt>
                <c:pt idx="831">
                  <c:v>-4.4074013251500004</c:v>
                </c:pt>
                <c:pt idx="832">
                  <c:v>-4.4129136347199998</c:v>
                </c:pt>
                <c:pt idx="833">
                  <c:v>-4.41866521697</c:v>
                </c:pt>
                <c:pt idx="834">
                  <c:v>-4.4214520697999999</c:v>
                </c:pt>
                <c:pt idx="835">
                  <c:v>-4.4260797318399998</c:v>
                </c:pt>
                <c:pt idx="836">
                  <c:v>-4.4283518383400002</c:v>
                </c:pt>
                <c:pt idx="837">
                  <c:v>-4.4332979160099999</c:v>
                </c:pt>
                <c:pt idx="838">
                  <c:v>-4.4366407457200001</c:v>
                </c:pt>
                <c:pt idx="839">
                  <c:v>-4.44089355849</c:v>
                </c:pt>
                <c:pt idx="840">
                  <c:v>-4.44098805477</c:v>
                </c:pt>
                <c:pt idx="841">
                  <c:v>-4.4480005588399996</c:v>
                </c:pt>
                <c:pt idx="842">
                  <c:v>-4.4492820207400001</c:v>
                </c:pt>
                <c:pt idx="843">
                  <c:v>-4.4558367812700004</c:v>
                </c:pt>
                <c:pt idx="844">
                  <c:v>-4.4565699994600001</c:v>
                </c:pt>
                <c:pt idx="845">
                  <c:v>-4.4604403289199999</c:v>
                </c:pt>
                <c:pt idx="846">
                  <c:v>-4.4674393619500004</c:v>
                </c:pt>
                <c:pt idx="847">
                  <c:v>-4.4673759871299996</c:v>
                </c:pt>
                <c:pt idx="848">
                  <c:v>-4.4731246119400003</c:v>
                </c:pt>
                <c:pt idx="849">
                  <c:v>-4.4724641638999998</c:v>
                </c:pt>
                <c:pt idx="850">
                  <c:v>-4.4805082555600002</c:v>
                </c:pt>
                <c:pt idx="851">
                  <c:v>-4.4844815007300003</c:v>
                </c:pt>
                <c:pt idx="852">
                  <c:v>-4.4859716115800001</c:v>
                </c:pt>
                <c:pt idx="853">
                  <c:v>-4.4864323731900004</c:v>
                </c:pt>
                <c:pt idx="854">
                  <c:v>-4.4935305403400001</c:v>
                </c:pt>
                <c:pt idx="855">
                  <c:v>-4.4953412807299999</c:v>
                </c:pt>
                <c:pt idx="856">
                  <c:v>-4.4957859757599996</c:v>
                </c:pt>
                <c:pt idx="857">
                  <c:v>-4.5025457907100002</c:v>
                </c:pt>
                <c:pt idx="858">
                  <c:v>-4.5066604075600001</c:v>
                </c:pt>
                <c:pt idx="859">
                  <c:v>-4.5096348837900004</c:v>
                </c:pt>
                <c:pt idx="860">
                  <c:v>-4.5105922386300001</c:v>
                </c:pt>
                <c:pt idx="861">
                  <c:v>-4.5150284513600001</c:v>
                </c:pt>
                <c:pt idx="862">
                  <c:v>-4.5154931424400004</c:v>
                </c:pt>
                <c:pt idx="863">
                  <c:v>-4.5223795097000004</c:v>
                </c:pt>
                <c:pt idx="864">
                  <c:v>-4.5259818555300004</c:v>
                </c:pt>
                <c:pt idx="865">
                  <c:v>-4.5258980655499998</c:v>
                </c:pt>
                <c:pt idx="866">
                  <c:v>-4.5272070387100003</c:v>
                </c:pt>
                <c:pt idx="867">
                  <c:v>-4.53259515377</c:v>
                </c:pt>
                <c:pt idx="868">
                  <c:v>-4.5323837944500003</c:v>
                </c:pt>
                <c:pt idx="869">
                  <c:v>-4.5360762801899996</c:v>
                </c:pt>
                <c:pt idx="870">
                  <c:v>-4.5385912514099997</c:v>
                </c:pt>
                <c:pt idx="871">
                  <c:v>-4.5437143437299996</c:v>
                </c:pt>
                <c:pt idx="872">
                  <c:v>-4.5456509115700001</c:v>
                </c:pt>
                <c:pt idx="873">
                  <c:v>-4.5479920524899997</c:v>
                </c:pt>
                <c:pt idx="874">
                  <c:v>-4.5506707641300004</c:v>
                </c:pt>
                <c:pt idx="875">
                  <c:v>-4.5526090930700001</c:v>
                </c:pt>
                <c:pt idx="876">
                  <c:v>-4.5571394878799998</c:v>
                </c:pt>
                <c:pt idx="877">
                  <c:v>-4.5550858641099996</c:v>
                </c:pt>
                <c:pt idx="878">
                  <c:v>-4.5620174812099998</c:v>
                </c:pt>
                <c:pt idx="879">
                  <c:v>-4.5659305260099998</c:v>
                </c:pt>
                <c:pt idx="880">
                  <c:v>-4.5655580597599998</c:v>
                </c:pt>
                <c:pt idx="881">
                  <c:v>-4.5677251626800004</c:v>
                </c:pt>
                <c:pt idx="882">
                  <c:v>-4.5707852425900004</c:v>
                </c:pt>
                <c:pt idx="883">
                  <c:v>-4.5757993935699997</c:v>
                </c:pt>
                <c:pt idx="884">
                  <c:v>-4.57579672506</c:v>
                </c:pt>
                <c:pt idx="885">
                  <c:v>-4.5740753891799999</c:v>
                </c:pt>
                <c:pt idx="886">
                  <c:v>-4.5804685246499997</c:v>
                </c:pt>
                <c:pt idx="887">
                  <c:v>-4.5842336290299999</c:v>
                </c:pt>
                <c:pt idx="888">
                  <c:v>-4.5847616203800001</c:v>
                </c:pt>
                <c:pt idx="889">
                  <c:v>-4.5831556328699996</c:v>
                </c:pt>
                <c:pt idx="890">
                  <c:v>-4.5891633696199996</c:v>
                </c:pt>
                <c:pt idx="891">
                  <c:v>-4.5913397704200003</c:v>
                </c:pt>
                <c:pt idx="892">
                  <c:v>-4.59263294431</c:v>
                </c:pt>
                <c:pt idx="893">
                  <c:v>-4.59947658937</c:v>
                </c:pt>
                <c:pt idx="894">
                  <c:v>-4.60206969546</c:v>
                </c:pt>
                <c:pt idx="895">
                  <c:v>-4.6051672459499997</c:v>
                </c:pt>
                <c:pt idx="896">
                  <c:v>-4.6023010505700004</c:v>
                </c:pt>
                <c:pt idx="897">
                  <c:v>-4.6064791144099999</c:v>
                </c:pt>
                <c:pt idx="898">
                  <c:v>-4.6135193399899999</c:v>
                </c:pt>
                <c:pt idx="899">
                  <c:v>-4.6098209646699999</c:v>
                </c:pt>
                <c:pt idx="900">
                  <c:v>-4.61505539778</c:v>
                </c:pt>
                <c:pt idx="901">
                  <c:v>-4.6162006974500001</c:v>
                </c:pt>
                <c:pt idx="902">
                  <c:v>-4.61947227905</c:v>
                </c:pt>
                <c:pt idx="903">
                  <c:v>-4.6203344083199998</c:v>
                </c:pt>
                <c:pt idx="904">
                  <c:v>-4.62691239848</c:v>
                </c:pt>
                <c:pt idx="905">
                  <c:v>-4.6273377146200003</c:v>
                </c:pt>
                <c:pt idx="906">
                  <c:v>-4.6308060276700003</c:v>
                </c:pt>
                <c:pt idx="907">
                  <c:v>-4.6332904617299997</c:v>
                </c:pt>
                <c:pt idx="908">
                  <c:v>-4.6362767750399998</c:v>
                </c:pt>
                <c:pt idx="909">
                  <c:v>-4.6390622005299997</c:v>
                </c:pt>
                <c:pt idx="910">
                  <c:v>-4.6408471804199998</c:v>
                </c:pt>
                <c:pt idx="911">
                  <c:v>-4.6400771580800004</c:v>
                </c:pt>
                <c:pt idx="912">
                  <c:v>-4.6421272496199997</c:v>
                </c:pt>
                <c:pt idx="913">
                  <c:v>-4.6461378811799996</c:v>
                </c:pt>
                <c:pt idx="914">
                  <c:v>-4.6511718320300002</c:v>
                </c:pt>
                <c:pt idx="915">
                  <c:v>-4.6516029586799998</c:v>
                </c:pt>
                <c:pt idx="916">
                  <c:v>-4.6558678735200001</c:v>
                </c:pt>
                <c:pt idx="917">
                  <c:v>-4.65844201152</c:v>
                </c:pt>
                <c:pt idx="918">
                  <c:v>-4.6640771826799998</c:v>
                </c:pt>
                <c:pt idx="919">
                  <c:v>-4.6624332752099997</c:v>
                </c:pt>
                <c:pt idx="920">
                  <c:v>-4.6683309224</c:v>
                </c:pt>
                <c:pt idx="921">
                  <c:v>-4.6674307305899996</c:v>
                </c:pt>
                <c:pt idx="922">
                  <c:v>-4.6695091018800001</c:v>
                </c:pt>
                <c:pt idx="923">
                  <c:v>-4.6719693272000002</c:v>
                </c:pt>
                <c:pt idx="924">
                  <c:v>-4.6778600472800003</c:v>
                </c:pt>
                <c:pt idx="925">
                  <c:v>-4.6797883655000003</c:v>
                </c:pt>
                <c:pt idx="926">
                  <c:v>-4.6825969274999997</c:v>
                </c:pt>
                <c:pt idx="927">
                  <c:v>-4.6865202908499999</c:v>
                </c:pt>
                <c:pt idx="928">
                  <c:v>-4.6883835716500002</c:v>
                </c:pt>
                <c:pt idx="929">
                  <c:v>-4.6937226689999996</c:v>
                </c:pt>
                <c:pt idx="930">
                  <c:v>-4.69251373072</c:v>
                </c:pt>
                <c:pt idx="931">
                  <c:v>-4.6954334093299996</c:v>
                </c:pt>
                <c:pt idx="932">
                  <c:v>-4.7011521934699996</c:v>
                </c:pt>
                <c:pt idx="933">
                  <c:v>-4.7011331736199997</c:v>
                </c:pt>
                <c:pt idx="934">
                  <c:v>-4.7077289256599997</c:v>
                </c:pt>
                <c:pt idx="935">
                  <c:v>-4.7074707171199996</c:v>
                </c:pt>
                <c:pt idx="936">
                  <c:v>-4.7125976492400001</c:v>
                </c:pt>
                <c:pt idx="937">
                  <c:v>-4.7180292694699997</c:v>
                </c:pt>
                <c:pt idx="938">
                  <c:v>-4.7168838525699996</c:v>
                </c:pt>
                <c:pt idx="939">
                  <c:v>-4.71801337585</c:v>
                </c:pt>
                <c:pt idx="940">
                  <c:v>-4.7211437063600004</c:v>
                </c:pt>
                <c:pt idx="941">
                  <c:v>-4.7260682660000004</c:v>
                </c:pt>
                <c:pt idx="942">
                  <c:v>-4.7332881458499996</c:v>
                </c:pt>
                <c:pt idx="943">
                  <c:v>-4.7334868211699996</c:v>
                </c:pt>
                <c:pt idx="944">
                  <c:v>-4.7360412704500003</c:v>
                </c:pt>
                <c:pt idx="945">
                  <c:v>-4.7380945732099997</c:v>
                </c:pt>
                <c:pt idx="946">
                  <c:v>-4.7418616953499999</c:v>
                </c:pt>
                <c:pt idx="947">
                  <c:v>-4.7481804542599999</c:v>
                </c:pt>
                <c:pt idx="948">
                  <c:v>-4.7475909815600001</c:v>
                </c:pt>
                <c:pt idx="949">
                  <c:v>-4.7547476663700001</c:v>
                </c:pt>
                <c:pt idx="950">
                  <c:v>-4.7551137400299996</c:v>
                </c:pt>
                <c:pt idx="951">
                  <c:v>-4.7608450178700004</c:v>
                </c:pt>
                <c:pt idx="952">
                  <c:v>-4.7635884899400001</c:v>
                </c:pt>
                <c:pt idx="953">
                  <c:v>-4.7646564597900003</c:v>
                </c:pt>
                <c:pt idx="954">
                  <c:v>-4.7732106614300003</c:v>
                </c:pt>
                <c:pt idx="955">
                  <c:v>-4.77622301181</c:v>
                </c:pt>
                <c:pt idx="956">
                  <c:v>-4.77722364194</c:v>
                </c:pt>
                <c:pt idx="957">
                  <c:v>-4.7794351777499999</c:v>
                </c:pt>
                <c:pt idx="958">
                  <c:v>-4.7814294679199998</c:v>
                </c:pt>
                <c:pt idx="959">
                  <c:v>-4.7900882191200003</c:v>
                </c:pt>
                <c:pt idx="960">
                  <c:v>-4.7931019957899998</c:v>
                </c:pt>
                <c:pt idx="961">
                  <c:v>-4.7941206672399996</c:v>
                </c:pt>
                <c:pt idx="962">
                  <c:v>-4.8000370978599998</c:v>
                </c:pt>
                <c:pt idx="963">
                  <c:v>-4.8019290046399998</c:v>
                </c:pt>
                <c:pt idx="964">
                  <c:v>-4.8098271983099998</c:v>
                </c:pt>
                <c:pt idx="965">
                  <c:v>-4.8121128969200004</c:v>
                </c:pt>
                <c:pt idx="966">
                  <c:v>-4.8163383807100004</c:v>
                </c:pt>
                <c:pt idx="967">
                  <c:v>-4.8212281018300001</c:v>
                </c:pt>
                <c:pt idx="968">
                  <c:v>-4.8252275046399999</c:v>
                </c:pt>
                <c:pt idx="969">
                  <c:v>-4.82443057492</c:v>
                </c:pt>
                <c:pt idx="970">
                  <c:v>-4.8304860212899996</c:v>
                </c:pt>
                <c:pt idx="971">
                  <c:v>-4.8335526874400001</c:v>
                </c:pt>
                <c:pt idx="972">
                  <c:v>-4.8371465123300004</c:v>
                </c:pt>
                <c:pt idx="973">
                  <c:v>-4.8431753315000003</c:v>
                </c:pt>
                <c:pt idx="974">
                  <c:v>-4.8443144040100004</c:v>
                </c:pt>
                <c:pt idx="975">
                  <c:v>-4.8485161449499996</c:v>
                </c:pt>
                <c:pt idx="976">
                  <c:v>-4.8525036021399996</c:v>
                </c:pt>
                <c:pt idx="977">
                  <c:v>-4.8560905350199999</c:v>
                </c:pt>
                <c:pt idx="978">
                  <c:v>-4.8609699669199999</c:v>
                </c:pt>
                <c:pt idx="979">
                  <c:v>-4.8619016673299997</c:v>
                </c:pt>
                <c:pt idx="980">
                  <c:v>-4.8625087894099996</c:v>
                </c:pt>
                <c:pt idx="981">
                  <c:v>-4.8721917004900002</c:v>
                </c:pt>
                <c:pt idx="982">
                  <c:v>-4.8704486816700001</c:v>
                </c:pt>
                <c:pt idx="983">
                  <c:v>-4.8745377475999998</c:v>
                </c:pt>
                <c:pt idx="984">
                  <c:v>-4.8809219886299999</c:v>
                </c:pt>
                <c:pt idx="985">
                  <c:v>-4.8834210132500004</c:v>
                </c:pt>
                <c:pt idx="986">
                  <c:v>-4.8845202960899998</c:v>
                </c:pt>
                <c:pt idx="987">
                  <c:v>-4.8906333330600003</c:v>
                </c:pt>
                <c:pt idx="988">
                  <c:v>-4.8904594345200003</c:v>
                </c:pt>
                <c:pt idx="989">
                  <c:v>-4.8917808303500001</c:v>
                </c:pt>
                <c:pt idx="990">
                  <c:v>-4.8977099401700004</c:v>
                </c:pt>
                <c:pt idx="991">
                  <c:v>-4.9001776878100003</c:v>
                </c:pt>
                <c:pt idx="992">
                  <c:v>-4.9032033673799997</c:v>
                </c:pt>
                <c:pt idx="993">
                  <c:v>-4.8986857869399998</c:v>
                </c:pt>
                <c:pt idx="994">
                  <c:v>-4.9041532115199997</c:v>
                </c:pt>
                <c:pt idx="995">
                  <c:v>-4.9121226523199999</c:v>
                </c:pt>
                <c:pt idx="996">
                  <c:v>-4.9136040373299998</c:v>
                </c:pt>
                <c:pt idx="997">
                  <c:v>-4.9121554717200002</c:v>
                </c:pt>
                <c:pt idx="998">
                  <c:v>-4.91581333269</c:v>
                </c:pt>
                <c:pt idx="999">
                  <c:v>-4.9179718708599998</c:v>
                </c:pt>
                <c:pt idx="1000">
                  <c:v>-4.9220579957300004</c:v>
                </c:pt>
                <c:pt idx="1001">
                  <c:v>-4.9271477614599997</c:v>
                </c:pt>
                <c:pt idx="1002">
                  <c:v>-4.9279903863000003</c:v>
                </c:pt>
                <c:pt idx="1003">
                  <c:v>-4.9276505000700004</c:v>
                </c:pt>
                <c:pt idx="1004">
                  <c:v>-4.9348114359500004</c:v>
                </c:pt>
                <c:pt idx="1005">
                  <c:v>-4.9338848641200004</c:v>
                </c:pt>
                <c:pt idx="1006">
                  <c:v>-4.9353618582100003</c:v>
                </c:pt>
                <c:pt idx="1007">
                  <c:v>-4.9394305119900004</c:v>
                </c:pt>
                <c:pt idx="1008">
                  <c:v>-4.9389496583800003</c:v>
                </c:pt>
                <c:pt idx="1009">
                  <c:v>-4.9450473918200002</c:v>
                </c:pt>
                <c:pt idx="1010">
                  <c:v>-4.9463155996000001</c:v>
                </c:pt>
                <c:pt idx="1011">
                  <c:v>-4.9476789026999999</c:v>
                </c:pt>
                <c:pt idx="1012">
                  <c:v>-4.9491398770300004</c:v>
                </c:pt>
                <c:pt idx="1013">
                  <c:v>-4.9494123397500003</c:v>
                </c:pt>
                <c:pt idx="1014">
                  <c:v>-4.9556260157300001</c:v>
                </c:pt>
                <c:pt idx="1015">
                  <c:v>-4.9589427026799999</c:v>
                </c:pt>
                <c:pt idx="1016">
                  <c:v>-4.9602823983500004</c:v>
                </c:pt>
                <c:pt idx="1017">
                  <c:v>-4.9621288150199998</c:v>
                </c:pt>
                <c:pt idx="1018">
                  <c:v>-4.9681093928499998</c:v>
                </c:pt>
                <c:pt idx="1019">
                  <c:v>-4.9638549731700001</c:v>
                </c:pt>
                <c:pt idx="1020">
                  <c:v>-4.9718131546200004</c:v>
                </c:pt>
                <c:pt idx="1021">
                  <c:v>-4.9721843053299999</c:v>
                </c:pt>
                <c:pt idx="1022">
                  <c:v>-4.9747243339700002</c:v>
                </c:pt>
                <c:pt idx="1023">
                  <c:v>-4.9737114791800003</c:v>
                </c:pt>
                <c:pt idx="1024">
                  <c:v>-4.9805646185799999</c:v>
                </c:pt>
                <c:pt idx="1025">
                  <c:v>-4.9827598322700002</c:v>
                </c:pt>
                <c:pt idx="1026">
                  <c:v>-4.9813855024100002</c:v>
                </c:pt>
                <c:pt idx="1027">
                  <c:v>-4.9833958906299998</c:v>
                </c:pt>
                <c:pt idx="1028">
                  <c:v>-4.99008507868</c:v>
                </c:pt>
                <c:pt idx="1029">
                  <c:v>-4.98858754937</c:v>
                </c:pt>
                <c:pt idx="1030">
                  <c:v>-4.9934256440100002</c:v>
                </c:pt>
                <c:pt idx="1031">
                  <c:v>-4.9946891989999997</c:v>
                </c:pt>
                <c:pt idx="1032">
                  <c:v>-4.9943060803900003</c:v>
                </c:pt>
                <c:pt idx="1033">
                  <c:v>-4.9983986582300002</c:v>
                </c:pt>
                <c:pt idx="1034">
                  <c:v>-5.0000632310300004</c:v>
                </c:pt>
                <c:pt idx="1035">
                  <c:v>-5.0018092773999996</c:v>
                </c:pt>
                <c:pt idx="1036">
                  <c:v>-5.0078846055800001</c:v>
                </c:pt>
                <c:pt idx="1037">
                  <c:v>-5.0072345004400001</c:v>
                </c:pt>
                <c:pt idx="1038">
                  <c:v>-5.0110553508100004</c:v>
                </c:pt>
                <c:pt idx="1039">
                  <c:v>-5.0119896579100001</c:v>
                </c:pt>
                <c:pt idx="1040">
                  <c:v>-5.0127722236799999</c:v>
                </c:pt>
                <c:pt idx="1041">
                  <c:v>-5.0145572917700001</c:v>
                </c:pt>
                <c:pt idx="1042">
                  <c:v>-5.0168445422500003</c:v>
                </c:pt>
                <c:pt idx="1043">
                  <c:v>-5.0220663998299999</c:v>
                </c:pt>
                <c:pt idx="1044">
                  <c:v>-5.0275704121700002</c:v>
                </c:pt>
                <c:pt idx="1045">
                  <c:v>-5.0286197296999999</c:v>
                </c:pt>
                <c:pt idx="1046">
                  <c:v>-5.0269265946199999</c:v>
                </c:pt>
                <c:pt idx="1047">
                  <c:v>-5.0281502435199998</c:v>
                </c:pt>
                <c:pt idx="1048">
                  <c:v>-5.03069759089</c:v>
                </c:pt>
                <c:pt idx="1049">
                  <c:v>-5.0356958324400001</c:v>
                </c:pt>
                <c:pt idx="1050">
                  <c:v>-5.0391260869499996</c:v>
                </c:pt>
                <c:pt idx="1051">
                  <c:v>-5.0401893760199998</c:v>
                </c:pt>
                <c:pt idx="1052">
                  <c:v>-5.0449066511499998</c:v>
                </c:pt>
                <c:pt idx="1053">
                  <c:v>-5.0475028714499999</c:v>
                </c:pt>
                <c:pt idx="1054">
                  <c:v>-5.0490679046100002</c:v>
                </c:pt>
                <c:pt idx="1055">
                  <c:v>-5.0547605114999996</c:v>
                </c:pt>
                <c:pt idx="1056">
                  <c:v>-5.0531836549299998</c:v>
                </c:pt>
                <c:pt idx="1057">
                  <c:v>-5.0594072129800001</c:v>
                </c:pt>
                <c:pt idx="1058">
                  <c:v>-5.0632451099600004</c:v>
                </c:pt>
                <c:pt idx="1059">
                  <c:v>-5.0630413510799999</c:v>
                </c:pt>
                <c:pt idx="1060">
                  <c:v>-5.06848470072</c:v>
                </c:pt>
                <c:pt idx="1061">
                  <c:v>-5.07092407823</c:v>
                </c:pt>
                <c:pt idx="1062">
                  <c:v>-5.0724118194000001</c:v>
                </c:pt>
                <c:pt idx="1063">
                  <c:v>-5.0795241391300001</c:v>
                </c:pt>
                <c:pt idx="1064">
                  <c:v>-5.0780590697100001</c:v>
                </c:pt>
                <c:pt idx="1065">
                  <c:v>-5.0825005082499999</c:v>
                </c:pt>
                <c:pt idx="1066">
                  <c:v>-5.0862936861100003</c:v>
                </c:pt>
                <c:pt idx="1067">
                  <c:v>-5.0888295004900002</c:v>
                </c:pt>
                <c:pt idx="1068">
                  <c:v>-5.09134555316</c:v>
                </c:pt>
                <c:pt idx="1069">
                  <c:v>-5.0960242459299998</c:v>
                </c:pt>
                <c:pt idx="1070">
                  <c:v>-5.10059639286</c:v>
                </c:pt>
                <c:pt idx="1071">
                  <c:v>-5.1019670144899996</c:v>
                </c:pt>
                <c:pt idx="1072">
                  <c:v>-5.1068644749400001</c:v>
                </c:pt>
                <c:pt idx="1073">
                  <c:v>-5.1125514382699997</c:v>
                </c:pt>
                <c:pt idx="1074">
                  <c:v>-5.1179705978600003</c:v>
                </c:pt>
                <c:pt idx="1075">
                  <c:v>-5.1190312193500001</c:v>
                </c:pt>
                <c:pt idx="1076">
                  <c:v>-5.1249102327899996</c:v>
                </c:pt>
                <c:pt idx="1077">
                  <c:v>-5.1208174562500002</c:v>
                </c:pt>
                <c:pt idx="1078">
                  <c:v>-5.1323605776400001</c:v>
                </c:pt>
                <c:pt idx="1079">
                  <c:v>-5.1385301803700001</c:v>
                </c:pt>
                <c:pt idx="1080">
                  <c:v>-5.1434821509999997</c:v>
                </c:pt>
                <c:pt idx="1081">
                  <c:v>-5.1391223189200002</c:v>
                </c:pt>
                <c:pt idx="1082">
                  <c:v>-5.1495933809099999</c:v>
                </c:pt>
                <c:pt idx="1083">
                  <c:v>-5.14934550096</c:v>
                </c:pt>
                <c:pt idx="1084">
                  <c:v>-5.1579949792699997</c:v>
                </c:pt>
                <c:pt idx="1085">
                  <c:v>-5.1602579621300002</c:v>
                </c:pt>
                <c:pt idx="1086">
                  <c:v>-5.1686404892300004</c:v>
                </c:pt>
                <c:pt idx="1087">
                  <c:v>-5.1701719589900001</c:v>
                </c:pt>
                <c:pt idx="1088">
                  <c:v>-5.1758088087000003</c:v>
                </c:pt>
                <c:pt idx="1089">
                  <c:v>-5.1766587234300001</c:v>
                </c:pt>
                <c:pt idx="1090">
                  <c:v>-5.1825534862799998</c:v>
                </c:pt>
                <c:pt idx="1091">
                  <c:v>-5.1829420289600003</c:v>
                </c:pt>
                <c:pt idx="1092">
                  <c:v>-5.1955847236899997</c:v>
                </c:pt>
                <c:pt idx="1093">
                  <c:v>-5.1923513700599999</c:v>
                </c:pt>
                <c:pt idx="1094">
                  <c:v>-5.1984052738899997</c:v>
                </c:pt>
                <c:pt idx="1095">
                  <c:v>-5.2006764393999996</c:v>
                </c:pt>
                <c:pt idx="1096">
                  <c:v>-5.20435706599</c:v>
                </c:pt>
                <c:pt idx="1097">
                  <c:v>-5.2103057528100001</c:v>
                </c:pt>
                <c:pt idx="1098">
                  <c:v>-5.2130798569300003</c:v>
                </c:pt>
                <c:pt idx="1099">
                  <c:v>-5.2148767354999999</c:v>
                </c:pt>
                <c:pt idx="1100">
                  <c:v>-5.2172410301000003</c:v>
                </c:pt>
                <c:pt idx="1101">
                  <c:v>-5.2176677526299997</c:v>
                </c:pt>
                <c:pt idx="1102">
                  <c:v>-5.2219437555899999</c:v>
                </c:pt>
                <c:pt idx="1103">
                  <c:v>-5.22258939523</c:v>
                </c:pt>
                <c:pt idx="1104">
                  <c:v>-5.2329438489699998</c:v>
                </c:pt>
                <c:pt idx="1105">
                  <c:v>-5.2305042482499999</c:v>
                </c:pt>
                <c:pt idx="1106">
                  <c:v>-5.23411798371</c:v>
                </c:pt>
                <c:pt idx="1107">
                  <c:v>-5.2392503825599999</c:v>
                </c:pt>
                <c:pt idx="1108">
                  <c:v>-5.23927946412</c:v>
                </c:pt>
                <c:pt idx="1109">
                  <c:v>-5.24265673856</c:v>
                </c:pt>
                <c:pt idx="1110">
                  <c:v>-5.2442184485099999</c:v>
                </c:pt>
                <c:pt idx="1111">
                  <c:v>-5.2480761600700001</c:v>
                </c:pt>
                <c:pt idx="1112">
                  <c:v>-5.2493220453399996</c:v>
                </c:pt>
                <c:pt idx="1113">
                  <c:v>-5.2522340199700004</c:v>
                </c:pt>
                <c:pt idx="1114">
                  <c:v>-5.2482346742999999</c:v>
                </c:pt>
                <c:pt idx="1115">
                  <c:v>-5.2558592872499998</c:v>
                </c:pt>
                <c:pt idx="1116">
                  <c:v>-5.2553425666000004</c:v>
                </c:pt>
                <c:pt idx="1117">
                  <c:v>-5.25729087732</c:v>
                </c:pt>
                <c:pt idx="1118">
                  <c:v>-5.2573639303800004</c:v>
                </c:pt>
                <c:pt idx="1119">
                  <c:v>-5.2640727913400003</c:v>
                </c:pt>
                <c:pt idx="1120">
                  <c:v>-5.2662319863800002</c:v>
                </c:pt>
                <c:pt idx="1121">
                  <c:v>-5.2663043253500001</c:v>
                </c:pt>
                <c:pt idx="1122">
                  <c:v>-5.2711480171199998</c:v>
                </c:pt>
                <c:pt idx="1123">
                  <c:v>-5.2678884579599998</c:v>
                </c:pt>
                <c:pt idx="1124">
                  <c:v>-5.2727726630999996</c:v>
                </c:pt>
                <c:pt idx="1125">
                  <c:v>-5.2774784929800003</c:v>
                </c:pt>
                <c:pt idx="1126">
                  <c:v>-5.2804846415700002</c:v>
                </c:pt>
                <c:pt idx="1127">
                  <c:v>-5.2807162011799997</c:v>
                </c:pt>
                <c:pt idx="1128">
                  <c:v>-5.2801957527500001</c:v>
                </c:pt>
                <c:pt idx="1129">
                  <c:v>-5.2833084938299999</c:v>
                </c:pt>
                <c:pt idx="1130">
                  <c:v>-5.2856755557100001</c:v>
                </c:pt>
                <c:pt idx="1131">
                  <c:v>-5.2863928067700003</c:v>
                </c:pt>
                <c:pt idx="1132">
                  <c:v>-5.2875619684800004</c:v>
                </c:pt>
                <c:pt idx="1133">
                  <c:v>-5.2897322089600003</c:v>
                </c:pt>
                <c:pt idx="1134">
                  <c:v>-5.2929317578999999</c:v>
                </c:pt>
                <c:pt idx="1135">
                  <c:v>-5.2987606082800003</c:v>
                </c:pt>
                <c:pt idx="1136">
                  <c:v>-5.2990839151099998</c:v>
                </c:pt>
                <c:pt idx="1137">
                  <c:v>-5.3035627170200002</c:v>
                </c:pt>
                <c:pt idx="1138">
                  <c:v>-5.3050728226499997</c:v>
                </c:pt>
                <c:pt idx="1139">
                  <c:v>-5.3061712425299996</c:v>
                </c:pt>
                <c:pt idx="1140">
                  <c:v>-5.3090789553400004</c:v>
                </c:pt>
                <c:pt idx="1141">
                  <c:v>-5.3093539107999996</c:v>
                </c:pt>
                <c:pt idx="1142">
                  <c:v>-5.3106589046900003</c:v>
                </c:pt>
                <c:pt idx="1143">
                  <c:v>-5.3122476375499996</c:v>
                </c:pt>
                <c:pt idx="1144">
                  <c:v>-5.3102598966899999</c:v>
                </c:pt>
                <c:pt idx="1145">
                  <c:v>-5.3170719497599999</c:v>
                </c:pt>
                <c:pt idx="1146">
                  <c:v>-5.3209384441300003</c:v>
                </c:pt>
                <c:pt idx="1147">
                  <c:v>-5.3202627978299999</c:v>
                </c:pt>
                <c:pt idx="1148">
                  <c:v>-5.32202255285</c:v>
                </c:pt>
                <c:pt idx="1149">
                  <c:v>-5.3238085094800001</c:v>
                </c:pt>
                <c:pt idx="1150">
                  <c:v>-5.3263352454200001</c:v>
                </c:pt>
                <c:pt idx="1151">
                  <c:v>-5.3333746955799999</c:v>
                </c:pt>
                <c:pt idx="1152">
                  <c:v>-5.3262524063100001</c:v>
                </c:pt>
                <c:pt idx="1153">
                  <c:v>-5.3353103923900003</c:v>
                </c:pt>
                <c:pt idx="1154">
                  <c:v>-5.3352851550100002</c:v>
                </c:pt>
                <c:pt idx="1155">
                  <c:v>-5.3384081296000003</c:v>
                </c:pt>
                <c:pt idx="1156">
                  <c:v>-5.3378725415400003</c:v>
                </c:pt>
                <c:pt idx="1157">
                  <c:v>-5.3412096262300004</c:v>
                </c:pt>
                <c:pt idx="1158">
                  <c:v>-5.3419305988500003</c:v>
                </c:pt>
                <c:pt idx="1159">
                  <c:v>-5.3460730435399997</c:v>
                </c:pt>
                <c:pt idx="1160">
                  <c:v>-5.3491160796899999</c:v>
                </c:pt>
                <c:pt idx="1161">
                  <c:v>-5.3520616200199997</c:v>
                </c:pt>
                <c:pt idx="1162">
                  <c:v>-5.3498519765000001</c:v>
                </c:pt>
                <c:pt idx="1163">
                  <c:v>-5.34958260291</c:v>
                </c:pt>
                <c:pt idx="1164">
                  <c:v>-5.3527280348900002</c:v>
                </c:pt>
                <c:pt idx="1165">
                  <c:v>-5.3592831824599996</c:v>
                </c:pt>
                <c:pt idx="1166">
                  <c:v>-5.3606858440899998</c:v>
                </c:pt>
                <c:pt idx="1167">
                  <c:v>-5.3594228030600002</c:v>
                </c:pt>
                <c:pt idx="1168">
                  <c:v>-5.3630149232099997</c:v>
                </c:pt>
                <c:pt idx="1169">
                  <c:v>-5.3660557894799998</c:v>
                </c:pt>
                <c:pt idx="1170">
                  <c:v>-5.3685116903800001</c:v>
                </c:pt>
                <c:pt idx="1171">
                  <c:v>-5.3651325351399999</c:v>
                </c:pt>
                <c:pt idx="1172">
                  <c:v>-5.3695504417800004</c:v>
                </c:pt>
                <c:pt idx="1173">
                  <c:v>-5.3749210662499998</c:v>
                </c:pt>
                <c:pt idx="1174">
                  <c:v>-5.3769529367400004</c:v>
                </c:pt>
                <c:pt idx="1175">
                  <c:v>-5.37990017037</c:v>
                </c:pt>
                <c:pt idx="1176">
                  <c:v>-5.3799867716699996</c:v>
                </c:pt>
                <c:pt idx="1177">
                  <c:v>-5.3798620778000004</c:v>
                </c:pt>
                <c:pt idx="1178">
                  <c:v>-5.3815161389500004</c:v>
                </c:pt>
                <c:pt idx="1179">
                  <c:v>-5.3883299089900003</c:v>
                </c:pt>
                <c:pt idx="1180">
                  <c:v>-5.3909273993399998</c:v>
                </c:pt>
                <c:pt idx="1181">
                  <c:v>-5.3964004395499998</c:v>
                </c:pt>
                <c:pt idx="1182">
                  <c:v>-5.3948216795099997</c:v>
                </c:pt>
                <c:pt idx="1183">
                  <c:v>-5.3955416823800002</c:v>
                </c:pt>
                <c:pt idx="1184">
                  <c:v>-5.4010820184600004</c:v>
                </c:pt>
                <c:pt idx="1185">
                  <c:v>-5.4079744957400004</c:v>
                </c:pt>
                <c:pt idx="1186">
                  <c:v>-5.4074643872000001</c:v>
                </c:pt>
                <c:pt idx="1187">
                  <c:v>-5.4101356312600002</c:v>
                </c:pt>
                <c:pt idx="1188">
                  <c:v>-5.41481456019</c:v>
                </c:pt>
                <c:pt idx="1189">
                  <c:v>-5.4199871256599996</c:v>
                </c:pt>
                <c:pt idx="1190">
                  <c:v>-5.4234261921</c:v>
                </c:pt>
                <c:pt idx="1191">
                  <c:v>-5.4282054053</c:v>
                </c:pt>
                <c:pt idx="1192">
                  <c:v>-5.4237174842</c:v>
                </c:pt>
                <c:pt idx="1193">
                  <c:v>-5.4302271483200002</c:v>
                </c:pt>
                <c:pt idx="1194">
                  <c:v>-5.4380891086399998</c:v>
                </c:pt>
                <c:pt idx="1195">
                  <c:v>-5.4362470139500001</c:v>
                </c:pt>
                <c:pt idx="1196">
                  <c:v>-5.4400741689099998</c:v>
                </c:pt>
                <c:pt idx="1197">
                  <c:v>-5.4493836410999998</c:v>
                </c:pt>
                <c:pt idx="1198">
                  <c:v>-5.4512348467600003</c:v>
                </c:pt>
                <c:pt idx="1199">
                  <c:v>-5.45310251092</c:v>
                </c:pt>
                <c:pt idx="1200">
                  <c:v>-5.4581247447000001</c:v>
                </c:pt>
                <c:pt idx="1201">
                  <c:v>-5.4599453978600003</c:v>
                </c:pt>
                <c:pt idx="1202">
                  <c:v>-5.4646676517500001</c:v>
                </c:pt>
                <c:pt idx="1203">
                  <c:v>-5.4684355624299998</c:v>
                </c:pt>
                <c:pt idx="1204">
                  <c:v>-5.4720594335000001</c:v>
                </c:pt>
                <c:pt idx="1205">
                  <c:v>-5.4804678453999998</c:v>
                </c:pt>
                <c:pt idx="1206">
                  <c:v>-5.4833321940699999</c:v>
                </c:pt>
                <c:pt idx="1207">
                  <c:v>-5.4853726972799999</c:v>
                </c:pt>
                <c:pt idx="1208">
                  <c:v>-5.49204642637</c:v>
                </c:pt>
                <c:pt idx="1209">
                  <c:v>-5.49545605537</c:v>
                </c:pt>
                <c:pt idx="1210">
                  <c:v>-5.4991448504399996</c:v>
                </c:pt>
                <c:pt idx="1211">
                  <c:v>-5.50238670269</c:v>
                </c:pt>
                <c:pt idx="1212">
                  <c:v>-5.5061956193399997</c:v>
                </c:pt>
                <c:pt idx="1213">
                  <c:v>-5.50588202465</c:v>
                </c:pt>
                <c:pt idx="1214">
                  <c:v>-5.5143034627900001</c:v>
                </c:pt>
                <c:pt idx="1215">
                  <c:v>-5.5166528562800003</c:v>
                </c:pt>
                <c:pt idx="1216">
                  <c:v>-5.5193052378400003</c:v>
                </c:pt>
                <c:pt idx="1217">
                  <c:v>-5.5263063827199996</c:v>
                </c:pt>
                <c:pt idx="1218">
                  <c:v>-5.5275554202199997</c:v>
                </c:pt>
                <c:pt idx="1219">
                  <c:v>-5.5262782418900001</c:v>
                </c:pt>
                <c:pt idx="1220">
                  <c:v>-5.5250027346600001</c:v>
                </c:pt>
                <c:pt idx="1221">
                  <c:v>-5.5319032959000003</c:v>
                </c:pt>
                <c:pt idx="1222">
                  <c:v>-5.5341867487099998</c:v>
                </c:pt>
                <c:pt idx="1223">
                  <c:v>-5.5303833289900002</c:v>
                </c:pt>
                <c:pt idx="1224">
                  <c:v>-5.5374774821399999</c:v>
                </c:pt>
                <c:pt idx="1225">
                  <c:v>-5.5401486047599997</c:v>
                </c:pt>
                <c:pt idx="1226">
                  <c:v>-5.5437237062999998</c:v>
                </c:pt>
                <c:pt idx="1227">
                  <c:v>-5.54897440448</c:v>
                </c:pt>
                <c:pt idx="1228">
                  <c:v>-5.5453975201799999</c:v>
                </c:pt>
                <c:pt idx="1229">
                  <c:v>-5.5467836399700001</c:v>
                </c:pt>
                <c:pt idx="1230">
                  <c:v>-5.5532145694199997</c:v>
                </c:pt>
                <c:pt idx="1231">
                  <c:v>-5.5542442486399999</c:v>
                </c:pt>
                <c:pt idx="1232">
                  <c:v>-5.5517573260699997</c:v>
                </c:pt>
                <c:pt idx="1233">
                  <c:v>-5.5507061441300003</c:v>
                </c:pt>
                <c:pt idx="1234">
                  <c:v>-5.5525286597400001</c:v>
                </c:pt>
                <c:pt idx="1235">
                  <c:v>-5.5581719828100002</c:v>
                </c:pt>
                <c:pt idx="1236">
                  <c:v>-5.5610727446899997</c:v>
                </c:pt>
                <c:pt idx="1237">
                  <c:v>-5.55998613571</c:v>
                </c:pt>
                <c:pt idx="1238">
                  <c:v>-5.5620607377100004</c:v>
                </c:pt>
                <c:pt idx="1239">
                  <c:v>-5.5657377216099997</c:v>
                </c:pt>
                <c:pt idx="1240">
                  <c:v>-5.5641169144199996</c:v>
                </c:pt>
                <c:pt idx="1241">
                  <c:v>-5.5612011888900001</c:v>
                </c:pt>
                <c:pt idx="1242">
                  <c:v>-5.5728452225599998</c:v>
                </c:pt>
                <c:pt idx="1243">
                  <c:v>-5.5679034428999996</c:v>
                </c:pt>
                <c:pt idx="1244">
                  <c:v>-5.5759477960300003</c:v>
                </c:pt>
                <c:pt idx="1245">
                  <c:v>-5.5768005609999998</c:v>
                </c:pt>
                <c:pt idx="1246">
                  <c:v>-5.57498505504</c:v>
                </c:pt>
                <c:pt idx="1247">
                  <c:v>-5.5760049116700001</c:v>
                </c:pt>
                <c:pt idx="1248">
                  <c:v>-5.5804854755099997</c:v>
                </c:pt>
                <c:pt idx="1249">
                  <c:v>-5.5805570789800001</c:v>
                </c:pt>
                <c:pt idx="1250">
                  <c:v>-5.5834466379899999</c:v>
                </c:pt>
                <c:pt idx="1251">
                  <c:v>-5.5899681489299997</c:v>
                </c:pt>
                <c:pt idx="1252">
                  <c:v>-5.5863617089200002</c:v>
                </c:pt>
                <c:pt idx="1253">
                  <c:v>-5.5919543441100004</c:v>
                </c:pt>
                <c:pt idx="1254">
                  <c:v>-5.5923732944099998</c:v>
                </c:pt>
                <c:pt idx="1255">
                  <c:v>-5.5933200963800003</c:v>
                </c:pt>
                <c:pt idx="1256">
                  <c:v>-5.5955476428799997</c:v>
                </c:pt>
                <c:pt idx="1257">
                  <c:v>-5.6014939157899999</c:v>
                </c:pt>
                <c:pt idx="1258">
                  <c:v>-5.5999253556499999</c:v>
                </c:pt>
                <c:pt idx="1259">
                  <c:v>-5.5979051334100003</c:v>
                </c:pt>
                <c:pt idx="1260">
                  <c:v>-5.6041937434299998</c:v>
                </c:pt>
                <c:pt idx="1261">
                  <c:v>-5.6077842215700002</c:v>
                </c:pt>
                <c:pt idx="1262">
                  <c:v>-5.6092927177299998</c:v>
                </c:pt>
                <c:pt idx="1263">
                  <c:v>-5.6132322493500002</c:v>
                </c:pt>
                <c:pt idx="1264">
                  <c:v>-5.6089022567800004</c:v>
                </c:pt>
                <c:pt idx="1265">
                  <c:v>-5.6121157567999997</c:v>
                </c:pt>
                <c:pt idx="1266">
                  <c:v>-5.6118345667799998</c:v>
                </c:pt>
                <c:pt idx="1267">
                  <c:v>-5.6184714579900001</c:v>
                </c:pt>
                <c:pt idx="1268">
                  <c:v>-5.6228929659100002</c:v>
                </c:pt>
                <c:pt idx="1269">
                  <c:v>-5.6236893498500002</c:v>
                </c:pt>
                <c:pt idx="1270">
                  <c:v>-5.6245477241800002</c:v>
                </c:pt>
                <c:pt idx="1271">
                  <c:v>-5.6249945273300002</c:v>
                </c:pt>
                <c:pt idx="1272">
                  <c:v>-5.6276081624499996</c:v>
                </c:pt>
                <c:pt idx="1273">
                  <c:v>-5.6321988045599998</c:v>
                </c:pt>
                <c:pt idx="1274">
                  <c:v>-5.6314694727000001</c:v>
                </c:pt>
                <c:pt idx="1275">
                  <c:v>-5.6339006785399999</c:v>
                </c:pt>
                <c:pt idx="1276">
                  <c:v>-5.6398589437000002</c:v>
                </c:pt>
                <c:pt idx="1277">
                  <c:v>-5.6380457319200001</c:v>
                </c:pt>
                <c:pt idx="1278">
                  <c:v>-5.6414073724499998</c:v>
                </c:pt>
                <c:pt idx="1279">
                  <c:v>-5.64179687736</c:v>
                </c:pt>
                <c:pt idx="1280">
                  <c:v>-5.6479641009000003</c:v>
                </c:pt>
                <c:pt idx="1281">
                  <c:v>-5.64544109718</c:v>
                </c:pt>
                <c:pt idx="1282">
                  <c:v>-5.6470209211200002</c:v>
                </c:pt>
                <c:pt idx="1283">
                  <c:v>-5.6521596977500002</c:v>
                </c:pt>
                <c:pt idx="1284">
                  <c:v>-5.6537666374900004</c:v>
                </c:pt>
                <c:pt idx="1285">
                  <c:v>-5.6567369105100003</c:v>
                </c:pt>
                <c:pt idx="1286">
                  <c:v>-5.6613985588100002</c:v>
                </c:pt>
                <c:pt idx="1287">
                  <c:v>-5.6611336103400003</c:v>
                </c:pt>
                <c:pt idx="1288">
                  <c:v>-5.6673737193299996</c:v>
                </c:pt>
                <c:pt idx="1289">
                  <c:v>-5.66437161131</c:v>
                </c:pt>
                <c:pt idx="1290">
                  <c:v>-5.6694200923300002</c:v>
                </c:pt>
                <c:pt idx="1291">
                  <c:v>-5.67100958331</c:v>
                </c:pt>
                <c:pt idx="1292">
                  <c:v>-5.6717669989499999</c:v>
                </c:pt>
                <c:pt idx="1293">
                  <c:v>-5.6752687043799996</c:v>
                </c:pt>
                <c:pt idx="1294">
                  <c:v>-5.68095956259</c:v>
                </c:pt>
                <c:pt idx="1295">
                  <c:v>-5.6828484113700002</c:v>
                </c:pt>
                <c:pt idx="1296">
                  <c:v>-5.6873411775599996</c:v>
                </c:pt>
                <c:pt idx="1297">
                  <c:v>-5.6845335198700004</c:v>
                </c:pt>
                <c:pt idx="1298">
                  <c:v>-5.6894595049300003</c:v>
                </c:pt>
                <c:pt idx="1299">
                  <c:v>-5.6939825826700003</c:v>
                </c:pt>
                <c:pt idx="1300">
                  <c:v>-5.6949609406899997</c:v>
                </c:pt>
                <c:pt idx="1301">
                  <c:v>-5.7025299442600001</c:v>
                </c:pt>
                <c:pt idx="1302">
                  <c:v>-5.7046216479599998</c:v>
                </c:pt>
                <c:pt idx="1303">
                  <c:v>-5.7080843776299997</c:v>
                </c:pt>
                <c:pt idx="1304">
                  <c:v>-5.7085944247600002</c:v>
                </c:pt>
                <c:pt idx="1305">
                  <c:v>-5.7151240239499996</c:v>
                </c:pt>
                <c:pt idx="1306">
                  <c:v>-5.7165080339900003</c:v>
                </c:pt>
                <c:pt idx="1307">
                  <c:v>-5.7210743524199996</c:v>
                </c:pt>
                <c:pt idx="1308">
                  <c:v>-5.7227818347600001</c:v>
                </c:pt>
                <c:pt idx="1309">
                  <c:v>-5.7282708309499997</c:v>
                </c:pt>
                <c:pt idx="1310">
                  <c:v>-5.7359203538000001</c:v>
                </c:pt>
                <c:pt idx="1311">
                  <c:v>-5.7351659126200003</c:v>
                </c:pt>
                <c:pt idx="1312">
                  <c:v>-5.7394736460600004</c:v>
                </c:pt>
                <c:pt idx="1313">
                  <c:v>-5.7460047337600004</c:v>
                </c:pt>
                <c:pt idx="1314">
                  <c:v>-5.7509577392300004</c:v>
                </c:pt>
                <c:pt idx="1315">
                  <c:v>-5.7544612626499996</c:v>
                </c:pt>
                <c:pt idx="1316">
                  <c:v>-5.7587760942999999</c:v>
                </c:pt>
                <c:pt idx="1317">
                  <c:v>-5.7672128308600001</c:v>
                </c:pt>
                <c:pt idx="1318">
                  <c:v>-5.7647475410000002</c:v>
                </c:pt>
                <c:pt idx="1319">
                  <c:v>-5.7738876218700002</c:v>
                </c:pt>
                <c:pt idx="1320">
                  <c:v>-5.7793516780000003</c:v>
                </c:pt>
                <c:pt idx="1321">
                  <c:v>-5.7840597096900002</c:v>
                </c:pt>
                <c:pt idx="1322">
                  <c:v>-5.7820092870000002</c:v>
                </c:pt>
                <c:pt idx="1323">
                  <c:v>-5.7916590376699997</c:v>
                </c:pt>
                <c:pt idx="1324">
                  <c:v>-5.7962044693000001</c:v>
                </c:pt>
                <c:pt idx="1325">
                  <c:v>-5.8010758522100003</c:v>
                </c:pt>
                <c:pt idx="1326">
                  <c:v>-5.7983785244700004</c:v>
                </c:pt>
                <c:pt idx="1327">
                  <c:v>-5.8016342541999997</c:v>
                </c:pt>
                <c:pt idx="1328">
                  <c:v>-5.8156875866900002</c:v>
                </c:pt>
                <c:pt idx="1329">
                  <c:v>-5.8122395174600001</c:v>
                </c:pt>
                <c:pt idx="1330">
                  <c:v>-5.8120508499100003</c:v>
                </c:pt>
                <c:pt idx="1331">
                  <c:v>-5.8222611080600002</c:v>
                </c:pt>
                <c:pt idx="1332">
                  <c:v>-5.8233840916100004</c:v>
                </c:pt>
                <c:pt idx="1333">
                  <c:v>-5.8210730342000003</c:v>
                </c:pt>
                <c:pt idx="1334">
                  <c:v>-5.8275850192699998</c:v>
                </c:pt>
                <c:pt idx="1335">
                  <c:v>-5.8291907380100003</c:v>
                </c:pt>
                <c:pt idx="1336">
                  <c:v>-5.83771998919</c:v>
                </c:pt>
                <c:pt idx="1337">
                  <c:v>-5.8348837213799998</c:v>
                </c:pt>
                <c:pt idx="1338">
                  <c:v>-5.8386273098699997</c:v>
                </c:pt>
                <c:pt idx="1339">
                  <c:v>-5.8356191666499999</c:v>
                </c:pt>
                <c:pt idx="1340">
                  <c:v>-5.8389955244199996</c:v>
                </c:pt>
                <c:pt idx="1341">
                  <c:v>-5.83727088824</c:v>
                </c:pt>
                <c:pt idx="1342">
                  <c:v>-5.8435492988700002</c:v>
                </c:pt>
                <c:pt idx="1343">
                  <c:v>-5.84327369866</c:v>
                </c:pt>
                <c:pt idx="1344">
                  <c:v>-5.8387785354000004</c:v>
                </c:pt>
                <c:pt idx="1345">
                  <c:v>-5.8432648698199996</c:v>
                </c:pt>
                <c:pt idx="1346">
                  <c:v>-5.8470203022899998</c:v>
                </c:pt>
                <c:pt idx="1347">
                  <c:v>-5.8508545997699999</c:v>
                </c:pt>
                <c:pt idx="1348">
                  <c:v>-5.8503378849800001</c:v>
                </c:pt>
                <c:pt idx="1349">
                  <c:v>-5.8499765743500003</c:v>
                </c:pt>
                <c:pt idx="1350">
                  <c:v>-5.8541427560799999</c:v>
                </c:pt>
                <c:pt idx="1351">
                  <c:v>-5.8542745801900002</c:v>
                </c:pt>
                <c:pt idx="1352">
                  <c:v>-5.8567557138500002</c:v>
                </c:pt>
                <c:pt idx="1353">
                  <c:v>-5.85544175259</c:v>
                </c:pt>
                <c:pt idx="1354">
                  <c:v>-5.8653183633800001</c:v>
                </c:pt>
                <c:pt idx="1355">
                  <c:v>-5.8582696139800001</c:v>
                </c:pt>
                <c:pt idx="1356">
                  <c:v>-5.8610430962000004</c:v>
                </c:pt>
                <c:pt idx="1357">
                  <c:v>-5.8672253312300002</c:v>
                </c:pt>
                <c:pt idx="1358">
                  <c:v>-5.8710048108399997</c:v>
                </c:pt>
                <c:pt idx="1359">
                  <c:v>-5.8664538040699998</c:v>
                </c:pt>
                <c:pt idx="1360">
                  <c:v>-5.8752012446000004</c:v>
                </c:pt>
                <c:pt idx="1361">
                  <c:v>-5.8733935762499998</c:v>
                </c:pt>
                <c:pt idx="1362">
                  <c:v>-5.8736324066899996</c:v>
                </c:pt>
                <c:pt idx="1363">
                  <c:v>-5.8730226505200003</c:v>
                </c:pt>
                <c:pt idx="1364">
                  <c:v>-5.8792397023999996</c:v>
                </c:pt>
                <c:pt idx="1365">
                  <c:v>-5.88556071999</c:v>
                </c:pt>
                <c:pt idx="1366">
                  <c:v>-5.8792395684500001</c:v>
                </c:pt>
                <c:pt idx="1367">
                  <c:v>-5.8890901033800001</c:v>
                </c:pt>
                <c:pt idx="1368">
                  <c:v>-5.8873259680399999</c:v>
                </c:pt>
                <c:pt idx="1369">
                  <c:v>-5.8886654830199996</c:v>
                </c:pt>
                <c:pt idx="1370">
                  <c:v>-5.8926232034300003</c:v>
                </c:pt>
                <c:pt idx="1371">
                  <c:v>-5.8922912169600004</c:v>
                </c:pt>
                <c:pt idx="1372">
                  <c:v>-5.8952173559499998</c:v>
                </c:pt>
                <c:pt idx="1373">
                  <c:v>-5.8961960778</c:v>
                </c:pt>
                <c:pt idx="1374">
                  <c:v>-5.8984696122500004</c:v>
                </c:pt>
                <c:pt idx="1375">
                  <c:v>-5.9002676965300003</c:v>
                </c:pt>
                <c:pt idx="1376">
                  <c:v>-5.9033192270199999</c:v>
                </c:pt>
                <c:pt idx="1377">
                  <c:v>-5.9063004760300002</c:v>
                </c:pt>
                <c:pt idx="1378">
                  <c:v>-5.9094935750799999</c:v>
                </c:pt>
                <c:pt idx="1379">
                  <c:v>-5.9129909509900003</c:v>
                </c:pt>
                <c:pt idx="1380">
                  <c:v>-5.9179863413899998</c:v>
                </c:pt>
                <c:pt idx="1381">
                  <c:v>-5.9129334689800004</c:v>
                </c:pt>
                <c:pt idx="1382">
                  <c:v>-5.9163655520400003</c:v>
                </c:pt>
                <c:pt idx="1383">
                  <c:v>-5.9210370272299997</c:v>
                </c:pt>
                <c:pt idx="1384">
                  <c:v>-5.9255422907500002</c:v>
                </c:pt>
                <c:pt idx="1385">
                  <c:v>-5.9248919924100001</c:v>
                </c:pt>
                <c:pt idx="1386">
                  <c:v>-5.9267851806699996</c:v>
                </c:pt>
                <c:pt idx="1387">
                  <c:v>-5.9300507277300003</c:v>
                </c:pt>
                <c:pt idx="1388">
                  <c:v>-5.9335937479899998</c:v>
                </c:pt>
                <c:pt idx="1389">
                  <c:v>-5.9321052059400001</c:v>
                </c:pt>
                <c:pt idx="1390">
                  <c:v>-5.9360052271399999</c:v>
                </c:pt>
                <c:pt idx="1391">
                  <c:v>-5.9394844287500002</c:v>
                </c:pt>
                <c:pt idx="1392">
                  <c:v>-5.9412646465999996</c:v>
                </c:pt>
                <c:pt idx="1393">
                  <c:v>-5.9436751062799997</c:v>
                </c:pt>
                <c:pt idx="1394">
                  <c:v>-5.9470565637400004</c:v>
                </c:pt>
                <c:pt idx="1395">
                  <c:v>-5.9511688170400001</c:v>
                </c:pt>
                <c:pt idx="1396">
                  <c:v>-5.9494073641199998</c:v>
                </c:pt>
                <c:pt idx="1397">
                  <c:v>-5.9486487853499996</c:v>
                </c:pt>
                <c:pt idx="1398">
                  <c:v>-5.9568160396599996</c:v>
                </c:pt>
                <c:pt idx="1399">
                  <c:v>-5.9620869849</c:v>
                </c:pt>
                <c:pt idx="1400">
                  <c:v>-5.9629717184500004</c:v>
                </c:pt>
                <c:pt idx="1401">
                  <c:v>-5.9642969954199998</c:v>
                </c:pt>
                <c:pt idx="1402">
                  <c:v>-5.9680081710000001</c:v>
                </c:pt>
                <c:pt idx="1403">
                  <c:v>-5.96817705508</c:v>
                </c:pt>
                <c:pt idx="1404">
                  <c:v>-5.9725389956699999</c:v>
                </c:pt>
                <c:pt idx="1405">
                  <c:v>-5.9755151246900002</c:v>
                </c:pt>
                <c:pt idx="1406">
                  <c:v>-5.97493079867</c:v>
                </c:pt>
                <c:pt idx="1407">
                  <c:v>-5.97986038155</c:v>
                </c:pt>
                <c:pt idx="1408">
                  <c:v>-5.9812326867400003</c:v>
                </c:pt>
                <c:pt idx="1409">
                  <c:v>-5.9860669599999996</c:v>
                </c:pt>
                <c:pt idx="1410">
                  <c:v>-5.98784318477</c:v>
                </c:pt>
                <c:pt idx="1411">
                  <c:v>-5.9927694499599999</c:v>
                </c:pt>
                <c:pt idx="1412">
                  <c:v>-5.9926605193500002</c:v>
                </c:pt>
                <c:pt idx="1413">
                  <c:v>-5.9989958674499997</c:v>
                </c:pt>
                <c:pt idx="1414">
                  <c:v>-5.9982509926400001</c:v>
                </c:pt>
                <c:pt idx="1415">
                  <c:v>-6.0029554143999997</c:v>
                </c:pt>
                <c:pt idx="1416">
                  <c:v>-6.00557835574</c:v>
                </c:pt>
                <c:pt idx="1417">
                  <c:v>-6.0079820055899997</c:v>
                </c:pt>
                <c:pt idx="1418">
                  <c:v>-6.0147339841700003</c:v>
                </c:pt>
                <c:pt idx="1419">
                  <c:v>-6.0122932839100001</c:v>
                </c:pt>
                <c:pt idx="1420">
                  <c:v>-6.0194642509199996</c:v>
                </c:pt>
                <c:pt idx="1421">
                  <c:v>-6.0222130115999999</c:v>
                </c:pt>
                <c:pt idx="1422">
                  <c:v>-6.0220065254400001</c:v>
                </c:pt>
                <c:pt idx="1423">
                  <c:v>-6.0288280271900003</c:v>
                </c:pt>
                <c:pt idx="1424">
                  <c:v>-6.0332789940199998</c:v>
                </c:pt>
                <c:pt idx="1425">
                  <c:v>-6.0380120124200003</c:v>
                </c:pt>
                <c:pt idx="1426">
                  <c:v>-6.0397165577800003</c:v>
                </c:pt>
                <c:pt idx="1427">
                  <c:v>-6.0453590098100003</c:v>
                </c:pt>
                <c:pt idx="1428">
                  <c:v>-6.0493086379800003</c:v>
                </c:pt>
                <c:pt idx="1429">
                  <c:v>-6.0519300836700003</c:v>
                </c:pt>
                <c:pt idx="1430">
                  <c:v>-6.0565923252299996</c:v>
                </c:pt>
                <c:pt idx="1431">
                  <c:v>-6.0613548213200001</c:v>
                </c:pt>
                <c:pt idx="1432">
                  <c:v>-6.0680068077299998</c:v>
                </c:pt>
                <c:pt idx="1433">
                  <c:v>-6.0739686004599998</c:v>
                </c:pt>
                <c:pt idx="1434">
                  <c:v>-6.07547062081</c:v>
                </c:pt>
                <c:pt idx="1435">
                  <c:v>-6.0767872873900002</c:v>
                </c:pt>
                <c:pt idx="1436">
                  <c:v>-6.0843226318200001</c:v>
                </c:pt>
                <c:pt idx="1437">
                  <c:v>-6.0891794401899997</c:v>
                </c:pt>
                <c:pt idx="1438">
                  <c:v>-6.0882236064299997</c:v>
                </c:pt>
                <c:pt idx="1439">
                  <c:v>-6.0968534993999999</c:v>
                </c:pt>
                <c:pt idx="1440">
                  <c:v>-6.1007128133300004</c:v>
                </c:pt>
                <c:pt idx="1441">
                  <c:v>-6.10775630951</c:v>
                </c:pt>
                <c:pt idx="1442">
                  <c:v>-6.1119672284600002</c:v>
                </c:pt>
                <c:pt idx="1443">
                  <c:v>-6.1173144432399997</c:v>
                </c:pt>
                <c:pt idx="1444">
                  <c:v>-6.11783957895</c:v>
                </c:pt>
                <c:pt idx="1445">
                  <c:v>-6.1232743417200002</c:v>
                </c:pt>
                <c:pt idx="1446">
                  <c:v>-6.1264069126200003</c:v>
                </c:pt>
                <c:pt idx="1447">
                  <c:v>-6.1341064837400001</c:v>
                </c:pt>
                <c:pt idx="1448">
                  <c:v>-6.1333634164299999</c:v>
                </c:pt>
                <c:pt idx="1449">
                  <c:v>-6.13584794448</c:v>
                </c:pt>
                <c:pt idx="1450">
                  <c:v>-6.14007592858</c:v>
                </c:pt>
                <c:pt idx="1451">
                  <c:v>-6.1402473730500002</c:v>
                </c:pt>
                <c:pt idx="1452">
                  <c:v>-6.1450085632700002</c:v>
                </c:pt>
                <c:pt idx="1453">
                  <c:v>-6.14624220399</c:v>
                </c:pt>
                <c:pt idx="1454">
                  <c:v>-6.1491988076600004</c:v>
                </c:pt>
                <c:pt idx="1455">
                  <c:v>-6.1503116278499999</c:v>
                </c:pt>
                <c:pt idx="1456">
                  <c:v>-6.1547136940499998</c:v>
                </c:pt>
                <c:pt idx="1457">
                  <c:v>-6.1565164507299999</c:v>
                </c:pt>
                <c:pt idx="1458">
                  <c:v>-6.1587317295700004</c:v>
                </c:pt>
                <c:pt idx="1459">
                  <c:v>-6.15862833034</c:v>
                </c:pt>
                <c:pt idx="1460">
                  <c:v>-6.1607323836200001</c:v>
                </c:pt>
                <c:pt idx="1461">
                  <c:v>-6.1604033681999999</c:v>
                </c:pt>
                <c:pt idx="1462">
                  <c:v>-6.1661753394699996</c:v>
                </c:pt>
                <c:pt idx="1463">
                  <c:v>-6.1648075103700002</c:v>
                </c:pt>
                <c:pt idx="1464">
                  <c:v>-6.1656597817299996</c:v>
                </c:pt>
                <c:pt idx="1465">
                  <c:v>-6.1609729903200003</c:v>
                </c:pt>
                <c:pt idx="1466">
                  <c:v>-6.1682062498799999</c:v>
                </c:pt>
                <c:pt idx="1467">
                  <c:v>-6.1668711449</c:v>
                </c:pt>
                <c:pt idx="1468">
                  <c:v>-6.1711030137499998</c:v>
                </c:pt>
                <c:pt idx="1469">
                  <c:v>-6.1716451240800003</c:v>
                </c:pt>
                <c:pt idx="1470">
                  <c:v>-6.1753185305700002</c:v>
                </c:pt>
                <c:pt idx="1471">
                  <c:v>-6.17512600454</c:v>
                </c:pt>
                <c:pt idx="1472">
                  <c:v>-6.1777004051400004</c:v>
                </c:pt>
                <c:pt idx="1473">
                  <c:v>-6.1771640638400003</c:v>
                </c:pt>
                <c:pt idx="1474">
                  <c:v>-6.1815381131900002</c:v>
                </c:pt>
                <c:pt idx="1475">
                  <c:v>-6.1843170124800002</c:v>
                </c:pt>
                <c:pt idx="1476">
                  <c:v>-6.1809315528599997</c:v>
                </c:pt>
                <c:pt idx="1477">
                  <c:v>-6.1866210606600003</c:v>
                </c:pt>
                <c:pt idx="1478">
                  <c:v>-6.1790901544899999</c:v>
                </c:pt>
                <c:pt idx="1479">
                  <c:v>-6.1867923146299999</c:v>
                </c:pt>
                <c:pt idx="1480">
                  <c:v>-6.18606986071</c:v>
                </c:pt>
                <c:pt idx="1481">
                  <c:v>-6.1907874656399997</c:v>
                </c:pt>
                <c:pt idx="1482">
                  <c:v>-6.19088376893</c:v>
                </c:pt>
                <c:pt idx="1483">
                  <c:v>-6.1942513544600004</c:v>
                </c:pt>
                <c:pt idx="1484">
                  <c:v>-6.1986023148599996</c:v>
                </c:pt>
                <c:pt idx="1485">
                  <c:v>-6.1965322324500001</c:v>
                </c:pt>
                <c:pt idx="1486">
                  <c:v>-6.2032349305399999</c:v>
                </c:pt>
                <c:pt idx="1487">
                  <c:v>-6.20503916993</c:v>
                </c:pt>
                <c:pt idx="1488">
                  <c:v>-6.2110477444600001</c:v>
                </c:pt>
                <c:pt idx="1489">
                  <c:v>-6.2075116293799999</c:v>
                </c:pt>
                <c:pt idx="1490">
                  <c:v>-6.2109920264899996</c:v>
                </c:pt>
                <c:pt idx="1491">
                  <c:v>-6.2089039590899997</c:v>
                </c:pt>
                <c:pt idx="1492">
                  <c:v>-6.2162489189699999</c:v>
                </c:pt>
                <c:pt idx="1493">
                  <c:v>-6.2173502411900001</c:v>
                </c:pt>
                <c:pt idx="1494">
                  <c:v>-6.2223341025699996</c:v>
                </c:pt>
                <c:pt idx="1495">
                  <c:v>-6.22356414402</c:v>
                </c:pt>
                <c:pt idx="1496">
                  <c:v>-6.2273727649000001</c:v>
                </c:pt>
                <c:pt idx="1497">
                  <c:v>-6.2267436710200004</c:v>
                </c:pt>
                <c:pt idx="1498">
                  <c:v>-6.2352093540300002</c:v>
                </c:pt>
                <c:pt idx="1499">
                  <c:v>-6.2326584891200003</c:v>
                </c:pt>
                <c:pt idx="1500">
                  <c:v>-6.2384260985999997</c:v>
                </c:pt>
                <c:pt idx="1501">
                  <c:v>-6.2411429440099999</c:v>
                </c:pt>
                <c:pt idx="1502">
                  <c:v>-6.24312531092</c:v>
                </c:pt>
                <c:pt idx="1503">
                  <c:v>-6.2463163648600002</c:v>
                </c:pt>
                <c:pt idx="1504">
                  <c:v>-6.2392512449400002</c:v>
                </c:pt>
                <c:pt idx="1505">
                  <c:v>-6.2479935576300001</c:v>
                </c:pt>
                <c:pt idx="1506">
                  <c:v>-6.2472015886500003</c:v>
                </c:pt>
                <c:pt idx="1507">
                  <c:v>-6.2496228032900003</c:v>
                </c:pt>
                <c:pt idx="1508">
                  <c:v>-6.2524726100799999</c:v>
                </c:pt>
                <c:pt idx="1509">
                  <c:v>-6.2578109592400004</c:v>
                </c:pt>
                <c:pt idx="1510">
                  <c:v>-6.2587643138400004</c:v>
                </c:pt>
                <c:pt idx="1511">
                  <c:v>-6.26023443412</c:v>
                </c:pt>
                <c:pt idx="1512">
                  <c:v>-6.2637011319699996</c:v>
                </c:pt>
                <c:pt idx="1513">
                  <c:v>-6.26733315262</c:v>
                </c:pt>
                <c:pt idx="1514">
                  <c:v>-6.2679726547700003</c:v>
                </c:pt>
                <c:pt idx="1515">
                  <c:v>-6.2699236725700001</c:v>
                </c:pt>
                <c:pt idx="1516">
                  <c:v>-6.2715412518699996</c:v>
                </c:pt>
                <c:pt idx="1517">
                  <c:v>-6.2768348393400002</c:v>
                </c:pt>
                <c:pt idx="1518">
                  <c:v>-6.2789776767800003</c:v>
                </c:pt>
                <c:pt idx="1519">
                  <c:v>-6.2784731979700004</c:v>
                </c:pt>
                <c:pt idx="1520">
                  <c:v>-6.2813058697399997</c:v>
                </c:pt>
                <c:pt idx="1521">
                  <c:v>-6.28381510058</c:v>
                </c:pt>
                <c:pt idx="1522">
                  <c:v>-6.2846449444800001</c:v>
                </c:pt>
                <c:pt idx="1523">
                  <c:v>-6.29205963236</c:v>
                </c:pt>
                <c:pt idx="1524">
                  <c:v>-6.2945633785800004</c:v>
                </c:pt>
                <c:pt idx="1525">
                  <c:v>-6.2946244864500001</c:v>
                </c:pt>
                <c:pt idx="1526">
                  <c:v>-6.2993216714600004</c:v>
                </c:pt>
                <c:pt idx="1527">
                  <c:v>-6.2967021500599998</c:v>
                </c:pt>
                <c:pt idx="1528">
                  <c:v>-6.3006996913800002</c:v>
                </c:pt>
                <c:pt idx="1529">
                  <c:v>-6.3073978663399997</c:v>
                </c:pt>
                <c:pt idx="1530">
                  <c:v>-6.3113879380200002</c:v>
                </c:pt>
                <c:pt idx="1531">
                  <c:v>-6.3152775110399997</c:v>
                </c:pt>
                <c:pt idx="1532">
                  <c:v>-6.3142878340599999</c:v>
                </c:pt>
                <c:pt idx="1533">
                  <c:v>-6.3201551784100003</c:v>
                </c:pt>
                <c:pt idx="1534">
                  <c:v>-6.3199028400000001</c:v>
                </c:pt>
                <c:pt idx="1535">
                  <c:v>-6.3225328802499998</c:v>
                </c:pt>
                <c:pt idx="1536">
                  <c:v>-6.3246845254100004</c:v>
                </c:pt>
                <c:pt idx="1537">
                  <c:v>-6.3273412103500002</c:v>
                </c:pt>
                <c:pt idx="1538">
                  <c:v>-6.3329471013900003</c:v>
                </c:pt>
                <c:pt idx="1539">
                  <c:v>-6.3353344646699998</c:v>
                </c:pt>
                <c:pt idx="1540">
                  <c:v>-6.3389127200199997</c:v>
                </c:pt>
                <c:pt idx="1541">
                  <c:v>-6.3421261723100004</c:v>
                </c:pt>
                <c:pt idx="1542">
                  <c:v>-6.3442390192099998</c:v>
                </c:pt>
                <c:pt idx="1543">
                  <c:v>-6.3519997415700002</c:v>
                </c:pt>
                <c:pt idx="1544">
                  <c:v>-6.3539549841599996</c:v>
                </c:pt>
                <c:pt idx="1545">
                  <c:v>-6.3651522512199996</c:v>
                </c:pt>
                <c:pt idx="1546">
                  <c:v>-6.3677291611399998</c:v>
                </c:pt>
                <c:pt idx="1547">
                  <c:v>-6.37013304188</c:v>
                </c:pt>
                <c:pt idx="1548">
                  <c:v>-6.37056906814</c:v>
                </c:pt>
                <c:pt idx="1549">
                  <c:v>-6.3751660323600001</c:v>
                </c:pt>
                <c:pt idx="1550">
                  <c:v>-6.3805264216599999</c:v>
                </c:pt>
                <c:pt idx="1551">
                  <c:v>-6.3841255268000001</c:v>
                </c:pt>
                <c:pt idx="1552">
                  <c:v>-6.3902433418599998</c:v>
                </c:pt>
                <c:pt idx="1553">
                  <c:v>-6.3954295434299997</c:v>
                </c:pt>
                <c:pt idx="1554">
                  <c:v>-6.3910337423700003</c:v>
                </c:pt>
                <c:pt idx="1555">
                  <c:v>-6.4009185659199996</c:v>
                </c:pt>
                <c:pt idx="1556">
                  <c:v>-6.4071968714500001</c:v>
                </c:pt>
                <c:pt idx="1557">
                  <c:v>-6.4099895599999996</c:v>
                </c:pt>
                <c:pt idx="1558">
                  <c:v>-6.41680846591</c:v>
                </c:pt>
                <c:pt idx="1559">
                  <c:v>-6.4188301964100001</c:v>
                </c:pt>
                <c:pt idx="1560">
                  <c:v>-6.4215347951600004</c:v>
                </c:pt>
                <c:pt idx="1561">
                  <c:v>-6.4291321649300004</c:v>
                </c:pt>
                <c:pt idx="1562">
                  <c:v>-6.4292128801299997</c:v>
                </c:pt>
                <c:pt idx="1563">
                  <c:v>-6.4359630934299998</c:v>
                </c:pt>
                <c:pt idx="1564">
                  <c:v>-6.4381738223399996</c:v>
                </c:pt>
                <c:pt idx="1565">
                  <c:v>-6.4412845076199998</c:v>
                </c:pt>
                <c:pt idx="1566">
                  <c:v>-6.4450476329199997</c:v>
                </c:pt>
                <c:pt idx="1567">
                  <c:v>-6.4464223882900002</c:v>
                </c:pt>
                <c:pt idx="1568">
                  <c:v>-6.4520443203099997</c:v>
                </c:pt>
                <c:pt idx="1569">
                  <c:v>-6.4581699953399996</c:v>
                </c:pt>
                <c:pt idx="1570">
                  <c:v>-6.4596754267499996</c:v>
                </c:pt>
                <c:pt idx="1571">
                  <c:v>-6.4597625561600003</c:v>
                </c:pt>
                <c:pt idx="1572">
                  <c:v>-6.46362983661</c:v>
                </c:pt>
                <c:pt idx="1573">
                  <c:v>-6.4638156252599996</c:v>
                </c:pt>
                <c:pt idx="1574">
                  <c:v>-6.4654494962699998</c:v>
                </c:pt>
                <c:pt idx="1575">
                  <c:v>-6.4677549410199999</c:v>
                </c:pt>
                <c:pt idx="1576">
                  <c:v>-6.4658765425100002</c:v>
                </c:pt>
                <c:pt idx="1577">
                  <c:v>-6.46853101569</c:v>
                </c:pt>
                <c:pt idx="1578">
                  <c:v>-6.4697170314600001</c:v>
                </c:pt>
                <c:pt idx="1579">
                  <c:v>-6.4715784624800001</c:v>
                </c:pt>
                <c:pt idx="1580">
                  <c:v>-6.4715248699199996</c:v>
                </c:pt>
                <c:pt idx="1581">
                  <c:v>-6.4703759312900004</c:v>
                </c:pt>
                <c:pt idx="1582">
                  <c:v>-6.4692561399999997</c:v>
                </c:pt>
                <c:pt idx="1583">
                  <c:v>-6.4670810521600002</c:v>
                </c:pt>
                <c:pt idx="1584">
                  <c:v>-6.4735940051899998</c:v>
                </c:pt>
                <c:pt idx="1585">
                  <c:v>-6.4666229962899999</c:v>
                </c:pt>
                <c:pt idx="1586">
                  <c:v>-6.46819954413</c:v>
                </c:pt>
                <c:pt idx="1587">
                  <c:v>-6.4696710247800002</c:v>
                </c:pt>
                <c:pt idx="1588">
                  <c:v>-6.4698418106200002</c:v>
                </c:pt>
                <c:pt idx="1589">
                  <c:v>-6.4697871818900001</c:v>
                </c:pt>
                <c:pt idx="1590">
                  <c:v>-6.4679599617600001</c:v>
                </c:pt>
                <c:pt idx="1591">
                  <c:v>-6.4697500249999997</c:v>
                </c:pt>
                <c:pt idx="1592">
                  <c:v>-6.4646238168999997</c:v>
                </c:pt>
                <c:pt idx="1593">
                  <c:v>-6.4667471569600004</c:v>
                </c:pt>
                <c:pt idx="1594">
                  <c:v>-6.4611665063199997</c:v>
                </c:pt>
                <c:pt idx="1595">
                  <c:v>-6.4637262255700003</c:v>
                </c:pt>
                <c:pt idx="1596">
                  <c:v>-6.4646084675499997</c:v>
                </c:pt>
                <c:pt idx="1597">
                  <c:v>-6.4621560848000001</c:v>
                </c:pt>
                <c:pt idx="1598">
                  <c:v>-6.4638382296200003</c:v>
                </c:pt>
                <c:pt idx="1599">
                  <c:v>-6.4687086680799997</c:v>
                </c:pt>
                <c:pt idx="1600">
                  <c:v>-6.4660170501199996</c:v>
                </c:pt>
              </c:numCache>
            </c:numRef>
          </c:yVal>
          <c:smooth val="1"/>
          <c:extLst>
            <c:ext xmlns:c16="http://schemas.microsoft.com/office/drawing/2014/chart" uri="{C3380CC4-5D6E-409C-BE32-E72D297353CC}">
              <c16:uniqueId val="{00000003-4F66-EF44-8C80-B278A8589949}"/>
            </c:ext>
          </c:extLst>
        </c:ser>
        <c:ser>
          <c:idx val="4"/>
          <c:order val="4"/>
          <c:tx>
            <c:strRef>
              <c:f>'sdd21'!$H$1</c:f>
              <c:strCache>
                <c:ptCount val="1"/>
                <c:pt idx="0">
                  <c:v>20cm m-Coax (KEL)</c:v>
                </c:pt>
              </c:strCache>
            </c:strRef>
          </c:tx>
          <c:spPr>
            <a:ln w="22225" cap="rnd">
              <a:solidFill>
                <a:schemeClr val="accent5"/>
              </a:solidFill>
            </a:ln>
            <a:effectLst>
              <a:glow rad="139700">
                <a:schemeClr val="accent5">
                  <a:satMod val="175000"/>
                  <a:alpha val="14000"/>
                </a:schemeClr>
              </a:glow>
            </a:effectLst>
          </c:spPr>
          <c:marker>
            <c:symbol val="none"/>
          </c:marker>
          <c:xVal>
            <c:numRef>
              <c:f>'sdd21'!$A$2:$A$1602</c:f>
              <c:numCache>
                <c:formatCode>General</c:formatCode>
                <c:ptCount val="1601"/>
                <c:pt idx="0">
                  <c:v>2.9999999999999997E-4</c:v>
                </c:pt>
                <c:pt idx="1">
                  <c:v>9.2480000000000004E-4</c:v>
                </c:pt>
                <c:pt idx="2">
                  <c:v>1.5495999999999999E-3</c:v>
                </c:pt>
                <c:pt idx="3">
                  <c:v>2.1743999999999999E-3</c:v>
                </c:pt>
                <c:pt idx="4">
                  <c:v>2.7992E-3</c:v>
                </c:pt>
                <c:pt idx="5">
                  <c:v>3.4240999999999998E-3</c:v>
                </c:pt>
                <c:pt idx="6">
                  <c:v>4.0489000000000002E-3</c:v>
                </c:pt>
                <c:pt idx="7">
                  <c:v>4.6737000000000003E-3</c:v>
                </c:pt>
                <c:pt idx="8">
                  <c:v>5.2985000000000003E-3</c:v>
                </c:pt>
                <c:pt idx="9">
                  <c:v>5.9233000000000003E-3</c:v>
                </c:pt>
                <c:pt idx="10">
                  <c:v>6.5481000000000003E-3</c:v>
                </c:pt>
                <c:pt idx="11">
                  <c:v>7.1729000000000003E-3</c:v>
                </c:pt>
                <c:pt idx="12">
                  <c:v>7.7977999999999997E-3</c:v>
                </c:pt>
                <c:pt idx="13">
                  <c:v>8.4226000000000006E-3</c:v>
                </c:pt>
                <c:pt idx="14">
                  <c:v>9.0474000000000006E-3</c:v>
                </c:pt>
                <c:pt idx="15">
                  <c:v>9.6722000000000006E-3</c:v>
                </c:pt>
                <c:pt idx="16">
                  <c:v>1.0297000000000001E-2</c:v>
                </c:pt>
                <c:pt idx="17">
                  <c:v>1.0921800000000001E-2</c:v>
                </c:pt>
                <c:pt idx="18">
                  <c:v>1.1546600000000001E-2</c:v>
                </c:pt>
                <c:pt idx="19">
                  <c:v>1.2171400000000001E-2</c:v>
                </c:pt>
                <c:pt idx="20">
                  <c:v>1.2796200000000001E-2</c:v>
                </c:pt>
                <c:pt idx="21">
                  <c:v>1.34211E-2</c:v>
                </c:pt>
                <c:pt idx="22">
                  <c:v>1.40459E-2</c:v>
                </c:pt>
                <c:pt idx="23">
                  <c:v>1.46707E-2</c:v>
                </c:pt>
                <c:pt idx="24">
                  <c:v>1.52955E-2</c:v>
                </c:pt>
                <c:pt idx="25">
                  <c:v>1.5920299999999998E-2</c:v>
                </c:pt>
                <c:pt idx="26">
                  <c:v>1.65451E-2</c:v>
                </c:pt>
                <c:pt idx="27">
                  <c:v>1.7169899999999998E-2</c:v>
                </c:pt>
                <c:pt idx="28">
                  <c:v>1.77948E-2</c:v>
                </c:pt>
                <c:pt idx="29">
                  <c:v>1.8419600000000001E-2</c:v>
                </c:pt>
                <c:pt idx="30">
                  <c:v>1.90444E-2</c:v>
                </c:pt>
                <c:pt idx="31">
                  <c:v>1.9669200000000001E-2</c:v>
                </c:pt>
                <c:pt idx="32">
                  <c:v>2.0294E-2</c:v>
                </c:pt>
                <c:pt idx="33">
                  <c:v>2.0918800000000001E-2</c:v>
                </c:pt>
                <c:pt idx="34">
                  <c:v>2.15436E-2</c:v>
                </c:pt>
                <c:pt idx="35">
                  <c:v>2.2168400000000001E-2</c:v>
                </c:pt>
                <c:pt idx="36">
                  <c:v>2.27932E-2</c:v>
                </c:pt>
                <c:pt idx="37">
                  <c:v>2.3418100000000001E-2</c:v>
                </c:pt>
                <c:pt idx="38">
                  <c:v>2.4042899999999999E-2</c:v>
                </c:pt>
                <c:pt idx="39">
                  <c:v>2.4667700000000001E-2</c:v>
                </c:pt>
                <c:pt idx="40">
                  <c:v>2.5292499999999999E-2</c:v>
                </c:pt>
                <c:pt idx="41">
                  <c:v>2.5917300000000001E-2</c:v>
                </c:pt>
                <c:pt idx="42">
                  <c:v>2.6542099999999999E-2</c:v>
                </c:pt>
                <c:pt idx="43">
                  <c:v>2.7166900000000001E-2</c:v>
                </c:pt>
                <c:pt idx="44">
                  <c:v>2.7791799999999998E-2</c:v>
                </c:pt>
                <c:pt idx="45">
                  <c:v>2.84166E-2</c:v>
                </c:pt>
                <c:pt idx="46">
                  <c:v>2.9041399999999998E-2</c:v>
                </c:pt>
                <c:pt idx="47">
                  <c:v>2.96662E-2</c:v>
                </c:pt>
                <c:pt idx="48">
                  <c:v>3.0290999999999998E-2</c:v>
                </c:pt>
                <c:pt idx="49">
                  <c:v>3.09158E-2</c:v>
                </c:pt>
                <c:pt idx="50">
                  <c:v>3.1540600000000002E-2</c:v>
                </c:pt>
                <c:pt idx="51">
                  <c:v>3.2165399999999997E-2</c:v>
                </c:pt>
                <c:pt idx="52">
                  <c:v>3.2790199999999999E-2</c:v>
                </c:pt>
                <c:pt idx="53">
                  <c:v>3.3415100000000003E-2</c:v>
                </c:pt>
                <c:pt idx="54">
                  <c:v>3.4039899999999998E-2</c:v>
                </c:pt>
                <c:pt idx="55">
                  <c:v>3.46647E-2</c:v>
                </c:pt>
                <c:pt idx="56">
                  <c:v>3.5289500000000001E-2</c:v>
                </c:pt>
                <c:pt idx="57">
                  <c:v>3.5914300000000003E-2</c:v>
                </c:pt>
                <c:pt idx="58">
                  <c:v>3.6539099999999998E-2</c:v>
                </c:pt>
                <c:pt idx="59">
                  <c:v>3.71639E-2</c:v>
                </c:pt>
                <c:pt idx="60">
                  <c:v>3.7788799999999997E-2</c:v>
                </c:pt>
                <c:pt idx="61">
                  <c:v>3.8413599999999999E-2</c:v>
                </c:pt>
                <c:pt idx="62">
                  <c:v>3.9038400000000001E-2</c:v>
                </c:pt>
                <c:pt idx="63">
                  <c:v>3.9663200000000003E-2</c:v>
                </c:pt>
                <c:pt idx="64">
                  <c:v>4.0287999999999997E-2</c:v>
                </c:pt>
                <c:pt idx="65">
                  <c:v>4.0912799999999999E-2</c:v>
                </c:pt>
                <c:pt idx="66">
                  <c:v>4.1537600000000001E-2</c:v>
                </c:pt>
                <c:pt idx="67">
                  <c:v>4.2162400000000003E-2</c:v>
                </c:pt>
                <c:pt idx="68">
                  <c:v>4.2787199999999997E-2</c:v>
                </c:pt>
                <c:pt idx="69">
                  <c:v>4.3412100000000002E-2</c:v>
                </c:pt>
                <c:pt idx="70">
                  <c:v>4.4036899999999997E-2</c:v>
                </c:pt>
                <c:pt idx="71">
                  <c:v>4.4661699999999999E-2</c:v>
                </c:pt>
                <c:pt idx="72">
                  <c:v>4.52865E-2</c:v>
                </c:pt>
                <c:pt idx="73">
                  <c:v>4.5911300000000002E-2</c:v>
                </c:pt>
                <c:pt idx="74">
                  <c:v>4.6536099999999997E-2</c:v>
                </c:pt>
                <c:pt idx="75">
                  <c:v>4.7160899999999999E-2</c:v>
                </c:pt>
                <c:pt idx="76">
                  <c:v>4.7785800000000003E-2</c:v>
                </c:pt>
                <c:pt idx="77">
                  <c:v>4.8410599999999998E-2</c:v>
                </c:pt>
                <c:pt idx="78">
                  <c:v>4.90354E-2</c:v>
                </c:pt>
                <c:pt idx="79">
                  <c:v>4.9660200000000002E-2</c:v>
                </c:pt>
                <c:pt idx="80">
                  <c:v>5.0285000000000003E-2</c:v>
                </c:pt>
                <c:pt idx="81">
                  <c:v>5.0909799999999998E-2</c:v>
                </c:pt>
                <c:pt idx="82">
                  <c:v>5.15346E-2</c:v>
                </c:pt>
                <c:pt idx="83">
                  <c:v>5.2159400000000002E-2</c:v>
                </c:pt>
                <c:pt idx="84">
                  <c:v>5.2784200000000003E-2</c:v>
                </c:pt>
                <c:pt idx="85">
                  <c:v>5.3409100000000001E-2</c:v>
                </c:pt>
                <c:pt idx="86">
                  <c:v>5.4033900000000003E-2</c:v>
                </c:pt>
                <c:pt idx="87">
                  <c:v>5.4658699999999998E-2</c:v>
                </c:pt>
                <c:pt idx="88">
                  <c:v>5.5283499999999999E-2</c:v>
                </c:pt>
                <c:pt idx="89">
                  <c:v>5.5908300000000001E-2</c:v>
                </c:pt>
                <c:pt idx="90">
                  <c:v>5.6533100000000003E-2</c:v>
                </c:pt>
                <c:pt idx="91">
                  <c:v>5.7157899999999998E-2</c:v>
                </c:pt>
                <c:pt idx="92">
                  <c:v>5.7782800000000002E-2</c:v>
                </c:pt>
                <c:pt idx="93">
                  <c:v>5.8407599999999997E-2</c:v>
                </c:pt>
                <c:pt idx="94">
                  <c:v>5.9032399999999999E-2</c:v>
                </c:pt>
                <c:pt idx="95">
                  <c:v>5.9657200000000001E-2</c:v>
                </c:pt>
                <c:pt idx="96">
                  <c:v>6.0282000000000002E-2</c:v>
                </c:pt>
                <c:pt idx="97">
                  <c:v>6.0906799999999997E-2</c:v>
                </c:pt>
                <c:pt idx="98">
                  <c:v>6.1531599999999999E-2</c:v>
                </c:pt>
                <c:pt idx="99">
                  <c:v>6.2156400000000001E-2</c:v>
                </c:pt>
                <c:pt idx="100">
                  <c:v>6.2781199999999995E-2</c:v>
                </c:pt>
                <c:pt idx="101">
                  <c:v>6.3406100000000007E-2</c:v>
                </c:pt>
                <c:pt idx="102">
                  <c:v>6.4030900000000002E-2</c:v>
                </c:pt>
                <c:pt idx="103">
                  <c:v>6.4655699999999997E-2</c:v>
                </c:pt>
                <c:pt idx="104">
                  <c:v>6.5280500000000005E-2</c:v>
                </c:pt>
                <c:pt idx="105">
                  <c:v>6.59053E-2</c:v>
                </c:pt>
                <c:pt idx="106">
                  <c:v>6.6530099999999995E-2</c:v>
                </c:pt>
                <c:pt idx="107">
                  <c:v>6.7154900000000003E-2</c:v>
                </c:pt>
                <c:pt idx="108">
                  <c:v>6.7779800000000001E-2</c:v>
                </c:pt>
                <c:pt idx="109">
                  <c:v>6.8404599999999996E-2</c:v>
                </c:pt>
                <c:pt idx="110">
                  <c:v>6.9029400000000005E-2</c:v>
                </c:pt>
                <c:pt idx="111">
                  <c:v>6.9654199999999999E-2</c:v>
                </c:pt>
                <c:pt idx="112">
                  <c:v>7.0278999999999994E-2</c:v>
                </c:pt>
                <c:pt idx="113">
                  <c:v>7.0903800000000003E-2</c:v>
                </c:pt>
                <c:pt idx="114">
                  <c:v>7.1528599999999998E-2</c:v>
                </c:pt>
                <c:pt idx="115">
                  <c:v>7.2153400000000006E-2</c:v>
                </c:pt>
                <c:pt idx="116">
                  <c:v>7.2778200000000001E-2</c:v>
                </c:pt>
                <c:pt idx="117">
                  <c:v>7.3403099999999999E-2</c:v>
                </c:pt>
                <c:pt idx="118">
                  <c:v>7.4027899999999994E-2</c:v>
                </c:pt>
                <c:pt idx="119">
                  <c:v>7.4652700000000002E-2</c:v>
                </c:pt>
                <c:pt idx="120">
                  <c:v>7.5277499999999997E-2</c:v>
                </c:pt>
                <c:pt idx="121">
                  <c:v>7.5902300000000006E-2</c:v>
                </c:pt>
                <c:pt idx="122">
                  <c:v>7.6527100000000001E-2</c:v>
                </c:pt>
                <c:pt idx="123">
                  <c:v>7.7151899999999995E-2</c:v>
                </c:pt>
                <c:pt idx="124">
                  <c:v>7.7776799999999993E-2</c:v>
                </c:pt>
                <c:pt idx="125">
                  <c:v>7.8401600000000002E-2</c:v>
                </c:pt>
                <c:pt idx="126">
                  <c:v>7.9026399999999997E-2</c:v>
                </c:pt>
                <c:pt idx="127">
                  <c:v>7.9651200000000005E-2</c:v>
                </c:pt>
                <c:pt idx="128">
                  <c:v>8.0276E-2</c:v>
                </c:pt>
                <c:pt idx="129">
                  <c:v>8.0900799999999995E-2</c:v>
                </c:pt>
                <c:pt idx="130">
                  <c:v>8.1525600000000004E-2</c:v>
                </c:pt>
                <c:pt idx="131">
                  <c:v>8.2150399999999998E-2</c:v>
                </c:pt>
                <c:pt idx="132">
                  <c:v>8.2775199999999993E-2</c:v>
                </c:pt>
                <c:pt idx="133">
                  <c:v>8.3400100000000005E-2</c:v>
                </c:pt>
                <c:pt idx="134">
                  <c:v>8.40249E-2</c:v>
                </c:pt>
                <c:pt idx="135">
                  <c:v>8.4649699999999994E-2</c:v>
                </c:pt>
                <c:pt idx="136">
                  <c:v>8.5274500000000003E-2</c:v>
                </c:pt>
                <c:pt idx="137">
                  <c:v>8.5899299999999998E-2</c:v>
                </c:pt>
                <c:pt idx="138">
                  <c:v>8.6524100000000007E-2</c:v>
                </c:pt>
                <c:pt idx="139">
                  <c:v>8.7148900000000001E-2</c:v>
                </c:pt>
                <c:pt idx="140">
                  <c:v>8.7773799999999999E-2</c:v>
                </c:pt>
                <c:pt idx="141">
                  <c:v>8.8398599999999994E-2</c:v>
                </c:pt>
                <c:pt idx="142">
                  <c:v>8.9023400000000003E-2</c:v>
                </c:pt>
                <c:pt idx="143">
                  <c:v>8.9648199999999997E-2</c:v>
                </c:pt>
                <c:pt idx="144">
                  <c:v>9.0273000000000006E-2</c:v>
                </c:pt>
                <c:pt idx="145">
                  <c:v>9.0897800000000001E-2</c:v>
                </c:pt>
                <c:pt idx="146">
                  <c:v>9.1522599999999996E-2</c:v>
                </c:pt>
                <c:pt idx="147">
                  <c:v>9.2147400000000004E-2</c:v>
                </c:pt>
                <c:pt idx="148">
                  <c:v>9.2772199999999999E-2</c:v>
                </c:pt>
                <c:pt idx="149">
                  <c:v>9.3397099999999997E-2</c:v>
                </c:pt>
                <c:pt idx="150">
                  <c:v>9.4021900000000005E-2</c:v>
                </c:pt>
                <c:pt idx="151">
                  <c:v>9.46467E-2</c:v>
                </c:pt>
                <c:pt idx="152">
                  <c:v>9.5271499999999995E-2</c:v>
                </c:pt>
                <c:pt idx="153">
                  <c:v>9.5896300000000004E-2</c:v>
                </c:pt>
                <c:pt idx="154">
                  <c:v>9.6521099999999999E-2</c:v>
                </c:pt>
                <c:pt idx="155">
                  <c:v>9.7145899999999993E-2</c:v>
                </c:pt>
                <c:pt idx="156">
                  <c:v>9.7770800000000005E-2</c:v>
                </c:pt>
                <c:pt idx="157">
                  <c:v>9.83956E-2</c:v>
                </c:pt>
                <c:pt idx="158">
                  <c:v>9.9020399999999995E-2</c:v>
                </c:pt>
                <c:pt idx="159">
                  <c:v>9.9645200000000003E-2</c:v>
                </c:pt>
                <c:pt idx="160">
                  <c:v>0.10027</c:v>
                </c:pt>
                <c:pt idx="161">
                  <c:v>0.10089480000000001</c:v>
                </c:pt>
                <c:pt idx="162">
                  <c:v>0.1015196</c:v>
                </c:pt>
                <c:pt idx="163">
                  <c:v>0.1021444</c:v>
                </c:pt>
                <c:pt idx="164">
                  <c:v>0.1027692</c:v>
                </c:pt>
                <c:pt idx="165">
                  <c:v>0.1033941</c:v>
                </c:pt>
                <c:pt idx="166">
                  <c:v>0.1040189</c:v>
                </c:pt>
                <c:pt idx="167">
                  <c:v>0.10464370000000001</c:v>
                </c:pt>
                <c:pt idx="168">
                  <c:v>0.1052685</c:v>
                </c:pt>
                <c:pt idx="169">
                  <c:v>0.1058933</c:v>
                </c:pt>
                <c:pt idx="170">
                  <c:v>0.1065181</c:v>
                </c:pt>
                <c:pt idx="171">
                  <c:v>0.1071429</c:v>
                </c:pt>
                <c:pt idx="172">
                  <c:v>0.1077678</c:v>
                </c:pt>
                <c:pt idx="173">
                  <c:v>0.10839260000000001</c:v>
                </c:pt>
                <c:pt idx="174">
                  <c:v>0.1090174</c:v>
                </c:pt>
                <c:pt idx="175">
                  <c:v>0.1096422</c:v>
                </c:pt>
                <c:pt idx="176">
                  <c:v>0.110267</c:v>
                </c:pt>
                <c:pt idx="177">
                  <c:v>0.1108918</c:v>
                </c:pt>
                <c:pt idx="178">
                  <c:v>0.11151659999999999</c:v>
                </c:pt>
                <c:pt idx="179">
                  <c:v>0.1121414</c:v>
                </c:pt>
                <c:pt idx="180">
                  <c:v>0.1127662</c:v>
                </c:pt>
                <c:pt idx="181">
                  <c:v>0.11339109999999999</c:v>
                </c:pt>
                <c:pt idx="182">
                  <c:v>0.1140159</c:v>
                </c:pt>
                <c:pt idx="183">
                  <c:v>0.1146407</c:v>
                </c:pt>
                <c:pt idx="184">
                  <c:v>0.11526550000000001</c:v>
                </c:pt>
                <c:pt idx="185">
                  <c:v>0.1158903</c:v>
                </c:pt>
                <c:pt idx="186">
                  <c:v>0.1165151</c:v>
                </c:pt>
                <c:pt idx="187">
                  <c:v>0.11713990000000001</c:v>
                </c:pt>
                <c:pt idx="188">
                  <c:v>0.1177648</c:v>
                </c:pt>
                <c:pt idx="189">
                  <c:v>0.1183896</c:v>
                </c:pt>
                <c:pt idx="190">
                  <c:v>0.11901440000000001</c:v>
                </c:pt>
                <c:pt idx="191">
                  <c:v>0.1196392</c:v>
                </c:pt>
                <c:pt idx="192">
                  <c:v>0.120264</c:v>
                </c:pt>
                <c:pt idx="193">
                  <c:v>0.1208888</c:v>
                </c:pt>
                <c:pt idx="194">
                  <c:v>0.1215136</c:v>
                </c:pt>
                <c:pt idx="195">
                  <c:v>0.12213839999999999</c:v>
                </c:pt>
                <c:pt idx="196">
                  <c:v>0.1227632</c:v>
                </c:pt>
                <c:pt idx="197">
                  <c:v>0.1233881</c:v>
                </c:pt>
                <c:pt idx="198">
                  <c:v>0.1240129</c:v>
                </c:pt>
                <c:pt idx="199">
                  <c:v>0.1246377</c:v>
                </c:pt>
                <c:pt idx="200">
                  <c:v>0.1252625</c:v>
                </c:pt>
                <c:pt idx="201">
                  <c:v>0.12588730000000001</c:v>
                </c:pt>
                <c:pt idx="202">
                  <c:v>0.12651209999999999</c:v>
                </c:pt>
                <c:pt idx="203">
                  <c:v>0.1271369</c:v>
                </c:pt>
                <c:pt idx="204">
                  <c:v>0.12776180000000001</c:v>
                </c:pt>
                <c:pt idx="205">
                  <c:v>0.12838659999999999</c:v>
                </c:pt>
                <c:pt idx="206">
                  <c:v>0.1290114</c:v>
                </c:pt>
                <c:pt idx="207">
                  <c:v>0.12963620000000001</c:v>
                </c:pt>
                <c:pt idx="208">
                  <c:v>0.13026099999999999</c:v>
                </c:pt>
                <c:pt idx="209">
                  <c:v>0.1308858</c:v>
                </c:pt>
                <c:pt idx="210">
                  <c:v>0.13151060000000001</c:v>
                </c:pt>
                <c:pt idx="211">
                  <c:v>0.13213539999999999</c:v>
                </c:pt>
                <c:pt idx="212">
                  <c:v>0.13276019999999999</c:v>
                </c:pt>
                <c:pt idx="213">
                  <c:v>0.13338510000000001</c:v>
                </c:pt>
                <c:pt idx="214">
                  <c:v>0.13400989999999999</c:v>
                </c:pt>
                <c:pt idx="215">
                  <c:v>0.1346347</c:v>
                </c:pt>
                <c:pt idx="216">
                  <c:v>0.1352595</c:v>
                </c:pt>
                <c:pt idx="217">
                  <c:v>0.13588430000000001</c:v>
                </c:pt>
                <c:pt idx="218">
                  <c:v>0.13650909999999999</c:v>
                </c:pt>
                <c:pt idx="219">
                  <c:v>0.1371339</c:v>
                </c:pt>
                <c:pt idx="220">
                  <c:v>0.13775879999999999</c:v>
                </c:pt>
                <c:pt idx="221">
                  <c:v>0.1383836</c:v>
                </c:pt>
                <c:pt idx="222">
                  <c:v>0.1390084</c:v>
                </c:pt>
                <c:pt idx="223">
                  <c:v>0.13963320000000001</c:v>
                </c:pt>
                <c:pt idx="224">
                  <c:v>0.14025799999999999</c:v>
                </c:pt>
                <c:pt idx="225">
                  <c:v>0.1408828</c:v>
                </c:pt>
                <c:pt idx="226">
                  <c:v>0.14150760000000001</c:v>
                </c:pt>
                <c:pt idx="227">
                  <c:v>0.14213239999999999</c:v>
                </c:pt>
                <c:pt idx="228">
                  <c:v>0.1427572</c:v>
                </c:pt>
                <c:pt idx="229">
                  <c:v>0.14338210000000001</c:v>
                </c:pt>
                <c:pt idx="230">
                  <c:v>0.14400689999999999</c:v>
                </c:pt>
                <c:pt idx="231">
                  <c:v>0.1446317</c:v>
                </c:pt>
                <c:pt idx="232">
                  <c:v>0.14525650000000001</c:v>
                </c:pt>
                <c:pt idx="233">
                  <c:v>0.14588129999999999</c:v>
                </c:pt>
                <c:pt idx="234">
                  <c:v>0.1465061</c:v>
                </c:pt>
                <c:pt idx="235">
                  <c:v>0.14713090000000001</c:v>
                </c:pt>
                <c:pt idx="236">
                  <c:v>0.14775579999999999</c:v>
                </c:pt>
                <c:pt idx="237">
                  <c:v>0.1483806</c:v>
                </c:pt>
                <c:pt idx="238">
                  <c:v>0.14900540000000001</c:v>
                </c:pt>
                <c:pt idx="239">
                  <c:v>0.14963019999999999</c:v>
                </c:pt>
                <c:pt idx="240">
                  <c:v>0.150255</c:v>
                </c:pt>
                <c:pt idx="241">
                  <c:v>0.15087980000000001</c:v>
                </c:pt>
                <c:pt idx="242">
                  <c:v>0.15150459999999999</c:v>
                </c:pt>
                <c:pt idx="243">
                  <c:v>0.1521294</c:v>
                </c:pt>
                <c:pt idx="244">
                  <c:v>0.15275420000000001</c:v>
                </c:pt>
                <c:pt idx="245">
                  <c:v>0.15337909999999999</c:v>
                </c:pt>
                <c:pt idx="246">
                  <c:v>0.1540039</c:v>
                </c:pt>
                <c:pt idx="247">
                  <c:v>0.15462870000000001</c:v>
                </c:pt>
                <c:pt idx="248">
                  <c:v>0.15525349999999999</c:v>
                </c:pt>
                <c:pt idx="249">
                  <c:v>0.1558783</c:v>
                </c:pt>
                <c:pt idx="250">
                  <c:v>0.15650310000000001</c:v>
                </c:pt>
                <c:pt idx="251">
                  <c:v>0.15712789999999999</c:v>
                </c:pt>
                <c:pt idx="252">
                  <c:v>0.1577528</c:v>
                </c:pt>
                <c:pt idx="253">
                  <c:v>0.15837760000000001</c:v>
                </c:pt>
                <c:pt idx="254">
                  <c:v>0.15900239999999999</c:v>
                </c:pt>
                <c:pt idx="255">
                  <c:v>0.1596272</c:v>
                </c:pt>
                <c:pt idx="256">
                  <c:v>0.16025200000000001</c:v>
                </c:pt>
                <c:pt idx="257">
                  <c:v>0.16087679999999999</c:v>
                </c:pt>
                <c:pt idx="258">
                  <c:v>0.1615016</c:v>
                </c:pt>
                <c:pt idx="259">
                  <c:v>0.1621264</c:v>
                </c:pt>
                <c:pt idx="260">
                  <c:v>0.16275120000000001</c:v>
                </c:pt>
                <c:pt idx="261">
                  <c:v>0.1633761</c:v>
                </c:pt>
                <c:pt idx="262">
                  <c:v>0.16400090000000001</c:v>
                </c:pt>
                <c:pt idx="263">
                  <c:v>0.16462570000000001</c:v>
                </c:pt>
                <c:pt idx="264">
                  <c:v>0.16525049999999999</c:v>
                </c:pt>
                <c:pt idx="265">
                  <c:v>0.1658753</c:v>
                </c:pt>
                <c:pt idx="266">
                  <c:v>0.16650010000000001</c:v>
                </c:pt>
                <c:pt idx="267">
                  <c:v>0.16712489999999999</c:v>
                </c:pt>
                <c:pt idx="268">
                  <c:v>0.1677498</c:v>
                </c:pt>
                <c:pt idx="269">
                  <c:v>0.16837460000000001</c:v>
                </c:pt>
                <c:pt idx="270">
                  <c:v>0.16899939999999999</c:v>
                </c:pt>
                <c:pt idx="271">
                  <c:v>0.1696242</c:v>
                </c:pt>
                <c:pt idx="272">
                  <c:v>0.17024900000000001</c:v>
                </c:pt>
                <c:pt idx="273">
                  <c:v>0.17087379999999999</c:v>
                </c:pt>
                <c:pt idx="274">
                  <c:v>0.1714986</c:v>
                </c:pt>
                <c:pt idx="275">
                  <c:v>0.17212340000000001</c:v>
                </c:pt>
                <c:pt idx="276">
                  <c:v>0.17274819999999999</c:v>
                </c:pt>
                <c:pt idx="277">
                  <c:v>0.1733731</c:v>
                </c:pt>
                <c:pt idx="278">
                  <c:v>0.17399790000000001</c:v>
                </c:pt>
                <c:pt idx="279">
                  <c:v>0.17462269999999999</c:v>
                </c:pt>
                <c:pt idx="280">
                  <c:v>0.1752475</c:v>
                </c:pt>
                <c:pt idx="281">
                  <c:v>0.17587230000000001</c:v>
                </c:pt>
                <c:pt idx="282">
                  <c:v>0.17649709999999999</c:v>
                </c:pt>
                <c:pt idx="283">
                  <c:v>0.1771219</c:v>
                </c:pt>
                <c:pt idx="284">
                  <c:v>0.17774680000000001</c:v>
                </c:pt>
                <c:pt idx="285">
                  <c:v>0.17837159999999999</c:v>
                </c:pt>
                <c:pt idx="286">
                  <c:v>0.1789964</c:v>
                </c:pt>
                <c:pt idx="287">
                  <c:v>0.17962120000000001</c:v>
                </c:pt>
                <c:pt idx="288">
                  <c:v>0.18024599999999999</c:v>
                </c:pt>
                <c:pt idx="289">
                  <c:v>0.1808708</c:v>
                </c:pt>
                <c:pt idx="290">
                  <c:v>0.18149560000000001</c:v>
                </c:pt>
                <c:pt idx="291">
                  <c:v>0.18212039999999999</c:v>
                </c:pt>
                <c:pt idx="292">
                  <c:v>0.1827452</c:v>
                </c:pt>
                <c:pt idx="293">
                  <c:v>0.18337010000000001</c:v>
                </c:pt>
                <c:pt idx="294">
                  <c:v>0.18399489999999999</c:v>
                </c:pt>
                <c:pt idx="295">
                  <c:v>0.1846197</c:v>
                </c:pt>
                <c:pt idx="296">
                  <c:v>0.18524450000000001</c:v>
                </c:pt>
                <c:pt idx="297">
                  <c:v>0.18586929999999999</c:v>
                </c:pt>
                <c:pt idx="298">
                  <c:v>0.1864941</c:v>
                </c:pt>
                <c:pt idx="299">
                  <c:v>0.1871189</c:v>
                </c:pt>
                <c:pt idx="300">
                  <c:v>0.18774379999999999</c:v>
                </c:pt>
                <c:pt idx="301">
                  <c:v>0.1883686</c:v>
                </c:pt>
                <c:pt idx="302">
                  <c:v>0.18899340000000001</c:v>
                </c:pt>
                <c:pt idx="303">
                  <c:v>0.18961819999999999</c:v>
                </c:pt>
                <c:pt idx="304">
                  <c:v>0.190243</c:v>
                </c:pt>
                <c:pt idx="305">
                  <c:v>0.1908678</c:v>
                </c:pt>
                <c:pt idx="306">
                  <c:v>0.19149260000000001</c:v>
                </c:pt>
                <c:pt idx="307">
                  <c:v>0.19211739999999999</c:v>
                </c:pt>
                <c:pt idx="308">
                  <c:v>0.1927422</c:v>
                </c:pt>
                <c:pt idx="309">
                  <c:v>0.19336709999999999</c:v>
                </c:pt>
                <c:pt idx="310">
                  <c:v>0.19399189999999999</c:v>
                </c:pt>
                <c:pt idx="311">
                  <c:v>0.1946167</c:v>
                </c:pt>
                <c:pt idx="312">
                  <c:v>0.19524150000000001</c:v>
                </c:pt>
                <c:pt idx="313">
                  <c:v>0.19586629999999999</c:v>
                </c:pt>
                <c:pt idx="314">
                  <c:v>0.1964911</c:v>
                </c:pt>
                <c:pt idx="315">
                  <c:v>0.19711590000000001</c:v>
                </c:pt>
                <c:pt idx="316">
                  <c:v>0.19774079999999999</c:v>
                </c:pt>
                <c:pt idx="317">
                  <c:v>0.1983656</c:v>
                </c:pt>
                <c:pt idx="318">
                  <c:v>0.19899040000000001</c:v>
                </c:pt>
                <c:pt idx="319">
                  <c:v>0.19961519999999999</c:v>
                </c:pt>
                <c:pt idx="320">
                  <c:v>0.20024</c:v>
                </c:pt>
                <c:pt idx="321">
                  <c:v>0.20086480000000001</c:v>
                </c:pt>
                <c:pt idx="322">
                  <c:v>0.20148959999999999</c:v>
                </c:pt>
                <c:pt idx="323">
                  <c:v>0.2021144</c:v>
                </c:pt>
                <c:pt idx="324">
                  <c:v>0.20273920000000001</c:v>
                </c:pt>
                <c:pt idx="325">
                  <c:v>0.20336409999999999</c:v>
                </c:pt>
                <c:pt idx="326">
                  <c:v>0.2039889</c:v>
                </c:pt>
                <c:pt idx="327">
                  <c:v>0.20461370000000001</c:v>
                </c:pt>
                <c:pt idx="328">
                  <c:v>0.20523849999999999</c:v>
                </c:pt>
                <c:pt idx="329">
                  <c:v>0.2058633</c:v>
                </c:pt>
                <c:pt idx="330">
                  <c:v>0.20648810000000001</c:v>
                </c:pt>
                <c:pt idx="331">
                  <c:v>0.20711289999999999</c:v>
                </c:pt>
                <c:pt idx="332">
                  <c:v>0.2077378</c:v>
                </c:pt>
                <c:pt idx="333">
                  <c:v>0.20836260000000001</c:v>
                </c:pt>
                <c:pt idx="334">
                  <c:v>0.20898739999999999</c:v>
                </c:pt>
                <c:pt idx="335">
                  <c:v>0.2096122</c:v>
                </c:pt>
                <c:pt idx="336">
                  <c:v>0.21023700000000001</c:v>
                </c:pt>
                <c:pt idx="337">
                  <c:v>0.21086179999999999</c:v>
                </c:pt>
                <c:pt idx="338">
                  <c:v>0.2114866</c:v>
                </c:pt>
                <c:pt idx="339">
                  <c:v>0.21211140000000001</c:v>
                </c:pt>
                <c:pt idx="340">
                  <c:v>0.21273619999999999</c:v>
                </c:pt>
                <c:pt idx="341">
                  <c:v>0.2133611</c:v>
                </c:pt>
                <c:pt idx="342">
                  <c:v>0.21398590000000001</c:v>
                </c:pt>
                <c:pt idx="343">
                  <c:v>0.21461069999999999</c:v>
                </c:pt>
                <c:pt idx="344">
                  <c:v>0.2152355</c:v>
                </c:pt>
                <c:pt idx="345">
                  <c:v>0.2158603</c:v>
                </c:pt>
                <c:pt idx="346">
                  <c:v>0.21648510000000001</c:v>
                </c:pt>
                <c:pt idx="347">
                  <c:v>0.21710989999999999</c:v>
                </c:pt>
                <c:pt idx="348">
                  <c:v>0.21773480000000001</c:v>
                </c:pt>
                <c:pt idx="349">
                  <c:v>0.21835959999999999</c:v>
                </c:pt>
                <c:pt idx="350">
                  <c:v>0.2189844</c:v>
                </c:pt>
                <c:pt idx="351">
                  <c:v>0.2196092</c:v>
                </c:pt>
                <c:pt idx="352">
                  <c:v>0.22023400000000001</c:v>
                </c:pt>
                <c:pt idx="353">
                  <c:v>0.22085879999999999</c:v>
                </c:pt>
                <c:pt idx="354">
                  <c:v>0.2214836</c:v>
                </c:pt>
                <c:pt idx="355">
                  <c:v>0.22210840000000001</c:v>
                </c:pt>
                <c:pt idx="356">
                  <c:v>0.22273319999999999</c:v>
                </c:pt>
                <c:pt idx="357">
                  <c:v>0.2233581</c:v>
                </c:pt>
                <c:pt idx="358">
                  <c:v>0.22398290000000001</c:v>
                </c:pt>
                <c:pt idx="359">
                  <c:v>0.22460769999999999</c:v>
                </c:pt>
                <c:pt idx="360">
                  <c:v>0.2252325</c:v>
                </c:pt>
                <c:pt idx="361">
                  <c:v>0.22585730000000001</c:v>
                </c:pt>
                <c:pt idx="362">
                  <c:v>0.22648209999999999</c:v>
                </c:pt>
                <c:pt idx="363">
                  <c:v>0.2271069</c:v>
                </c:pt>
                <c:pt idx="364">
                  <c:v>0.22773180000000001</c:v>
                </c:pt>
                <c:pt idx="365">
                  <c:v>0.22835659999999999</c:v>
                </c:pt>
                <c:pt idx="366">
                  <c:v>0.2289814</c:v>
                </c:pt>
                <c:pt idx="367">
                  <c:v>0.22960620000000001</c:v>
                </c:pt>
                <c:pt idx="368">
                  <c:v>0.23023099999999999</c:v>
                </c:pt>
                <c:pt idx="369">
                  <c:v>0.2308558</c:v>
                </c:pt>
                <c:pt idx="370">
                  <c:v>0.23148060000000001</c:v>
                </c:pt>
                <c:pt idx="371">
                  <c:v>0.23210539999999999</c:v>
                </c:pt>
                <c:pt idx="372">
                  <c:v>0.2327302</c:v>
                </c:pt>
                <c:pt idx="373">
                  <c:v>0.23335510000000001</c:v>
                </c:pt>
                <c:pt idx="374">
                  <c:v>0.23397989999999999</c:v>
                </c:pt>
                <c:pt idx="375">
                  <c:v>0.2346047</c:v>
                </c:pt>
                <c:pt idx="376">
                  <c:v>0.23522950000000001</c:v>
                </c:pt>
                <c:pt idx="377">
                  <c:v>0.23585429999999999</c:v>
                </c:pt>
                <c:pt idx="378">
                  <c:v>0.2364791</c:v>
                </c:pt>
                <c:pt idx="379">
                  <c:v>0.23710390000000001</c:v>
                </c:pt>
                <c:pt idx="380">
                  <c:v>0.23772879999999999</c:v>
                </c:pt>
                <c:pt idx="381">
                  <c:v>0.2383536</c:v>
                </c:pt>
                <c:pt idx="382">
                  <c:v>0.23897840000000001</c:v>
                </c:pt>
                <c:pt idx="383">
                  <c:v>0.23960319999999999</c:v>
                </c:pt>
                <c:pt idx="384">
                  <c:v>0.240228</c:v>
                </c:pt>
                <c:pt idx="385">
                  <c:v>0.24085280000000001</c:v>
                </c:pt>
                <c:pt idx="386">
                  <c:v>0.24147759999999999</c:v>
                </c:pt>
                <c:pt idx="387">
                  <c:v>0.2421024</c:v>
                </c:pt>
                <c:pt idx="388">
                  <c:v>0.2427272</c:v>
                </c:pt>
                <c:pt idx="389">
                  <c:v>0.24335209999999999</c:v>
                </c:pt>
                <c:pt idx="390">
                  <c:v>0.2439769</c:v>
                </c:pt>
                <c:pt idx="391">
                  <c:v>0.24460170000000001</c:v>
                </c:pt>
                <c:pt idx="392">
                  <c:v>0.24522649999999999</c:v>
                </c:pt>
                <c:pt idx="393">
                  <c:v>0.24585129999999999</c:v>
                </c:pt>
                <c:pt idx="394">
                  <c:v>0.2464761</c:v>
                </c:pt>
                <c:pt idx="395">
                  <c:v>0.24710090000000001</c:v>
                </c:pt>
                <c:pt idx="396">
                  <c:v>0.2477258</c:v>
                </c:pt>
                <c:pt idx="397">
                  <c:v>0.2483506</c:v>
                </c:pt>
                <c:pt idx="398">
                  <c:v>0.24897540000000001</c:v>
                </c:pt>
                <c:pt idx="399">
                  <c:v>0.24960019999999999</c:v>
                </c:pt>
                <c:pt idx="400">
                  <c:v>0.25022499999999998</c:v>
                </c:pt>
                <c:pt idx="401">
                  <c:v>0.25084980000000001</c:v>
                </c:pt>
                <c:pt idx="402">
                  <c:v>0.25147459999999999</c:v>
                </c:pt>
                <c:pt idx="403">
                  <c:v>0.25209939999999997</c:v>
                </c:pt>
                <c:pt idx="404">
                  <c:v>0.25272420000000001</c:v>
                </c:pt>
                <c:pt idx="405">
                  <c:v>0.25334909999999999</c:v>
                </c:pt>
                <c:pt idx="406">
                  <c:v>0.25397389999999997</c:v>
                </c:pt>
                <c:pt idx="407">
                  <c:v>0.25459870000000001</c:v>
                </c:pt>
                <c:pt idx="408">
                  <c:v>0.25522349999999999</c:v>
                </c:pt>
                <c:pt idx="409">
                  <c:v>0.25584829999999997</c:v>
                </c:pt>
                <c:pt idx="410">
                  <c:v>0.25647310000000001</c:v>
                </c:pt>
                <c:pt idx="411">
                  <c:v>0.25709789999999999</c:v>
                </c:pt>
                <c:pt idx="412">
                  <c:v>0.25772279999999997</c:v>
                </c:pt>
                <c:pt idx="413">
                  <c:v>0.25834760000000001</c:v>
                </c:pt>
                <c:pt idx="414">
                  <c:v>0.25897239999999999</c:v>
                </c:pt>
                <c:pt idx="415">
                  <c:v>0.25959719999999997</c:v>
                </c:pt>
                <c:pt idx="416">
                  <c:v>0.26022200000000001</c:v>
                </c:pt>
                <c:pt idx="417">
                  <c:v>0.26084679999999999</c:v>
                </c:pt>
                <c:pt idx="418">
                  <c:v>0.26147160000000003</c:v>
                </c:pt>
                <c:pt idx="419">
                  <c:v>0.26209640000000001</c:v>
                </c:pt>
                <c:pt idx="420">
                  <c:v>0.26272119999999999</c:v>
                </c:pt>
                <c:pt idx="421">
                  <c:v>0.26334610000000003</c:v>
                </c:pt>
                <c:pt idx="422">
                  <c:v>0.26397090000000001</c:v>
                </c:pt>
                <c:pt idx="423">
                  <c:v>0.26459569999999999</c:v>
                </c:pt>
                <c:pt idx="424">
                  <c:v>0.26522050000000003</c:v>
                </c:pt>
                <c:pt idx="425">
                  <c:v>0.26584530000000001</c:v>
                </c:pt>
                <c:pt idx="426">
                  <c:v>0.26647009999999999</c:v>
                </c:pt>
                <c:pt idx="427">
                  <c:v>0.26709490000000002</c:v>
                </c:pt>
                <c:pt idx="428">
                  <c:v>0.26771980000000001</c:v>
                </c:pt>
                <c:pt idx="429">
                  <c:v>0.26834459999999999</c:v>
                </c:pt>
                <c:pt idx="430">
                  <c:v>0.26896940000000003</c:v>
                </c:pt>
                <c:pt idx="431">
                  <c:v>0.26959420000000001</c:v>
                </c:pt>
                <c:pt idx="432">
                  <c:v>0.27021899999999999</c:v>
                </c:pt>
                <c:pt idx="433">
                  <c:v>0.27084380000000002</c:v>
                </c:pt>
                <c:pt idx="434">
                  <c:v>0.2714686</c:v>
                </c:pt>
                <c:pt idx="435">
                  <c:v>0.27209339999999999</c:v>
                </c:pt>
                <c:pt idx="436">
                  <c:v>0.27271820000000002</c:v>
                </c:pt>
                <c:pt idx="437">
                  <c:v>0.27334310000000001</c:v>
                </c:pt>
                <c:pt idx="438">
                  <c:v>0.27396789999999999</c:v>
                </c:pt>
                <c:pt idx="439">
                  <c:v>0.27459270000000002</c:v>
                </c:pt>
                <c:pt idx="440">
                  <c:v>0.2752175</c:v>
                </c:pt>
                <c:pt idx="441">
                  <c:v>0.27584229999999998</c:v>
                </c:pt>
                <c:pt idx="442">
                  <c:v>0.27646710000000002</c:v>
                </c:pt>
                <c:pt idx="443">
                  <c:v>0.2770919</c:v>
                </c:pt>
                <c:pt idx="444">
                  <c:v>0.27771679999999999</c:v>
                </c:pt>
                <c:pt idx="445">
                  <c:v>0.27834160000000002</c:v>
                </c:pt>
                <c:pt idx="446">
                  <c:v>0.2789664</c:v>
                </c:pt>
                <c:pt idx="447">
                  <c:v>0.27959119999999998</c:v>
                </c:pt>
                <c:pt idx="448">
                  <c:v>0.28021600000000002</c:v>
                </c:pt>
                <c:pt idx="449">
                  <c:v>0.2808408</c:v>
                </c:pt>
                <c:pt idx="450">
                  <c:v>0.28146559999999998</c:v>
                </c:pt>
                <c:pt idx="451">
                  <c:v>0.28209040000000002</c:v>
                </c:pt>
                <c:pt idx="452">
                  <c:v>0.2827152</c:v>
                </c:pt>
                <c:pt idx="453">
                  <c:v>0.28334009999999998</c:v>
                </c:pt>
                <c:pt idx="454">
                  <c:v>0.28396490000000002</c:v>
                </c:pt>
                <c:pt idx="455">
                  <c:v>0.2845897</c:v>
                </c:pt>
                <c:pt idx="456">
                  <c:v>0.28521449999999998</c:v>
                </c:pt>
                <c:pt idx="457">
                  <c:v>0.28583930000000002</c:v>
                </c:pt>
                <c:pt idx="458">
                  <c:v>0.2864641</c:v>
                </c:pt>
                <c:pt idx="459">
                  <c:v>0.28708889999999998</c:v>
                </c:pt>
                <c:pt idx="460">
                  <c:v>0.28771380000000002</c:v>
                </c:pt>
                <c:pt idx="461">
                  <c:v>0.2883386</c:v>
                </c:pt>
                <c:pt idx="462">
                  <c:v>0.28896339999999998</c:v>
                </c:pt>
                <c:pt idx="463">
                  <c:v>0.28958820000000002</c:v>
                </c:pt>
                <c:pt idx="464">
                  <c:v>0.290213</c:v>
                </c:pt>
                <c:pt idx="465">
                  <c:v>0.29083779999999998</c:v>
                </c:pt>
                <c:pt idx="466">
                  <c:v>0.29146260000000002</c:v>
                </c:pt>
                <c:pt idx="467">
                  <c:v>0.2920874</c:v>
                </c:pt>
                <c:pt idx="468">
                  <c:v>0.29271219999999998</c:v>
                </c:pt>
                <c:pt idx="469">
                  <c:v>0.29333710000000002</c:v>
                </c:pt>
                <c:pt idx="470">
                  <c:v>0.2939619</c:v>
                </c:pt>
                <c:pt idx="471">
                  <c:v>0.29458669999999998</c:v>
                </c:pt>
                <c:pt idx="472">
                  <c:v>0.29521150000000002</c:v>
                </c:pt>
                <c:pt idx="473">
                  <c:v>0.2958363</c:v>
                </c:pt>
                <c:pt idx="474">
                  <c:v>0.29646109999999998</c:v>
                </c:pt>
                <c:pt idx="475">
                  <c:v>0.29708590000000001</c:v>
                </c:pt>
                <c:pt idx="476">
                  <c:v>0.2977108</c:v>
                </c:pt>
                <c:pt idx="477">
                  <c:v>0.29833559999999998</c:v>
                </c:pt>
                <c:pt idx="478">
                  <c:v>0.29896040000000002</c:v>
                </c:pt>
                <c:pt idx="479">
                  <c:v>0.2995852</c:v>
                </c:pt>
                <c:pt idx="480">
                  <c:v>0.30020999999999998</c:v>
                </c:pt>
                <c:pt idx="481">
                  <c:v>0.30083480000000001</c:v>
                </c:pt>
                <c:pt idx="482">
                  <c:v>0.30145959999999999</c:v>
                </c:pt>
                <c:pt idx="483">
                  <c:v>0.30208439999999998</c:v>
                </c:pt>
                <c:pt idx="484">
                  <c:v>0.30270920000000001</c:v>
                </c:pt>
                <c:pt idx="485">
                  <c:v>0.3033341</c:v>
                </c:pt>
                <c:pt idx="486">
                  <c:v>0.30395889999999998</c:v>
                </c:pt>
                <c:pt idx="487">
                  <c:v>0.30458370000000001</c:v>
                </c:pt>
                <c:pt idx="488">
                  <c:v>0.30520849999999999</c:v>
                </c:pt>
                <c:pt idx="489">
                  <c:v>0.30583329999999997</c:v>
                </c:pt>
                <c:pt idx="490">
                  <c:v>0.30645810000000001</c:v>
                </c:pt>
                <c:pt idx="491">
                  <c:v>0.30708289999999999</c:v>
                </c:pt>
                <c:pt idx="492">
                  <c:v>0.30770779999999998</c:v>
                </c:pt>
                <c:pt idx="493">
                  <c:v>0.30833260000000001</c:v>
                </c:pt>
                <c:pt idx="494">
                  <c:v>0.30895739999999999</c:v>
                </c:pt>
                <c:pt idx="495">
                  <c:v>0.30958219999999997</c:v>
                </c:pt>
                <c:pt idx="496">
                  <c:v>0.31020700000000001</c:v>
                </c:pt>
                <c:pt idx="497">
                  <c:v>0.31083179999999999</c:v>
                </c:pt>
                <c:pt idx="498">
                  <c:v>0.31145659999999997</c:v>
                </c:pt>
                <c:pt idx="499">
                  <c:v>0.31208140000000001</c:v>
                </c:pt>
                <c:pt idx="500">
                  <c:v>0.31270619999999999</c:v>
                </c:pt>
                <c:pt idx="501">
                  <c:v>0.31333109999999997</c:v>
                </c:pt>
                <c:pt idx="502">
                  <c:v>0.31395590000000001</c:v>
                </c:pt>
                <c:pt idx="503">
                  <c:v>0.31458069999999999</c:v>
                </c:pt>
                <c:pt idx="504">
                  <c:v>0.31520550000000003</c:v>
                </c:pt>
                <c:pt idx="505">
                  <c:v>0.31583030000000001</c:v>
                </c:pt>
                <c:pt idx="506">
                  <c:v>0.31645509999999999</c:v>
                </c:pt>
                <c:pt idx="507">
                  <c:v>0.31707990000000003</c:v>
                </c:pt>
                <c:pt idx="508">
                  <c:v>0.31770480000000001</c:v>
                </c:pt>
                <c:pt idx="509">
                  <c:v>0.31832959999999999</c:v>
                </c:pt>
                <c:pt idx="510">
                  <c:v>0.31895440000000003</c:v>
                </c:pt>
                <c:pt idx="511">
                  <c:v>0.31957920000000001</c:v>
                </c:pt>
                <c:pt idx="512">
                  <c:v>0.32020399999999999</c:v>
                </c:pt>
                <c:pt idx="513">
                  <c:v>0.32082880000000003</c:v>
                </c:pt>
                <c:pt idx="514">
                  <c:v>0.32145360000000001</c:v>
                </c:pt>
                <c:pt idx="515">
                  <c:v>0.32207839999999999</c:v>
                </c:pt>
                <c:pt idx="516">
                  <c:v>0.32270320000000002</c:v>
                </c:pt>
                <c:pt idx="517">
                  <c:v>0.32332810000000001</c:v>
                </c:pt>
                <c:pt idx="518">
                  <c:v>0.32395289999999999</c:v>
                </c:pt>
                <c:pt idx="519">
                  <c:v>0.32457770000000002</c:v>
                </c:pt>
                <c:pt idx="520">
                  <c:v>0.32520250000000001</c:v>
                </c:pt>
                <c:pt idx="521">
                  <c:v>0.32582729999999999</c:v>
                </c:pt>
                <c:pt idx="522">
                  <c:v>0.32645210000000002</c:v>
                </c:pt>
                <c:pt idx="523">
                  <c:v>0.3270769</c:v>
                </c:pt>
                <c:pt idx="524">
                  <c:v>0.32770179999999999</c:v>
                </c:pt>
                <c:pt idx="525">
                  <c:v>0.32832660000000002</c:v>
                </c:pt>
                <c:pt idx="526">
                  <c:v>0.3289514</c:v>
                </c:pt>
                <c:pt idx="527">
                  <c:v>0.32957619999999999</c:v>
                </c:pt>
                <c:pt idx="528">
                  <c:v>0.33020100000000002</c:v>
                </c:pt>
                <c:pt idx="529">
                  <c:v>0.3308258</c:v>
                </c:pt>
                <c:pt idx="530">
                  <c:v>0.33145059999999998</c:v>
                </c:pt>
                <c:pt idx="531">
                  <c:v>0.33207540000000002</c:v>
                </c:pt>
                <c:pt idx="532">
                  <c:v>0.3327002</c:v>
                </c:pt>
                <c:pt idx="533">
                  <c:v>0.33332509999999999</c:v>
                </c:pt>
                <c:pt idx="534">
                  <c:v>0.33394990000000002</c:v>
                </c:pt>
                <c:pt idx="535">
                  <c:v>0.3345747</c:v>
                </c:pt>
                <c:pt idx="536">
                  <c:v>0.33519949999999998</c:v>
                </c:pt>
                <c:pt idx="537">
                  <c:v>0.33582430000000002</c:v>
                </c:pt>
                <c:pt idx="538">
                  <c:v>0.3364491</c:v>
                </c:pt>
                <c:pt idx="539">
                  <c:v>0.33707389999999998</c:v>
                </c:pt>
                <c:pt idx="540">
                  <c:v>0.33769880000000002</c:v>
                </c:pt>
                <c:pt idx="541">
                  <c:v>0.3383236</c:v>
                </c:pt>
                <c:pt idx="542">
                  <c:v>0.33894839999999998</c:v>
                </c:pt>
                <c:pt idx="543">
                  <c:v>0.33957320000000002</c:v>
                </c:pt>
                <c:pt idx="544">
                  <c:v>0.340198</c:v>
                </c:pt>
                <c:pt idx="545">
                  <c:v>0.34082279999999998</c:v>
                </c:pt>
                <c:pt idx="546">
                  <c:v>0.34144760000000002</c:v>
                </c:pt>
                <c:pt idx="547">
                  <c:v>0.3420724</c:v>
                </c:pt>
                <c:pt idx="548">
                  <c:v>0.34269719999999998</c:v>
                </c:pt>
                <c:pt idx="549">
                  <c:v>0.34332210000000002</c:v>
                </c:pt>
                <c:pt idx="550">
                  <c:v>0.3439469</c:v>
                </c:pt>
                <c:pt idx="551">
                  <c:v>0.34457169999999998</c:v>
                </c:pt>
                <c:pt idx="552">
                  <c:v>0.34519650000000002</c:v>
                </c:pt>
                <c:pt idx="553">
                  <c:v>0.3458213</c:v>
                </c:pt>
                <c:pt idx="554">
                  <c:v>0.34644609999999998</c:v>
                </c:pt>
                <c:pt idx="555">
                  <c:v>0.34707090000000002</c:v>
                </c:pt>
                <c:pt idx="556">
                  <c:v>0.3476958</c:v>
                </c:pt>
                <c:pt idx="557">
                  <c:v>0.34832059999999998</c:v>
                </c:pt>
                <c:pt idx="558">
                  <c:v>0.34894540000000002</c:v>
                </c:pt>
                <c:pt idx="559">
                  <c:v>0.3495702</c:v>
                </c:pt>
                <c:pt idx="560">
                  <c:v>0.35019499999999998</c:v>
                </c:pt>
                <c:pt idx="561">
                  <c:v>0.35081980000000001</c:v>
                </c:pt>
                <c:pt idx="562">
                  <c:v>0.3514446</c:v>
                </c:pt>
                <c:pt idx="563">
                  <c:v>0.35206939999999998</c:v>
                </c:pt>
                <c:pt idx="564">
                  <c:v>0.35269420000000001</c:v>
                </c:pt>
                <c:pt idx="565">
                  <c:v>0.3533191</c:v>
                </c:pt>
                <c:pt idx="566">
                  <c:v>0.35394389999999998</c:v>
                </c:pt>
                <c:pt idx="567">
                  <c:v>0.35456870000000001</c:v>
                </c:pt>
                <c:pt idx="568">
                  <c:v>0.3551935</c:v>
                </c:pt>
                <c:pt idx="569">
                  <c:v>0.35581829999999998</c:v>
                </c:pt>
                <c:pt idx="570">
                  <c:v>0.35644310000000001</c:v>
                </c:pt>
                <c:pt idx="571">
                  <c:v>0.35706789999999999</c:v>
                </c:pt>
                <c:pt idx="572">
                  <c:v>0.35769279999999998</c:v>
                </c:pt>
                <c:pt idx="573">
                  <c:v>0.35831760000000001</c:v>
                </c:pt>
                <c:pt idx="574">
                  <c:v>0.35894239999999999</c:v>
                </c:pt>
                <c:pt idx="575">
                  <c:v>0.35956719999999998</c:v>
                </c:pt>
                <c:pt idx="576">
                  <c:v>0.36019200000000001</c:v>
                </c:pt>
                <c:pt idx="577">
                  <c:v>0.36081679999999999</c:v>
                </c:pt>
                <c:pt idx="578">
                  <c:v>0.36144159999999997</c:v>
                </c:pt>
                <c:pt idx="579">
                  <c:v>0.36206640000000001</c:v>
                </c:pt>
                <c:pt idx="580">
                  <c:v>0.36269119999999999</c:v>
                </c:pt>
                <c:pt idx="581">
                  <c:v>0.36331609999999998</c:v>
                </c:pt>
                <c:pt idx="582">
                  <c:v>0.36394090000000001</c:v>
                </c:pt>
                <c:pt idx="583">
                  <c:v>0.36456569999999999</c:v>
                </c:pt>
                <c:pt idx="584">
                  <c:v>0.36519049999999997</c:v>
                </c:pt>
                <c:pt idx="585">
                  <c:v>0.36581530000000001</c:v>
                </c:pt>
                <c:pt idx="586">
                  <c:v>0.36644009999999999</c:v>
                </c:pt>
                <c:pt idx="587">
                  <c:v>0.36706490000000003</c:v>
                </c:pt>
                <c:pt idx="588">
                  <c:v>0.36768980000000001</c:v>
                </c:pt>
                <c:pt idx="589">
                  <c:v>0.36831459999999999</c:v>
                </c:pt>
                <c:pt idx="590">
                  <c:v>0.36893939999999997</c:v>
                </c:pt>
                <c:pt idx="591">
                  <c:v>0.36956420000000001</c:v>
                </c:pt>
                <c:pt idx="592">
                  <c:v>0.37018899999999999</c:v>
                </c:pt>
                <c:pt idx="593">
                  <c:v>0.37081380000000003</c:v>
                </c:pt>
                <c:pt idx="594">
                  <c:v>0.37143860000000001</c:v>
                </c:pt>
                <c:pt idx="595">
                  <c:v>0.37206339999999999</c:v>
                </c:pt>
                <c:pt idx="596">
                  <c:v>0.37268820000000003</c:v>
                </c:pt>
                <c:pt idx="597">
                  <c:v>0.37331310000000001</c:v>
                </c:pt>
                <c:pt idx="598">
                  <c:v>0.37393789999999999</c:v>
                </c:pt>
                <c:pt idx="599">
                  <c:v>0.37456270000000003</c:v>
                </c:pt>
                <c:pt idx="600">
                  <c:v>0.37518750000000001</c:v>
                </c:pt>
                <c:pt idx="601">
                  <c:v>0.37581229999999999</c:v>
                </c:pt>
                <c:pt idx="602">
                  <c:v>0.37643710000000002</c:v>
                </c:pt>
                <c:pt idx="603">
                  <c:v>0.37706190000000001</c:v>
                </c:pt>
                <c:pt idx="604">
                  <c:v>0.37768679999999999</c:v>
                </c:pt>
                <c:pt idx="605">
                  <c:v>0.37831160000000003</c:v>
                </c:pt>
                <c:pt idx="606">
                  <c:v>0.37893640000000001</c:v>
                </c:pt>
                <c:pt idx="607">
                  <c:v>0.37956119999999999</c:v>
                </c:pt>
                <c:pt idx="608">
                  <c:v>0.38018600000000002</c:v>
                </c:pt>
                <c:pt idx="609">
                  <c:v>0.3808108</c:v>
                </c:pt>
                <c:pt idx="610">
                  <c:v>0.38143559999999999</c:v>
                </c:pt>
                <c:pt idx="611">
                  <c:v>0.38206040000000002</c:v>
                </c:pt>
                <c:pt idx="612">
                  <c:v>0.3826852</c:v>
                </c:pt>
                <c:pt idx="613">
                  <c:v>0.38331009999999999</c:v>
                </c:pt>
                <c:pt idx="614">
                  <c:v>0.38393490000000002</c:v>
                </c:pt>
                <c:pt idx="615">
                  <c:v>0.3845597</c:v>
                </c:pt>
                <c:pt idx="616">
                  <c:v>0.38518449999999999</c:v>
                </c:pt>
                <c:pt idx="617">
                  <c:v>0.38580930000000002</c:v>
                </c:pt>
                <c:pt idx="618">
                  <c:v>0.3864341</c:v>
                </c:pt>
                <c:pt idx="619">
                  <c:v>0.38705889999999998</c:v>
                </c:pt>
                <c:pt idx="620">
                  <c:v>0.38768380000000002</c:v>
                </c:pt>
                <c:pt idx="621">
                  <c:v>0.3883086</c:v>
                </c:pt>
                <c:pt idx="622">
                  <c:v>0.38893339999999998</c:v>
                </c:pt>
                <c:pt idx="623">
                  <c:v>0.38955820000000002</c:v>
                </c:pt>
                <c:pt idx="624">
                  <c:v>0.390183</c:v>
                </c:pt>
                <c:pt idx="625">
                  <c:v>0.39080779999999998</c:v>
                </c:pt>
                <c:pt idx="626">
                  <c:v>0.39143260000000002</c:v>
                </c:pt>
                <c:pt idx="627">
                  <c:v>0.3920574</c:v>
                </c:pt>
                <c:pt idx="628">
                  <c:v>0.39268219999999998</c:v>
                </c:pt>
                <c:pt idx="629">
                  <c:v>0.39330710000000002</c:v>
                </c:pt>
                <c:pt idx="630">
                  <c:v>0.3939319</c:v>
                </c:pt>
                <c:pt idx="631">
                  <c:v>0.39455669999999998</c:v>
                </c:pt>
                <c:pt idx="632">
                  <c:v>0.39518150000000002</c:v>
                </c:pt>
                <c:pt idx="633">
                  <c:v>0.3958063</c:v>
                </c:pt>
                <c:pt idx="634">
                  <c:v>0.39643109999999998</c:v>
                </c:pt>
                <c:pt idx="635">
                  <c:v>0.39705590000000002</c:v>
                </c:pt>
                <c:pt idx="636">
                  <c:v>0.3976808</c:v>
                </c:pt>
                <c:pt idx="637">
                  <c:v>0.39830559999999998</c:v>
                </c:pt>
                <c:pt idx="638">
                  <c:v>0.39893040000000002</c:v>
                </c:pt>
                <c:pt idx="639">
                  <c:v>0.3995552</c:v>
                </c:pt>
                <c:pt idx="640">
                  <c:v>0.40017999999999998</c:v>
                </c:pt>
                <c:pt idx="641">
                  <c:v>0.40080480000000002</c:v>
                </c:pt>
                <c:pt idx="642">
                  <c:v>0.4014296</c:v>
                </c:pt>
                <c:pt idx="643">
                  <c:v>0.40205439999999998</c:v>
                </c:pt>
                <c:pt idx="644">
                  <c:v>0.40267920000000001</c:v>
                </c:pt>
                <c:pt idx="645">
                  <c:v>0.4033041</c:v>
                </c:pt>
                <c:pt idx="646">
                  <c:v>0.40392889999999998</c:v>
                </c:pt>
                <c:pt idx="647">
                  <c:v>0.40455370000000002</c:v>
                </c:pt>
                <c:pt idx="648">
                  <c:v>0.4051785</c:v>
                </c:pt>
                <c:pt idx="649">
                  <c:v>0.40580329999999998</c:v>
                </c:pt>
                <c:pt idx="650">
                  <c:v>0.40642810000000001</c:v>
                </c:pt>
                <c:pt idx="651">
                  <c:v>0.4070529</c:v>
                </c:pt>
                <c:pt idx="652">
                  <c:v>0.40767779999999998</c:v>
                </c:pt>
                <c:pt idx="653">
                  <c:v>0.40830260000000002</c:v>
                </c:pt>
                <c:pt idx="654">
                  <c:v>0.4089274</c:v>
                </c:pt>
                <c:pt idx="655">
                  <c:v>0.40955219999999998</c:v>
                </c:pt>
                <c:pt idx="656">
                  <c:v>0.41017700000000001</c:v>
                </c:pt>
                <c:pt idx="657">
                  <c:v>0.41080179999999999</c:v>
                </c:pt>
                <c:pt idx="658">
                  <c:v>0.41142659999999998</c:v>
                </c:pt>
                <c:pt idx="659">
                  <c:v>0.41205140000000001</c:v>
                </c:pt>
                <c:pt idx="660">
                  <c:v>0.41267619999999999</c:v>
                </c:pt>
                <c:pt idx="661">
                  <c:v>0.41330109999999998</c:v>
                </c:pt>
                <c:pt idx="662">
                  <c:v>0.41392590000000001</c:v>
                </c:pt>
                <c:pt idx="663">
                  <c:v>0.41455069999999999</c:v>
                </c:pt>
                <c:pt idx="664">
                  <c:v>0.41517549999999998</c:v>
                </c:pt>
                <c:pt idx="665">
                  <c:v>0.41580030000000001</c:v>
                </c:pt>
                <c:pt idx="666">
                  <c:v>0.41642509999999999</c:v>
                </c:pt>
                <c:pt idx="667">
                  <c:v>0.41704989999999997</c:v>
                </c:pt>
                <c:pt idx="668">
                  <c:v>0.41767480000000001</c:v>
                </c:pt>
                <c:pt idx="669">
                  <c:v>0.41829959999999999</c:v>
                </c:pt>
                <c:pt idx="670">
                  <c:v>0.41892439999999997</c:v>
                </c:pt>
                <c:pt idx="671">
                  <c:v>0.41954920000000001</c:v>
                </c:pt>
                <c:pt idx="672">
                  <c:v>0.42017399999999999</c:v>
                </c:pt>
                <c:pt idx="673">
                  <c:v>0.42079879999999997</c:v>
                </c:pt>
                <c:pt idx="674">
                  <c:v>0.42142360000000001</c:v>
                </c:pt>
                <c:pt idx="675">
                  <c:v>0.42204839999999999</c:v>
                </c:pt>
                <c:pt idx="676">
                  <c:v>0.42267320000000003</c:v>
                </c:pt>
                <c:pt idx="677">
                  <c:v>0.42329810000000001</c:v>
                </c:pt>
                <c:pt idx="678">
                  <c:v>0.42392289999999999</c:v>
                </c:pt>
                <c:pt idx="679">
                  <c:v>0.42454769999999997</c:v>
                </c:pt>
                <c:pt idx="680">
                  <c:v>0.42517250000000001</c:v>
                </c:pt>
                <c:pt idx="681">
                  <c:v>0.42579729999999999</c:v>
                </c:pt>
                <c:pt idx="682">
                  <c:v>0.42642210000000003</c:v>
                </c:pt>
                <c:pt idx="683">
                  <c:v>0.42704690000000001</c:v>
                </c:pt>
                <c:pt idx="684">
                  <c:v>0.42767179999999999</c:v>
                </c:pt>
                <c:pt idx="685">
                  <c:v>0.42829660000000003</c:v>
                </c:pt>
                <c:pt idx="686">
                  <c:v>0.42892140000000001</c:v>
                </c:pt>
                <c:pt idx="687">
                  <c:v>0.42954619999999999</c:v>
                </c:pt>
                <c:pt idx="688">
                  <c:v>0.43017100000000003</c:v>
                </c:pt>
                <c:pt idx="689">
                  <c:v>0.43079580000000001</c:v>
                </c:pt>
                <c:pt idx="690">
                  <c:v>0.43142059999999999</c:v>
                </c:pt>
                <c:pt idx="691">
                  <c:v>0.43204540000000002</c:v>
                </c:pt>
                <c:pt idx="692">
                  <c:v>0.4326702</c:v>
                </c:pt>
                <c:pt idx="693">
                  <c:v>0.43329509999999999</c:v>
                </c:pt>
                <c:pt idx="694">
                  <c:v>0.43391990000000003</c:v>
                </c:pt>
                <c:pt idx="695">
                  <c:v>0.43454470000000001</c:v>
                </c:pt>
                <c:pt idx="696">
                  <c:v>0.43516949999999999</c:v>
                </c:pt>
                <c:pt idx="697">
                  <c:v>0.43579430000000002</c:v>
                </c:pt>
                <c:pt idx="698">
                  <c:v>0.4364191</c:v>
                </c:pt>
                <c:pt idx="699">
                  <c:v>0.43704389999999999</c:v>
                </c:pt>
                <c:pt idx="700">
                  <c:v>0.43766880000000002</c:v>
                </c:pt>
                <c:pt idx="701">
                  <c:v>0.43829360000000001</c:v>
                </c:pt>
                <c:pt idx="702">
                  <c:v>0.43891839999999999</c:v>
                </c:pt>
                <c:pt idx="703">
                  <c:v>0.43954320000000002</c:v>
                </c:pt>
                <c:pt idx="704">
                  <c:v>0.440168</c:v>
                </c:pt>
                <c:pt idx="705">
                  <c:v>0.44079279999999998</c:v>
                </c:pt>
                <c:pt idx="706">
                  <c:v>0.44141760000000002</c:v>
                </c:pt>
                <c:pt idx="707">
                  <c:v>0.4420424</c:v>
                </c:pt>
                <c:pt idx="708">
                  <c:v>0.44266719999999998</c:v>
                </c:pt>
                <c:pt idx="709">
                  <c:v>0.44329210000000002</c:v>
                </c:pt>
                <c:pt idx="710">
                  <c:v>0.4439169</c:v>
                </c:pt>
                <c:pt idx="711">
                  <c:v>0.44454169999999998</c:v>
                </c:pt>
                <c:pt idx="712">
                  <c:v>0.44516650000000002</c:v>
                </c:pt>
                <c:pt idx="713">
                  <c:v>0.4457913</c:v>
                </c:pt>
                <c:pt idx="714">
                  <c:v>0.44641609999999998</c:v>
                </c:pt>
                <c:pt idx="715">
                  <c:v>0.44704090000000002</c:v>
                </c:pt>
                <c:pt idx="716">
                  <c:v>0.4476658</c:v>
                </c:pt>
                <c:pt idx="717">
                  <c:v>0.44829059999999998</c:v>
                </c:pt>
                <c:pt idx="718">
                  <c:v>0.44891540000000002</c:v>
                </c:pt>
                <c:pt idx="719">
                  <c:v>0.4495402</c:v>
                </c:pt>
                <c:pt idx="720">
                  <c:v>0.45016499999999998</c:v>
                </c:pt>
                <c:pt idx="721">
                  <c:v>0.45078980000000002</c:v>
                </c:pt>
                <c:pt idx="722">
                  <c:v>0.4514146</c:v>
                </c:pt>
                <c:pt idx="723">
                  <c:v>0.45203939999999998</c:v>
                </c:pt>
                <c:pt idx="724">
                  <c:v>0.45266420000000002</c:v>
                </c:pt>
                <c:pt idx="725">
                  <c:v>0.4532891</c:v>
                </c:pt>
                <c:pt idx="726">
                  <c:v>0.45391389999999998</c:v>
                </c:pt>
                <c:pt idx="727">
                  <c:v>0.45453870000000002</c:v>
                </c:pt>
                <c:pt idx="728">
                  <c:v>0.4551635</c:v>
                </c:pt>
                <c:pt idx="729">
                  <c:v>0.45578829999999998</c:v>
                </c:pt>
                <c:pt idx="730">
                  <c:v>0.45641310000000002</c:v>
                </c:pt>
                <c:pt idx="731">
                  <c:v>0.4570379</c:v>
                </c:pt>
                <c:pt idx="732">
                  <c:v>0.45766279999999998</c:v>
                </c:pt>
                <c:pt idx="733">
                  <c:v>0.45828760000000002</c:v>
                </c:pt>
                <c:pt idx="734">
                  <c:v>0.4589124</c:v>
                </c:pt>
                <c:pt idx="735">
                  <c:v>0.45953719999999998</c:v>
                </c:pt>
                <c:pt idx="736">
                  <c:v>0.46016200000000002</c:v>
                </c:pt>
                <c:pt idx="737">
                  <c:v>0.4607868</c:v>
                </c:pt>
                <c:pt idx="738">
                  <c:v>0.46141159999999998</c:v>
                </c:pt>
                <c:pt idx="739">
                  <c:v>0.46203640000000001</c:v>
                </c:pt>
                <c:pt idx="740">
                  <c:v>0.46266119999999999</c:v>
                </c:pt>
                <c:pt idx="741">
                  <c:v>0.46328609999999998</c:v>
                </c:pt>
                <c:pt idx="742">
                  <c:v>0.46391090000000001</c:v>
                </c:pt>
                <c:pt idx="743">
                  <c:v>0.4645357</c:v>
                </c:pt>
                <c:pt idx="744">
                  <c:v>0.46516049999999998</c:v>
                </c:pt>
                <c:pt idx="745">
                  <c:v>0.46578530000000001</c:v>
                </c:pt>
                <c:pt idx="746">
                  <c:v>0.46641009999999999</c:v>
                </c:pt>
                <c:pt idx="747">
                  <c:v>0.46703489999999998</c:v>
                </c:pt>
                <c:pt idx="748">
                  <c:v>0.46765980000000001</c:v>
                </c:pt>
                <c:pt idx="749">
                  <c:v>0.4682846</c:v>
                </c:pt>
                <c:pt idx="750">
                  <c:v>0.46890939999999998</c:v>
                </c:pt>
                <c:pt idx="751">
                  <c:v>0.46953420000000001</c:v>
                </c:pt>
                <c:pt idx="752">
                  <c:v>0.47015899999999999</c:v>
                </c:pt>
                <c:pt idx="753">
                  <c:v>0.47078379999999997</c:v>
                </c:pt>
                <c:pt idx="754">
                  <c:v>0.47140860000000001</c:v>
                </c:pt>
                <c:pt idx="755">
                  <c:v>0.47203339999999999</c:v>
                </c:pt>
                <c:pt idx="756">
                  <c:v>0.47265819999999997</c:v>
                </c:pt>
                <c:pt idx="757">
                  <c:v>0.47328310000000001</c:v>
                </c:pt>
                <c:pt idx="758">
                  <c:v>0.47390789999999999</c:v>
                </c:pt>
                <c:pt idx="759">
                  <c:v>0.47453269999999997</c:v>
                </c:pt>
                <c:pt idx="760">
                  <c:v>0.47515750000000001</c:v>
                </c:pt>
                <c:pt idx="761">
                  <c:v>0.47578229999999999</c:v>
                </c:pt>
                <c:pt idx="762">
                  <c:v>0.47640709999999997</c:v>
                </c:pt>
                <c:pt idx="763">
                  <c:v>0.47703190000000001</c:v>
                </c:pt>
                <c:pt idx="764">
                  <c:v>0.47765679999999999</c:v>
                </c:pt>
                <c:pt idx="765">
                  <c:v>0.47828159999999997</c:v>
                </c:pt>
                <c:pt idx="766">
                  <c:v>0.47890640000000001</c:v>
                </c:pt>
                <c:pt idx="767">
                  <c:v>0.47953119999999999</c:v>
                </c:pt>
                <c:pt idx="768">
                  <c:v>0.48015600000000003</c:v>
                </c:pt>
                <c:pt idx="769">
                  <c:v>0.48078080000000001</c:v>
                </c:pt>
                <c:pt idx="770">
                  <c:v>0.48140559999999999</c:v>
                </c:pt>
                <c:pt idx="771">
                  <c:v>0.48203040000000003</c:v>
                </c:pt>
                <c:pt idx="772">
                  <c:v>0.48265520000000001</c:v>
                </c:pt>
                <c:pt idx="773">
                  <c:v>0.48328009999999999</c:v>
                </c:pt>
                <c:pt idx="774">
                  <c:v>0.48390490000000003</c:v>
                </c:pt>
                <c:pt idx="775">
                  <c:v>0.48452970000000001</c:v>
                </c:pt>
                <c:pt idx="776">
                  <c:v>0.48515449999999999</c:v>
                </c:pt>
                <c:pt idx="777">
                  <c:v>0.48577930000000002</c:v>
                </c:pt>
                <c:pt idx="778">
                  <c:v>0.48640410000000001</c:v>
                </c:pt>
                <c:pt idx="779">
                  <c:v>0.48702889999999999</c:v>
                </c:pt>
                <c:pt idx="780">
                  <c:v>0.48765380000000003</c:v>
                </c:pt>
                <c:pt idx="781">
                  <c:v>0.48827860000000001</c:v>
                </c:pt>
                <c:pt idx="782">
                  <c:v>0.48890339999999999</c:v>
                </c:pt>
                <c:pt idx="783">
                  <c:v>0.48952820000000002</c:v>
                </c:pt>
                <c:pt idx="784">
                  <c:v>0.49015300000000001</c:v>
                </c:pt>
                <c:pt idx="785">
                  <c:v>0.49077779999999999</c:v>
                </c:pt>
                <c:pt idx="786">
                  <c:v>0.49140260000000002</c:v>
                </c:pt>
                <c:pt idx="787">
                  <c:v>0.4920274</c:v>
                </c:pt>
                <c:pt idx="788">
                  <c:v>0.49265219999999998</c:v>
                </c:pt>
                <c:pt idx="789">
                  <c:v>0.49327710000000002</c:v>
                </c:pt>
                <c:pt idx="790">
                  <c:v>0.4939019</c:v>
                </c:pt>
                <c:pt idx="791">
                  <c:v>0.49452669999999999</c:v>
                </c:pt>
                <c:pt idx="792">
                  <c:v>0.49515150000000002</c:v>
                </c:pt>
                <c:pt idx="793">
                  <c:v>0.4957763</c:v>
                </c:pt>
                <c:pt idx="794">
                  <c:v>0.49640109999999998</c:v>
                </c:pt>
                <c:pt idx="795">
                  <c:v>0.49702590000000002</c:v>
                </c:pt>
                <c:pt idx="796">
                  <c:v>0.4976508</c:v>
                </c:pt>
                <c:pt idx="797">
                  <c:v>0.49827559999999999</c:v>
                </c:pt>
                <c:pt idx="798">
                  <c:v>0.49890040000000002</c:v>
                </c:pt>
                <c:pt idx="799">
                  <c:v>0.4995252</c:v>
                </c:pt>
                <c:pt idx="800">
                  <c:v>0.50014999999999998</c:v>
                </c:pt>
                <c:pt idx="801">
                  <c:v>0.50077479999999996</c:v>
                </c:pt>
                <c:pt idx="802">
                  <c:v>0.50139959999999995</c:v>
                </c:pt>
                <c:pt idx="803">
                  <c:v>0.50202440000000004</c:v>
                </c:pt>
                <c:pt idx="804">
                  <c:v>0.50264920000000002</c:v>
                </c:pt>
                <c:pt idx="805">
                  <c:v>0.50327409999999995</c:v>
                </c:pt>
                <c:pt idx="806">
                  <c:v>0.50389890000000004</c:v>
                </c:pt>
                <c:pt idx="807">
                  <c:v>0.50452370000000002</c:v>
                </c:pt>
                <c:pt idx="808">
                  <c:v>0.5051485</c:v>
                </c:pt>
                <c:pt idx="809">
                  <c:v>0.50577329999999998</c:v>
                </c:pt>
                <c:pt idx="810">
                  <c:v>0.50639809999999996</c:v>
                </c:pt>
                <c:pt idx="811">
                  <c:v>0.50702290000000005</c:v>
                </c:pt>
                <c:pt idx="812">
                  <c:v>0.50764779999999998</c:v>
                </c:pt>
                <c:pt idx="813">
                  <c:v>0.50827259999999996</c:v>
                </c:pt>
                <c:pt idx="814">
                  <c:v>0.50889740000000006</c:v>
                </c:pt>
                <c:pt idx="815">
                  <c:v>0.50952220000000004</c:v>
                </c:pt>
                <c:pt idx="816">
                  <c:v>0.51014700000000002</c:v>
                </c:pt>
                <c:pt idx="817">
                  <c:v>0.5107718</c:v>
                </c:pt>
                <c:pt idx="818">
                  <c:v>0.51139659999999998</c:v>
                </c:pt>
                <c:pt idx="819">
                  <c:v>0.51202139999999996</c:v>
                </c:pt>
                <c:pt idx="820">
                  <c:v>0.51264620000000005</c:v>
                </c:pt>
                <c:pt idx="821">
                  <c:v>0.51327109999999998</c:v>
                </c:pt>
                <c:pt idx="822">
                  <c:v>0.51389589999999996</c:v>
                </c:pt>
                <c:pt idx="823">
                  <c:v>0.51452070000000005</c:v>
                </c:pt>
                <c:pt idx="824">
                  <c:v>0.51514550000000003</c:v>
                </c:pt>
                <c:pt idx="825">
                  <c:v>0.51577030000000001</c:v>
                </c:pt>
                <c:pt idx="826">
                  <c:v>0.5163951</c:v>
                </c:pt>
                <c:pt idx="827">
                  <c:v>0.51701989999999998</c:v>
                </c:pt>
                <c:pt idx="828">
                  <c:v>0.51764480000000002</c:v>
                </c:pt>
                <c:pt idx="829">
                  <c:v>0.5182696</c:v>
                </c:pt>
                <c:pt idx="830">
                  <c:v>0.51889439999999998</c:v>
                </c:pt>
                <c:pt idx="831">
                  <c:v>0.51951919999999996</c:v>
                </c:pt>
                <c:pt idx="832">
                  <c:v>0.52014400000000005</c:v>
                </c:pt>
                <c:pt idx="833">
                  <c:v>0.52076880000000003</c:v>
                </c:pt>
                <c:pt idx="834">
                  <c:v>0.52139360000000001</c:v>
                </c:pt>
                <c:pt idx="835">
                  <c:v>0.52201839999999999</c:v>
                </c:pt>
                <c:pt idx="836">
                  <c:v>0.52264319999999997</c:v>
                </c:pt>
                <c:pt idx="837">
                  <c:v>0.52326810000000001</c:v>
                </c:pt>
                <c:pt idx="838">
                  <c:v>0.52389289999999999</c:v>
                </c:pt>
                <c:pt idx="839">
                  <c:v>0.52451769999999998</c:v>
                </c:pt>
                <c:pt idx="840">
                  <c:v>0.52514249999999996</c:v>
                </c:pt>
                <c:pt idx="841">
                  <c:v>0.52576730000000005</c:v>
                </c:pt>
                <c:pt idx="842">
                  <c:v>0.52639210000000003</c:v>
                </c:pt>
                <c:pt idx="843">
                  <c:v>0.52701690000000001</c:v>
                </c:pt>
                <c:pt idx="844">
                  <c:v>0.52764180000000005</c:v>
                </c:pt>
                <c:pt idx="845">
                  <c:v>0.52826660000000003</c:v>
                </c:pt>
                <c:pt idx="846">
                  <c:v>0.52889140000000001</c:v>
                </c:pt>
                <c:pt idx="847">
                  <c:v>0.52951619999999999</c:v>
                </c:pt>
                <c:pt idx="848">
                  <c:v>0.53014099999999997</c:v>
                </c:pt>
                <c:pt idx="849">
                  <c:v>0.53076579999999995</c:v>
                </c:pt>
                <c:pt idx="850">
                  <c:v>0.53139060000000005</c:v>
                </c:pt>
                <c:pt idx="851">
                  <c:v>0.53201540000000003</c:v>
                </c:pt>
                <c:pt idx="852">
                  <c:v>0.53264020000000001</c:v>
                </c:pt>
                <c:pt idx="853">
                  <c:v>0.53326510000000005</c:v>
                </c:pt>
                <c:pt idx="854">
                  <c:v>0.53388990000000003</c:v>
                </c:pt>
                <c:pt idx="855">
                  <c:v>0.53451470000000001</c:v>
                </c:pt>
                <c:pt idx="856">
                  <c:v>0.53513949999999999</c:v>
                </c:pt>
                <c:pt idx="857">
                  <c:v>0.53576429999999997</c:v>
                </c:pt>
                <c:pt idx="858">
                  <c:v>0.53638909999999995</c:v>
                </c:pt>
                <c:pt idx="859">
                  <c:v>0.53701390000000004</c:v>
                </c:pt>
                <c:pt idx="860">
                  <c:v>0.53763879999999997</c:v>
                </c:pt>
                <c:pt idx="861">
                  <c:v>0.53826359999999995</c:v>
                </c:pt>
                <c:pt idx="862">
                  <c:v>0.53888840000000005</c:v>
                </c:pt>
                <c:pt idx="863">
                  <c:v>0.53951320000000003</c:v>
                </c:pt>
                <c:pt idx="864">
                  <c:v>0.54013800000000001</c:v>
                </c:pt>
                <c:pt idx="865">
                  <c:v>0.54076279999999999</c:v>
                </c:pt>
                <c:pt idx="866">
                  <c:v>0.54138759999999997</c:v>
                </c:pt>
                <c:pt idx="867">
                  <c:v>0.54201239999999995</c:v>
                </c:pt>
                <c:pt idx="868">
                  <c:v>0.54263720000000004</c:v>
                </c:pt>
                <c:pt idx="869">
                  <c:v>0.54326209999999997</c:v>
                </c:pt>
                <c:pt idx="870">
                  <c:v>0.54388689999999995</c:v>
                </c:pt>
                <c:pt idx="871">
                  <c:v>0.54451170000000004</c:v>
                </c:pt>
                <c:pt idx="872">
                  <c:v>0.54513650000000002</c:v>
                </c:pt>
                <c:pt idx="873">
                  <c:v>0.5457613</c:v>
                </c:pt>
                <c:pt idx="874">
                  <c:v>0.54638609999999999</c:v>
                </c:pt>
                <c:pt idx="875">
                  <c:v>0.54701089999999997</c:v>
                </c:pt>
                <c:pt idx="876">
                  <c:v>0.54763580000000001</c:v>
                </c:pt>
                <c:pt idx="877">
                  <c:v>0.54826059999999999</c:v>
                </c:pt>
                <c:pt idx="878">
                  <c:v>0.54888539999999997</c:v>
                </c:pt>
                <c:pt idx="879">
                  <c:v>0.54951019999999995</c:v>
                </c:pt>
                <c:pt idx="880">
                  <c:v>0.55013500000000004</c:v>
                </c:pt>
                <c:pt idx="881">
                  <c:v>0.55075980000000002</c:v>
                </c:pt>
                <c:pt idx="882">
                  <c:v>0.5513846</c:v>
                </c:pt>
                <c:pt idx="883">
                  <c:v>0.55200939999999998</c:v>
                </c:pt>
                <c:pt idx="884">
                  <c:v>0.55263419999999996</c:v>
                </c:pt>
                <c:pt idx="885">
                  <c:v>0.5532591</c:v>
                </c:pt>
                <c:pt idx="886">
                  <c:v>0.55388389999999998</c:v>
                </c:pt>
                <c:pt idx="887">
                  <c:v>0.55450869999999997</c:v>
                </c:pt>
                <c:pt idx="888">
                  <c:v>0.55513349999999995</c:v>
                </c:pt>
                <c:pt idx="889">
                  <c:v>0.55575830000000004</c:v>
                </c:pt>
                <c:pt idx="890">
                  <c:v>0.55638310000000002</c:v>
                </c:pt>
                <c:pt idx="891">
                  <c:v>0.5570079</c:v>
                </c:pt>
                <c:pt idx="892">
                  <c:v>0.55763280000000004</c:v>
                </c:pt>
                <c:pt idx="893">
                  <c:v>0.55825760000000002</c:v>
                </c:pt>
                <c:pt idx="894">
                  <c:v>0.5588824</c:v>
                </c:pt>
                <c:pt idx="895">
                  <c:v>0.55950719999999998</c:v>
                </c:pt>
                <c:pt idx="896">
                  <c:v>0.56013199999999996</c:v>
                </c:pt>
                <c:pt idx="897">
                  <c:v>0.56075680000000006</c:v>
                </c:pt>
                <c:pt idx="898">
                  <c:v>0.56138160000000004</c:v>
                </c:pt>
                <c:pt idx="899">
                  <c:v>0.56200640000000002</c:v>
                </c:pt>
                <c:pt idx="900">
                  <c:v>0.5626312</c:v>
                </c:pt>
                <c:pt idx="901">
                  <c:v>0.56325610000000004</c:v>
                </c:pt>
                <c:pt idx="902">
                  <c:v>0.56388090000000002</c:v>
                </c:pt>
                <c:pt idx="903">
                  <c:v>0.5645057</c:v>
                </c:pt>
                <c:pt idx="904">
                  <c:v>0.56513049999999998</c:v>
                </c:pt>
                <c:pt idx="905">
                  <c:v>0.56575529999999996</c:v>
                </c:pt>
                <c:pt idx="906">
                  <c:v>0.56638010000000005</c:v>
                </c:pt>
                <c:pt idx="907">
                  <c:v>0.56700490000000003</c:v>
                </c:pt>
                <c:pt idx="908">
                  <c:v>0.56762979999999996</c:v>
                </c:pt>
                <c:pt idx="909">
                  <c:v>0.56825460000000005</c:v>
                </c:pt>
                <c:pt idx="910">
                  <c:v>0.56887940000000004</c:v>
                </c:pt>
                <c:pt idx="911">
                  <c:v>0.56950420000000002</c:v>
                </c:pt>
                <c:pt idx="912">
                  <c:v>0.570129</c:v>
                </c:pt>
                <c:pt idx="913">
                  <c:v>0.57075379999999998</c:v>
                </c:pt>
                <c:pt idx="914">
                  <c:v>0.57137859999999996</c:v>
                </c:pt>
                <c:pt idx="915">
                  <c:v>0.57200340000000005</c:v>
                </c:pt>
                <c:pt idx="916">
                  <c:v>0.57262820000000003</c:v>
                </c:pt>
                <c:pt idx="917">
                  <c:v>0.57325309999999996</c:v>
                </c:pt>
                <c:pt idx="918">
                  <c:v>0.57387790000000005</c:v>
                </c:pt>
                <c:pt idx="919">
                  <c:v>0.57450270000000003</c:v>
                </c:pt>
                <c:pt idx="920">
                  <c:v>0.57512750000000001</c:v>
                </c:pt>
                <c:pt idx="921">
                  <c:v>0.57575229999999999</c:v>
                </c:pt>
                <c:pt idx="922">
                  <c:v>0.57637709999999998</c:v>
                </c:pt>
                <c:pt idx="923">
                  <c:v>0.57700189999999996</c:v>
                </c:pt>
                <c:pt idx="924">
                  <c:v>0.5776268</c:v>
                </c:pt>
                <c:pt idx="925">
                  <c:v>0.57825159999999998</c:v>
                </c:pt>
                <c:pt idx="926">
                  <c:v>0.57887639999999996</c:v>
                </c:pt>
                <c:pt idx="927">
                  <c:v>0.57950120000000005</c:v>
                </c:pt>
                <c:pt idx="928">
                  <c:v>0.58012600000000003</c:v>
                </c:pt>
                <c:pt idx="929">
                  <c:v>0.58075080000000001</c:v>
                </c:pt>
                <c:pt idx="930">
                  <c:v>0.58137559999999999</c:v>
                </c:pt>
                <c:pt idx="931">
                  <c:v>0.58200039999999997</c:v>
                </c:pt>
                <c:pt idx="932">
                  <c:v>0.58262519999999995</c:v>
                </c:pt>
                <c:pt idx="933">
                  <c:v>0.58325009999999999</c:v>
                </c:pt>
                <c:pt idx="934">
                  <c:v>0.58387489999999997</c:v>
                </c:pt>
                <c:pt idx="935">
                  <c:v>0.58449969999999996</c:v>
                </c:pt>
                <c:pt idx="936">
                  <c:v>0.58512450000000005</c:v>
                </c:pt>
                <c:pt idx="937">
                  <c:v>0.58574930000000003</c:v>
                </c:pt>
                <c:pt idx="938">
                  <c:v>0.58637410000000001</c:v>
                </c:pt>
                <c:pt idx="939">
                  <c:v>0.58699889999999999</c:v>
                </c:pt>
                <c:pt idx="940">
                  <c:v>0.58762380000000003</c:v>
                </c:pt>
                <c:pt idx="941">
                  <c:v>0.58824860000000001</c:v>
                </c:pt>
                <c:pt idx="942">
                  <c:v>0.58887339999999999</c:v>
                </c:pt>
                <c:pt idx="943">
                  <c:v>0.58949819999999997</c:v>
                </c:pt>
                <c:pt idx="944">
                  <c:v>0.59012299999999995</c:v>
                </c:pt>
                <c:pt idx="945">
                  <c:v>0.59074780000000005</c:v>
                </c:pt>
                <c:pt idx="946">
                  <c:v>0.59137260000000003</c:v>
                </c:pt>
                <c:pt idx="947">
                  <c:v>0.59199740000000001</c:v>
                </c:pt>
                <c:pt idx="948">
                  <c:v>0.59262219999999999</c:v>
                </c:pt>
                <c:pt idx="949">
                  <c:v>0.59324710000000003</c:v>
                </c:pt>
                <c:pt idx="950">
                  <c:v>0.59387190000000001</c:v>
                </c:pt>
                <c:pt idx="951">
                  <c:v>0.59449669999999999</c:v>
                </c:pt>
                <c:pt idx="952">
                  <c:v>0.59512149999999997</c:v>
                </c:pt>
                <c:pt idx="953">
                  <c:v>0.59574629999999995</c:v>
                </c:pt>
                <c:pt idx="954">
                  <c:v>0.59637110000000004</c:v>
                </c:pt>
                <c:pt idx="955">
                  <c:v>0.59699590000000002</c:v>
                </c:pt>
                <c:pt idx="956">
                  <c:v>0.59762079999999995</c:v>
                </c:pt>
                <c:pt idx="957">
                  <c:v>0.59824560000000004</c:v>
                </c:pt>
                <c:pt idx="958">
                  <c:v>0.59887040000000002</c:v>
                </c:pt>
                <c:pt idx="959">
                  <c:v>0.59949520000000001</c:v>
                </c:pt>
                <c:pt idx="960">
                  <c:v>0.60011999999999999</c:v>
                </c:pt>
                <c:pt idx="961">
                  <c:v>0.60074479999999997</c:v>
                </c:pt>
                <c:pt idx="962">
                  <c:v>0.60136959999999995</c:v>
                </c:pt>
                <c:pt idx="963">
                  <c:v>0.60199440000000004</c:v>
                </c:pt>
                <c:pt idx="964">
                  <c:v>0.60261920000000002</c:v>
                </c:pt>
                <c:pt idx="965">
                  <c:v>0.60324409999999995</c:v>
                </c:pt>
                <c:pt idx="966">
                  <c:v>0.60386890000000004</c:v>
                </c:pt>
                <c:pt idx="967">
                  <c:v>0.60449370000000002</c:v>
                </c:pt>
                <c:pt idx="968">
                  <c:v>0.6051185</c:v>
                </c:pt>
                <c:pt idx="969">
                  <c:v>0.60574329999999998</c:v>
                </c:pt>
                <c:pt idx="970">
                  <c:v>0.60636809999999997</c:v>
                </c:pt>
                <c:pt idx="971">
                  <c:v>0.60699289999999995</c:v>
                </c:pt>
                <c:pt idx="972">
                  <c:v>0.60761779999999999</c:v>
                </c:pt>
                <c:pt idx="973">
                  <c:v>0.60824259999999997</c:v>
                </c:pt>
                <c:pt idx="974">
                  <c:v>0.60886739999999995</c:v>
                </c:pt>
                <c:pt idx="975">
                  <c:v>0.60949220000000004</c:v>
                </c:pt>
                <c:pt idx="976">
                  <c:v>0.61011700000000002</c:v>
                </c:pt>
                <c:pt idx="977">
                  <c:v>0.6107418</c:v>
                </c:pt>
                <c:pt idx="978">
                  <c:v>0.61136659999999998</c:v>
                </c:pt>
                <c:pt idx="979">
                  <c:v>0.61199139999999996</c:v>
                </c:pt>
                <c:pt idx="980">
                  <c:v>0.61261620000000006</c:v>
                </c:pt>
                <c:pt idx="981">
                  <c:v>0.61324109999999998</c:v>
                </c:pt>
                <c:pt idx="982">
                  <c:v>0.61386589999999996</c:v>
                </c:pt>
                <c:pt idx="983">
                  <c:v>0.61449069999999995</c:v>
                </c:pt>
                <c:pt idx="984">
                  <c:v>0.61511550000000004</c:v>
                </c:pt>
                <c:pt idx="985">
                  <c:v>0.61574030000000002</c:v>
                </c:pt>
                <c:pt idx="986">
                  <c:v>0.6163651</c:v>
                </c:pt>
                <c:pt idx="987">
                  <c:v>0.61698989999999998</c:v>
                </c:pt>
                <c:pt idx="988">
                  <c:v>0.61761480000000002</c:v>
                </c:pt>
                <c:pt idx="989">
                  <c:v>0.6182396</c:v>
                </c:pt>
                <c:pt idx="990">
                  <c:v>0.61886439999999998</c:v>
                </c:pt>
                <c:pt idx="991">
                  <c:v>0.61948919999999996</c:v>
                </c:pt>
                <c:pt idx="992">
                  <c:v>0.62011400000000005</c:v>
                </c:pt>
                <c:pt idx="993">
                  <c:v>0.62073880000000003</c:v>
                </c:pt>
                <c:pt idx="994">
                  <c:v>0.62136360000000002</c:v>
                </c:pt>
                <c:pt idx="995">
                  <c:v>0.6219884</c:v>
                </c:pt>
                <c:pt idx="996">
                  <c:v>0.62261319999999998</c:v>
                </c:pt>
                <c:pt idx="997">
                  <c:v>0.62323810000000002</c:v>
                </c:pt>
                <c:pt idx="998">
                  <c:v>0.6238629</c:v>
                </c:pt>
                <c:pt idx="999">
                  <c:v>0.62448769999999998</c:v>
                </c:pt>
                <c:pt idx="1000">
                  <c:v>0.62511249999999996</c:v>
                </c:pt>
                <c:pt idx="1001">
                  <c:v>0.62573730000000005</c:v>
                </c:pt>
                <c:pt idx="1002">
                  <c:v>0.62636210000000003</c:v>
                </c:pt>
                <c:pt idx="1003">
                  <c:v>0.62698690000000001</c:v>
                </c:pt>
                <c:pt idx="1004">
                  <c:v>0.62761180000000005</c:v>
                </c:pt>
                <c:pt idx="1005">
                  <c:v>0.62823660000000003</c:v>
                </c:pt>
                <c:pt idx="1006">
                  <c:v>0.62886140000000001</c:v>
                </c:pt>
                <c:pt idx="1007">
                  <c:v>0.6294862</c:v>
                </c:pt>
                <c:pt idx="1008">
                  <c:v>0.63011099999999998</c:v>
                </c:pt>
                <c:pt idx="1009">
                  <c:v>0.63073579999999996</c:v>
                </c:pt>
                <c:pt idx="1010">
                  <c:v>0.63136060000000005</c:v>
                </c:pt>
                <c:pt idx="1011">
                  <c:v>0.63198540000000003</c:v>
                </c:pt>
                <c:pt idx="1012">
                  <c:v>0.63261020000000001</c:v>
                </c:pt>
                <c:pt idx="1013">
                  <c:v>0.63323510000000005</c:v>
                </c:pt>
                <c:pt idx="1014">
                  <c:v>0.63385990000000003</c:v>
                </c:pt>
                <c:pt idx="1015">
                  <c:v>0.63448470000000001</c:v>
                </c:pt>
                <c:pt idx="1016">
                  <c:v>0.63510949999999999</c:v>
                </c:pt>
                <c:pt idx="1017">
                  <c:v>0.63573429999999997</c:v>
                </c:pt>
                <c:pt idx="1018">
                  <c:v>0.63635909999999996</c:v>
                </c:pt>
                <c:pt idx="1019">
                  <c:v>0.63698390000000005</c:v>
                </c:pt>
                <c:pt idx="1020">
                  <c:v>0.63760879999999998</c:v>
                </c:pt>
                <c:pt idx="1021">
                  <c:v>0.63823359999999996</c:v>
                </c:pt>
                <c:pt idx="1022">
                  <c:v>0.63885840000000005</c:v>
                </c:pt>
                <c:pt idx="1023">
                  <c:v>0.63948320000000003</c:v>
                </c:pt>
                <c:pt idx="1024">
                  <c:v>0.64010800000000001</c:v>
                </c:pt>
                <c:pt idx="1025">
                  <c:v>0.64073279999999999</c:v>
                </c:pt>
                <c:pt idx="1026">
                  <c:v>0.64135759999999997</c:v>
                </c:pt>
                <c:pt idx="1027">
                  <c:v>0.64198239999999995</c:v>
                </c:pt>
                <c:pt idx="1028">
                  <c:v>0.64260720000000005</c:v>
                </c:pt>
                <c:pt idx="1029">
                  <c:v>0.64323209999999997</c:v>
                </c:pt>
                <c:pt idx="1030">
                  <c:v>0.64385689999999995</c:v>
                </c:pt>
                <c:pt idx="1031">
                  <c:v>0.64448170000000005</c:v>
                </c:pt>
                <c:pt idx="1032">
                  <c:v>0.64510650000000003</c:v>
                </c:pt>
                <c:pt idx="1033">
                  <c:v>0.64573130000000001</c:v>
                </c:pt>
                <c:pt idx="1034">
                  <c:v>0.64635609999999999</c:v>
                </c:pt>
                <c:pt idx="1035">
                  <c:v>0.64698089999999997</c:v>
                </c:pt>
                <c:pt idx="1036">
                  <c:v>0.64760580000000001</c:v>
                </c:pt>
                <c:pt idx="1037">
                  <c:v>0.64823059999999999</c:v>
                </c:pt>
                <c:pt idx="1038">
                  <c:v>0.64885539999999997</c:v>
                </c:pt>
                <c:pt idx="1039">
                  <c:v>0.64948019999999995</c:v>
                </c:pt>
                <c:pt idx="1040">
                  <c:v>0.65010500000000004</c:v>
                </c:pt>
                <c:pt idx="1041">
                  <c:v>0.65072980000000002</c:v>
                </c:pt>
                <c:pt idx="1042">
                  <c:v>0.65135460000000001</c:v>
                </c:pt>
                <c:pt idx="1043">
                  <c:v>0.65197939999999999</c:v>
                </c:pt>
                <c:pt idx="1044">
                  <c:v>0.65260419999999997</c:v>
                </c:pt>
                <c:pt idx="1045">
                  <c:v>0.65322910000000001</c:v>
                </c:pt>
                <c:pt idx="1046">
                  <c:v>0.65385389999999999</c:v>
                </c:pt>
                <c:pt idx="1047">
                  <c:v>0.65447869999999997</c:v>
                </c:pt>
                <c:pt idx="1048">
                  <c:v>0.65510349999999995</c:v>
                </c:pt>
                <c:pt idx="1049">
                  <c:v>0.65572830000000004</c:v>
                </c:pt>
                <c:pt idx="1050">
                  <c:v>0.65635310000000002</c:v>
                </c:pt>
                <c:pt idx="1051">
                  <c:v>0.6569779</c:v>
                </c:pt>
                <c:pt idx="1052">
                  <c:v>0.65760280000000004</c:v>
                </c:pt>
                <c:pt idx="1053">
                  <c:v>0.65822760000000002</c:v>
                </c:pt>
                <c:pt idx="1054">
                  <c:v>0.6588524</c:v>
                </c:pt>
                <c:pt idx="1055">
                  <c:v>0.65947719999999999</c:v>
                </c:pt>
                <c:pt idx="1056">
                  <c:v>0.66010199999999997</c:v>
                </c:pt>
                <c:pt idx="1057">
                  <c:v>0.66072679999999995</c:v>
                </c:pt>
                <c:pt idx="1058">
                  <c:v>0.66135160000000004</c:v>
                </c:pt>
                <c:pt idx="1059">
                  <c:v>0.66197640000000002</c:v>
                </c:pt>
                <c:pt idx="1060">
                  <c:v>0.6626012</c:v>
                </c:pt>
                <c:pt idx="1061">
                  <c:v>0.66322610000000004</c:v>
                </c:pt>
                <c:pt idx="1062">
                  <c:v>0.66385090000000002</c:v>
                </c:pt>
                <c:pt idx="1063">
                  <c:v>0.6644757</c:v>
                </c:pt>
                <c:pt idx="1064">
                  <c:v>0.66510049999999998</c:v>
                </c:pt>
                <c:pt idx="1065">
                  <c:v>0.66572529999999996</c:v>
                </c:pt>
                <c:pt idx="1066">
                  <c:v>0.66635009999999995</c:v>
                </c:pt>
                <c:pt idx="1067">
                  <c:v>0.66697490000000004</c:v>
                </c:pt>
                <c:pt idx="1068">
                  <c:v>0.66759979999999997</c:v>
                </c:pt>
                <c:pt idx="1069">
                  <c:v>0.66822459999999995</c:v>
                </c:pt>
                <c:pt idx="1070">
                  <c:v>0.66884940000000004</c:v>
                </c:pt>
                <c:pt idx="1071">
                  <c:v>0.66947420000000002</c:v>
                </c:pt>
                <c:pt idx="1072">
                  <c:v>0.670099</c:v>
                </c:pt>
                <c:pt idx="1073">
                  <c:v>0.67072379999999998</c:v>
                </c:pt>
                <c:pt idx="1074">
                  <c:v>0.67134859999999996</c:v>
                </c:pt>
                <c:pt idx="1075">
                  <c:v>0.67197340000000005</c:v>
                </c:pt>
                <c:pt idx="1076">
                  <c:v>0.67259820000000003</c:v>
                </c:pt>
                <c:pt idx="1077">
                  <c:v>0.67322309999999996</c:v>
                </c:pt>
                <c:pt idx="1078">
                  <c:v>0.67384790000000006</c:v>
                </c:pt>
                <c:pt idx="1079">
                  <c:v>0.67447270000000004</c:v>
                </c:pt>
                <c:pt idx="1080">
                  <c:v>0.67509750000000002</c:v>
                </c:pt>
                <c:pt idx="1081">
                  <c:v>0.6757223</c:v>
                </c:pt>
                <c:pt idx="1082">
                  <c:v>0.67634709999999998</c:v>
                </c:pt>
                <c:pt idx="1083">
                  <c:v>0.67697189999999996</c:v>
                </c:pt>
                <c:pt idx="1084">
                  <c:v>0.6775968</c:v>
                </c:pt>
                <c:pt idx="1085">
                  <c:v>0.67822159999999998</c:v>
                </c:pt>
                <c:pt idx="1086">
                  <c:v>0.67884639999999996</c:v>
                </c:pt>
                <c:pt idx="1087">
                  <c:v>0.67947120000000005</c:v>
                </c:pt>
                <c:pt idx="1088">
                  <c:v>0.68009600000000003</c:v>
                </c:pt>
                <c:pt idx="1089">
                  <c:v>0.68072080000000001</c:v>
                </c:pt>
                <c:pt idx="1090">
                  <c:v>0.6813456</c:v>
                </c:pt>
                <c:pt idx="1091">
                  <c:v>0.68197039999999998</c:v>
                </c:pt>
                <c:pt idx="1092">
                  <c:v>0.68259519999999996</c:v>
                </c:pt>
                <c:pt idx="1093">
                  <c:v>0.6832201</c:v>
                </c:pt>
                <c:pt idx="1094">
                  <c:v>0.68384489999999998</c:v>
                </c:pt>
                <c:pt idx="1095">
                  <c:v>0.68446969999999996</c:v>
                </c:pt>
                <c:pt idx="1096">
                  <c:v>0.68509450000000005</c:v>
                </c:pt>
                <c:pt idx="1097">
                  <c:v>0.68571930000000003</c:v>
                </c:pt>
                <c:pt idx="1098">
                  <c:v>0.68634410000000001</c:v>
                </c:pt>
                <c:pt idx="1099">
                  <c:v>0.68696889999999999</c:v>
                </c:pt>
                <c:pt idx="1100">
                  <c:v>0.68759380000000003</c:v>
                </c:pt>
                <c:pt idx="1101">
                  <c:v>0.68821860000000001</c:v>
                </c:pt>
                <c:pt idx="1102">
                  <c:v>0.68884339999999999</c:v>
                </c:pt>
                <c:pt idx="1103">
                  <c:v>0.68946819999999998</c:v>
                </c:pt>
                <c:pt idx="1104">
                  <c:v>0.69009299999999996</c:v>
                </c:pt>
                <c:pt idx="1105">
                  <c:v>0.69071780000000005</c:v>
                </c:pt>
                <c:pt idx="1106">
                  <c:v>0.69134260000000003</c:v>
                </c:pt>
                <c:pt idx="1107">
                  <c:v>0.69196740000000001</c:v>
                </c:pt>
                <c:pt idx="1108">
                  <c:v>0.69259219999999999</c:v>
                </c:pt>
                <c:pt idx="1109">
                  <c:v>0.69321710000000003</c:v>
                </c:pt>
                <c:pt idx="1110">
                  <c:v>0.69384190000000001</c:v>
                </c:pt>
                <c:pt idx="1111">
                  <c:v>0.69446669999999999</c:v>
                </c:pt>
                <c:pt idx="1112">
                  <c:v>0.69509149999999997</c:v>
                </c:pt>
                <c:pt idx="1113">
                  <c:v>0.69571629999999995</c:v>
                </c:pt>
                <c:pt idx="1114">
                  <c:v>0.69634110000000005</c:v>
                </c:pt>
                <c:pt idx="1115">
                  <c:v>0.69696590000000003</c:v>
                </c:pt>
                <c:pt idx="1116">
                  <c:v>0.69759079999999996</c:v>
                </c:pt>
                <c:pt idx="1117">
                  <c:v>0.69821560000000005</c:v>
                </c:pt>
                <c:pt idx="1118">
                  <c:v>0.69884040000000003</c:v>
                </c:pt>
                <c:pt idx="1119">
                  <c:v>0.69946520000000001</c:v>
                </c:pt>
                <c:pt idx="1120">
                  <c:v>0.70008999999999999</c:v>
                </c:pt>
                <c:pt idx="1121">
                  <c:v>0.70071479999999997</c:v>
                </c:pt>
                <c:pt idx="1122">
                  <c:v>0.70133959999999995</c:v>
                </c:pt>
                <c:pt idx="1123">
                  <c:v>0.70196440000000004</c:v>
                </c:pt>
                <c:pt idx="1124">
                  <c:v>0.70258920000000002</c:v>
                </c:pt>
                <c:pt idx="1125">
                  <c:v>0.70321409999999995</c:v>
                </c:pt>
                <c:pt idx="1126">
                  <c:v>0.70383890000000005</c:v>
                </c:pt>
                <c:pt idx="1127">
                  <c:v>0.70446370000000003</c:v>
                </c:pt>
                <c:pt idx="1128">
                  <c:v>0.70508850000000001</c:v>
                </c:pt>
                <c:pt idx="1129">
                  <c:v>0.70571329999999999</c:v>
                </c:pt>
                <c:pt idx="1130">
                  <c:v>0.70633809999999997</c:v>
                </c:pt>
                <c:pt idx="1131">
                  <c:v>0.70696289999999995</c:v>
                </c:pt>
                <c:pt idx="1132">
                  <c:v>0.70758779999999999</c:v>
                </c:pt>
                <c:pt idx="1133">
                  <c:v>0.70821259999999997</c:v>
                </c:pt>
                <c:pt idx="1134">
                  <c:v>0.70883739999999995</c:v>
                </c:pt>
                <c:pt idx="1135">
                  <c:v>0.70946220000000004</c:v>
                </c:pt>
                <c:pt idx="1136">
                  <c:v>0.71008700000000002</c:v>
                </c:pt>
                <c:pt idx="1137">
                  <c:v>0.7107118</c:v>
                </c:pt>
                <c:pt idx="1138">
                  <c:v>0.71133659999999999</c:v>
                </c:pt>
                <c:pt idx="1139">
                  <c:v>0.71196139999999997</c:v>
                </c:pt>
                <c:pt idx="1140">
                  <c:v>0.71258619999999995</c:v>
                </c:pt>
                <c:pt idx="1141">
                  <c:v>0.71321109999999999</c:v>
                </c:pt>
                <c:pt idx="1142">
                  <c:v>0.71383589999999997</c:v>
                </c:pt>
                <c:pt idx="1143">
                  <c:v>0.71446069999999995</c:v>
                </c:pt>
                <c:pt idx="1144">
                  <c:v>0.71508550000000004</c:v>
                </c:pt>
                <c:pt idx="1145">
                  <c:v>0.71571030000000002</c:v>
                </c:pt>
                <c:pt idx="1146">
                  <c:v>0.7163351</c:v>
                </c:pt>
                <c:pt idx="1147">
                  <c:v>0.71695989999999998</c:v>
                </c:pt>
                <c:pt idx="1148">
                  <c:v>0.71758480000000002</c:v>
                </c:pt>
                <c:pt idx="1149">
                  <c:v>0.7182096</c:v>
                </c:pt>
                <c:pt idx="1150">
                  <c:v>0.71883439999999998</c:v>
                </c:pt>
                <c:pt idx="1151">
                  <c:v>0.71945919999999997</c:v>
                </c:pt>
                <c:pt idx="1152">
                  <c:v>0.72008399999999995</c:v>
                </c:pt>
                <c:pt idx="1153">
                  <c:v>0.72070880000000004</c:v>
                </c:pt>
                <c:pt idx="1154">
                  <c:v>0.72133360000000002</c:v>
                </c:pt>
                <c:pt idx="1155">
                  <c:v>0.7219584</c:v>
                </c:pt>
                <c:pt idx="1156">
                  <c:v>0.72258319999999998</c:v>
                </c:pt>
                <c:pt idx="1157">
                  <c:v>0.72320810000000002</c:v>
                </c:pt>
                <c:pt idx="1158">
                  <c:v>0.7238329</c:v>
                </c:pt>
                <c:pt idx="1159">
                  <c:v>0.72445769999999998</c:v>
                </c:pt>
                <c:pt idx="1160">
                  <c:v>0.72508249999999996</c:v>
                </c:pt>
                <c:pt idx="1161">
                  <c:v>0.72570730000000006</c:v>
                </c:pt>
                <c:pt idx="1162">
                  <c:v>0.72633210000000004</c:v>
                </c:pt>
                <c:pt idx="1163">
                  <c:v>0.72695690000000002</c:v>
                </c:pt>
                <c:pt idx="1164">
                  <c:v>0.72758179999999995</c:v>
                </c:pt>
                <c:pt idx="1165">
                  <c:v>0.72820660000000004</c:v>
                </c:pt>
                <c:pt idx="1166">
                  <c:v>0.72883140000000002</c:v>
                </c:pt>
                <c:pt idx="1167">
                  <c:v>0.7294562</c:v>
                </c:pt>
                <c:pt idx="1168">
                  <c:v>0.73008099999999998</c:v>
                </c:pt>
                <c:pt idx="1169">
                  <c:v>0.73070579999999996</c:v>
                </c:pt>
                <c:pt idx="1170">
                  <c:v>0.73133060000000005</c:v>
                </c:pt>
                <c:pt idx="1171">
                  <c:v>0.73195540000000003</c:v>
                </c:pt>
                <c:pt idx="1172">
                  <c:v>0.73258020000000001</c:v>
                </c:pt>
                <c:pt idx="1173">
                  <c:v>0.73320510000000005</c:v>
                </c:pt>
                <c:pt idx="1174">
                  <c:v>0.73382990000000003</c:v>
                </c:pt>
                <c:pt idx="1175">
                  <c:v>0.73445470000000002</c:v>
                </c:pt>
                <c:pt idx="1176">
                  <c:v>0.7350795</c:v>
                </c:pt>
                <c:pt idx="1177">
                  <c:v>0.73570429999999998</c:v>
                </c:pt>
                <c:pt idx="1178">
                  <c:v>0.73632909999999996</c:v>
                </c:pt>
                <c:pt idx="1179">
                  <c:v>0.73695390000000005</c:v>
                </c:pt>
                <c:pt idx="1180">
                  <c:v>0.73757879999999998</c:v>
                </c:pt>
                <c:pt idx="1181">
                  <c:v>0.73820359999999996</c:v>
                </c:pt>
                <c:pt idx="1182">
                  <c:v>0.73882840000000005</c:v>
                </c:pt>
                <c:pt idx="1183">
                  <c:v>0.73945320000000003</c:v>
                </c:pt>
                <c:pt idx="1184">
                  <c:v>0.74007800000000001</c:v>
                </c:pt>
                <c:pt idx="1185">
                  <c:v>0.74070279999999999</c:v>
                </c:pt>
                <c:pt idx="1186">
                  <c:v>0.74132759999999998</c:v>
                </c:pt>
                <c:pt idx="1187">
                  <c:v>0.74195239999999996</c:v>
                </c:pt>
                <c:pt idx="1188">
                  <c:v>0.74257720000000005</c:v>
                </c:pt>
                <c:pt idx="1189">
                  <c:v>0.74320209999999998</c:v>
                </c:pt>
                <c:pt idx="1190">
                  <c:v>0.74382689999999996</c:v>
                </c:pt>
                <c:pt idx="1191">
                  <c:v>0.74445170000000005</c:v>
                </c:pt>
                <c:pt idx="1192">
                  <c:v>0.74507650000000003</c:v>
                </c:pt>
                <c:pt idx="1193">
                  <c:v>0.74570130000000001</c:v>
                </c:pt>
                <c:pt idx="1194">
                  <c:v>0.74632609999999999</c:v>
                </c:pt>
                <c:pt idx="1195">
                  <c:v>0.74695089999999997</c:v>
                </c:pt>
                <c:pt idx="1196">
                  <c:v>0.74757580000000001</c:v>
                </c:pt>
                <c:pt idx="1197">
                  <c:v>0.74820059999999999</c:v>
                </c:pt>
                <c:pt idx="1198">
                  <c:v>0.74882539999999997</c:v>
                </c:pt>
                <c:pt idx="1199">
                  <c:v>0.74945019999999996</c:v>
                </c:pt>
                <c:pt idx="1200">
                  <c:v>0.75007500000000005</c:v>
                </c:pt>
                <c:pt idx="1201">
                  <c:v>0.75069980000000003</c:v>
                </c:pt>
                <c:pt idx="1202">
                  <c:v>0.75132460000000001</c:v>
                </c:pt>
                <c:pt idx="1203">
                  <c:v>0.75194939999999999</c:v>
                </c:pt>
                <c:pt idx="1204">
                  <c:v>0.75257419999999997</c:v>
                </c:pt>
                <c:pt idx="1205">
                  <c:v>0.75319910000000001</c:v>
                </c:pt>
                <c:pt idx="1206">
                  <c:v>0.75382389999999999</c:v>
                </c:pt>
                <c:pt idx="1207">
                  <c:v>0.75444869999999997</c:v>
                </c:pt>
                <c:pt idx="1208">
                  <c:v>0.75507349999999995</c:v>
                </c:pt>
                <c:pt idx="1209">
                  <c:v>0.75569830000000004</c:v>
                </c:pt>
                <c:pt idx="1210">
                  <c:v>0.75632310000000003</c:v>
                </c:pt>
                <c:pt idx="1211">
                  <c:v>0.75694790000000001</c:v>
                </c:pt>
                <c:pt idx="1212">
                  <c:v>0.75757280000000005</c:v>
                </c:pt>
                <c:pt idx="1213">
                  <c:v>0.75819760000000003</c:v>
                </c:pt>
                <c:pt idx="1214">
                  <c:v>0.75882240000000001</c:v>
                </c:pt>
                <c:pt idx="1215">
                  <c:v>0.75944719999999999</c:v>
                </c:pt>
                <c:pt idx="1216">
                  <c:v>0.76007199999999997</c:v>
                </c:pt>
                <c:pt idx="1217">
                  <c:v>0.76069679999999995</c:v>
                </c:pt>
                <c:pt idx="1218">
                  <c:v>0.76132160000000004</c:v>
                </c:pt>
                <c:pt idx="1219">
                  <c:v>0.76194640000000002</c:v>
                </c:pt>
                <c:pt idx="1220">
                  <c:v>0.7625712</c:v>
                </c:pt>
                <c:pt idx="1221">
                  <c:v>0.76319610000000004</c:v>
                </c:pt>
                <c:pt idx="1222">
                  <c:v>0.76382090000000002</c:v>
                </c:pt>
                <c:pt idx="1223">
                  <c:v>0.76444570000000001</c:v>
                </c:pt>
                <c:pt idx="1224">
                  <c:v>0.76507049999999999</c:v>
                </c:pt>
                <c:pt idx="1225">
                  <c:v>0.76569529999999997</c:v>
                </c:pt>
                <c:pt idx="1226">
                  <c:v>0.76632009999999995</c:v>
                </c:pt>
                <c:pt idx="1227">
                  <c:v>0.76694490000000004</c:v>
                </c:pt>
                <c:pt idx="1228">
                  <c:v>0.76756979999999997</c:v>
                </c:pt>
                <c:pt idx="1229">
                  <c:v>0.76819459999999995</c:v>
                </c:pt>
                <c:pt idx="1230">
                  <c:v>0.76881940000000004</c:v>
                </c:pt>
                <c:pt idx="1231">
                  <c:v>0.76944420000000002</c:v>
                </c:pt>
                <c:pt idx="1232">
                  <c:v>0.770069</c:v>
                </c:pt>
                <c:pt idx="1233">
                  <c:v>0.77069379999999998</c:v>
                </c:pt>
                <c:pt idx="1234">
                  <c:v>0.77131859999999997</c:v>
                </c:pt>
                <c:pt idx="1235">
                  <c:v>0.77194339999999995</c:v>
                </c:pt>
                <c:pt idx="1236">
                  <c:v>0.77256820000000004</c:v>
                </c:pt>
                <c:pt idx="1237">
                  <c:v>0.77319309999999997</c:v>
                </c:pt>
                <c:pt idx="1238">
                  <c:v>0.77381789999999995</c:v>
                </c:pt>
                <c:pt idx="1239">
                  <c:v>0.77444270000000004</c:v>
                </c:pt>
                <c:pt idx="1240">
                  <c:v>0.77506750000000002</c:v>
                </c:pt>
                <c:pt idx="1241">
                  <c:v>0.7756923</c:v>
                </c:pt>
                <c:pt idx="1242">
                  <c:v>0.77631709999999998</c:v>
                </c:pt>
                <c:pt idx="1243">
                  <c:v>0.77694189999999996</c:v>
                </c:pt>
                <c:pt idx="1244">
                  <c:v>0.7775668</c:v>
                </c:pt>
                <c:pt idx="1245">
                  <c:v>0.77819159999999998</c:v>
                </c:pt>
                <c:pt idx="1246">
                  <c:v>0.77881639999999996</c:v>
                </c:pt>
                <c:pt idx="1247">
                  <c:v>0.77944119999999995</c:v>
                </c:pt>
                <c:pt idx="1248">
                  <c:v>0.78006600000000004</c:v>
                </c:pt>
                <c:pt idx="1249">
                  <c:v>0.78069080000000002</c:v>
                </c:pt>
                <c:pt idx="1250">
                  <c:v>0.7813156</c:v>
                </c:pt>
                <c:pt idx="1251">
                  <c:v>0.78194039999999998</c:v>
                </c:pt>
                <c:pt idx="1252">
                  <c:v>0.78256519999999996</c:v>
                </c:pt>
                <c:pt idx="1253">
                  <c:v>0.7831901</c:v>
                </c:pt>
                <c:pt idx="1254">
                  <c:v>0.78381489999999998</c:v>
                </c:pt>
                <c:pt idx="1255">
                  <c:v>0.78443969999999996</c:v>
                </c:pt>
                <c:pt idx="1256">
                  <c:v>0.78506450000000005</c:v>
                </c:pt>
                <c:pt idx="1257">
                  <c:v>0.78568930000000003</c:v>
                </c:pt>
                <c:pt idx="1258">
                  <c:v>0.78631410000000002</c:v>
                </c:pt>
                <c:pt idx="1259">
                  <c:v>0.7869389</c:v>
                </c:pt>
                <c:pt idx="1260">
                  <c:v>0.78756380000000004</c:v>
                </c:pt>
                <c:pt idx="1261">
                  <c:v>0.78818860000000002</c:v>
                </c:pt>
                <c:pt idx="1262">
                  <c:v>0.7888134</c:v>
                </c:pt>
                <c:pt idx="1263">
                  <c:v>0.78943819999999998</c:v>
                </c:pt>
                <c:pt idx="1264">
                  <c:v>0.79006299999999996</c:v>
                </c:pt>
                <c:pt idx="1265">
                  <c:v>0.79068780000000005</c:v>
                </c:pt>
                <c:pt idx="1266">
                  <c:v>0.79131260000000003</c:v>
                </c:pt>
                <c:pt idx="1267">
                  <c:v>0.79193740000000001</c:v>
                </c:pt>
                <c:pt idx="1268">
                  <c:v>0.79256219999999999</c:v>
                </c:pt>
                <c:pt idx="1269">
                  <c:v>0.79318710000000003</c:v>
                </c:pt>
                <c:pt idx="1270">
                  <c:v>0.79381190000000001</c:v>
                </c:pt>
                <c:pt idx="1271">
                  <c:v>0.7944367</c:v>
                </c:pt>
                <c:pt idx="1272">
                  <c:v>0.79506149999999998</c:v>
                </c:pt>
                <c:pt idx="1273">
                  <c:v>0.79568629999999996</c:v>
                </c:pt>
                <c:pt idx="1274">
                  <c:v>0.79631110000000005</c:v>
                </c:pt>
                <c:pt idx="1275">
                  <c:v>0.79693590000000003</c:v>
                </c:pt>
                <c:pt idx="1276">
                  <c:v>0.79756079999999996</c:v>
                </c:pt>
                <c:pt idx="1277">
                  <c:v>0.79818560000000005</c:v>
                </c:pt>
                <c:pt idx="1278">
                  <c:v>0.79881040000000003</c:v>
                </c:pt>
                <c:pt idx="1279">
                  <c:v>0.79943520000000001</c:v>
                </c:pt>
                <c:pt idx="1280">
                  <c:v>0.80005999999999999</c:v>
                </c:pt>
                <c:pt idx="1281">
                  <c:v>0.80068479999999997</c:v>
                </c:pt>
                <c:pt idx="1282">
                  <c:v>0.80130959999999996</c:v>
                </c:pt>
                <c:pt idx="1283">
                  <c:v>0.80193440000000005</c:v>
                </c:pt>
                <c:pt idx="1284">
                  <c:v>0.80255920000000003</c:v>
                </c:pt>
                <c:pt idx="1285">
                  <c:v>0.80318409999999996</c:v>
                </c:pt>
                <c:pt idx="1286">
                  <c:v>0.80380890000000005</c:v>
                </c:pt>
                <c:pt idx="1287">
                  <c:v>0.80443370000000003</c:v>
                </c:pt>
                <c:pt idx="1288">
                  <c:v>0.80505850000000001</c:v>
                </c:pt>
                <c:pt idx="1289">
                  <c:v>0.80568329999999999</c:v>
                </c:pt>
                <c:pt idx="1290">
                  <c:v>0.80630809999999997</c:v>
                </c:pt>
                <c:pt idx="1291">
                  <c:v>0.80693289999999995</c:v>
                </c:pt>
                <c:pt idx="1292">
                  <c:v>0.80755779999999999</c:v>
                </c:pt>
                <c:pt idx="1293">
                  <c:v>0.80818259999999997</c:v>
                </c:pt>
                <c:pt idx="1294">
                  <c:v>0.80880739999999995</c:v>
                </c:pt>
                <c:pt idx="1295">
                  <c:v>0.80943220000000005</c:v>
                </c:pt>
                <c:pt idx="1296">
                  <c:v>0.81005700000000003</c:v>
                </c:pt>
                <c:pt idx="1297">
                  <c:v>0.81068180000000001</c:v>
                </c:pt>
                <c:pt idx="1298">
                  <c:v>0.81130659999999999</c:v>
                </c:pt>
                <c:pt idx="1299">
                  <c:v>0.81193139999999997</c:v>
                </c:pt>
                <c:pt idx="1300">
                  <c:v>0.81255619999999995</c:v>
                </c:pt>
                <c:pt idx="1301">
                  <c:v>0.81318109999999999</c:v>
                </c:pt>
                <c:pt idx="1302">
                  <c:v>0.81380589999999997</c:v>
                </c:pt>
                <c:pt idx="1303">
                  <c:v>0.81443069999999995</c:v>
                </c:pt>
                <c:pt idx="1304">
                  <c:v>0.81505550000000004</c:v>
                </c:pt>
                <c:pt idx="1305">
                  <c:v>0.81568030000000002</c:v>
                </c:pt>
                <c:pt idx="1306">
                  <c:v>0.81630510000000001</c:v>
                </c:pt>
                <c:pt idx="1307">
                  <c:v>0.81692989999999999</c:v>
                </c:pt>
                <c:pt idx="1308">
                  <c:v>0.81755480000000003</c:v>
                </c:pt>
                <c:pt idx="1309">
                  <c:v>0.81817960000000001</c:v>
                </c:pt>
                <c:pt idx="1310">
                  <c:v>0.81880439999999999</c:v>
                </c:pt>
                <c:pt idx="1311">
                  <c:v>0.81942919999999997</c:v>
                </c:pt>
                <c:pt idx="1312">
                  <c:v>0.82005399999999995</c:v>
                </c:pt>
                <c:pt idx="1313">
                  <c:v>0.82067880000000004</c:v>
                </c:pt>
                <c:pt idx="1314">
                  <c:v>0.82130360000000002</c:v>
                </c:pt>
                <c:pt idx="1315">
                  <c:v>0.8219284</c:v>
                </c:pt>
                <c:pt idx="1316">
                  <c:v>0.82255319999999998</c:v>
                </c:pt>
                <c:pt idx="1317">
                  <c:v>0.82317810000000002</c:v>
                </c:pt>
                <c:pt idx="1318">
                  <c:v>0.8238029</c:v>
                </c:pt>
                <c:pt idx="1319">
                  <c:v>0.82442769999999999</c:v>
                </c:pt>
                <c:pt idx="1320">
                  <c:v>0.82505249999999997</c:v>
                </c:pt>
                <c:pt idx="1321">
                  <c:v>0.82567729999999995</c:v>
                </c:pt>
                <c:pt idx="1322">
                  <c:v>0.82630210000000004</c:v>
                </c:pt>
                <c:pt idx="1323">
                  <c:v>0.82692690000000002</c:v>
                </c:pt>
                <c:pt idx="1324">
                  <c:v>0.82755179999999995</c:v>
                </c:pt>
                <c:pt idx="1325">
                  <c:v>0.82817660000000004</c:v>
                </c:pt>
                <c:pt idx="1326">
                  <c:v>0.82880140000000002</c:v>
                </c:pt>
                <c:pt idx="1327">
                  <c:v>0.8294262</c:v>
                </c:pt>
                <c:pt idx="1328">
                  <c:v>0.83005099999999998</c:v>
                </c:pt>
                <c:pt idx="1329">
                  <c:v>0.83067579999999996</c:v>
                </c:pt>
                <c:pt idx="1330">
                  <c:v>0.83130059999999995</c:v>
                </c:pt>
                <c:pt idx="1331">
                  <c:v>0.83192540000000004</c:v>
                </c:pt>
                <c:pt idx="1332">
                  <c:v>0.83255020000000002</c:v>
                </c:pt>
                <c:pt idx="1333">
                  <c:v>0.83317509999999995</c:v>
                </c:pt>
                <c:pt idx="1334">
                  <c:v>0.83379990000000004</c:v>
                </c:pt>
                <c:pt idx="1335">
                  <c:v>0.83442470000000002</c:v>
                </c:pt>
                <c:pt idx="1336">
                  <c:v>0.8350495</c:v>
                </c:pt>
                <c:pt idx="1337">
                  <c:v>0.83567429999999998</c:v>
                </c:pt>
                <c:pt idx="1338">
                  <c:v>0.83629909999999996</c:v>
                </c:pt>
                <c:pt idx="1339">
                  <c:v>0.83692390000000005</c:v>
                </c:pt>
                <c:pt idx="1340">
                  <c:v>0.83754879999999998</c:v>
                </c:pt>
                <c:pt idx="1341">
                  <c:v>0.83817359999999996</c:v>
                </c:pt>
                <c:pt idx="1342">
                  <c:v>0.83879840000000006</c:v>
                </c:pt>
                <c:pt idx="1343">
                  <c:v>0.83942320000000004</c:v>
                </c:pt>
                <c:pt idx="1344">
                  <c:v>0.84004800000000002</c:v>
                </c:pt>
                <c:pt idx="1345">
                  <c:v>0.8406728</c:v>
                </c:pt>
                <c:pt idx="1346">
                  <c:v>0.84129759999999998</c:v>
                </c:pt>
                <c:pt idx="1347">
                  <c:v>0.84192239999999996</c:v>
                </c:pt>
                <c:pt idx="1348">
                  <c:v>0.84254720000000005</c:v>
                </c:pt>
                <c:pt idx="1349">
                  <c:v>0.84317209999999998</c:v>
                </c:pt>
                <c:pt idx="1350">
                  <c:v>0.84379689999999996</c:v>
                </c:pt>
                <c:pt idx="1351">
                  <c:v>0.84442170000000005</c:v>
                </c:pt>
                <c:pt idx="1352">
                  <c:v>0.84504650000000003</c:v>
                </c:pt>
                <c:pt idx="1353">
                  <c:v>0.84567130000000001</c:v>
                </c:pt>
                <c:pt idx="1354">
                  <c:v>0.8462961</c:v>
                </c:pt>
                <c:pt idx="1355">
                  <c:v>0.84692089999999998</c:v>
                </c:pt>
                <c:pt idx="1356">
                  <c:v>0.84754580000000002</c:v>
                </c:pt>
                <c:pt idx="1357">
                  <c:v>0.8481706</c:v>
                </c:pt>
                <c:pt idx="1358">
                  <c:v>0.84879539999999998</c:v>
                </c:pt>
                <c:pt idx="1359">
                  <c:v>0.84942019999999996</c:v>
                </c:pt>
                <c:pt idx="1360">
                  <c:v>0.85004500000000005</c:v>
                </c:pt>
                <c:pt idx="1361">
                  <c:v>0.85066980000000003</c:v>
                </c:pt>
                <c:pt idx="1362">
                  <c:v>0.85129460000000001</c:v>
                </c:pt>
                <c:pt idx="1363">
                  <c:v>0.85191939999999999</c:v>
                </c:pt>
                <c:pt idx="1364">
                  <c:v>0.85254419999999997</c:v>
                </c:pt>
                <c:pt idx="1365">
                  <c:v>0.85316910000000001</c:v>
                </c:pt>
                <c:pt idx="1366">
                  <c:v>0.85379389999999999</c:v>
                </c:pt>
                <c:pt idx="1367">
                  <c:v>0.85441869999999998</c:v>
                </c:pt>
                <c:pt idx="1368">
                  <c:v>0.85504349999999996</c:v>
                </c:pt>
                <c:pt idx="1369">
                  <c:v>0.85566830000000005</c:v>
                </c:pt>
                <c:pt idx="1370">
                  <c:v>0.85629310000000003</c:v>
                </c:pt>
                <c:pt idx="1371">
                  <c:v>0.85691790000000001</c:v>
                </c:pt>
                <c:pt idx="1372">
                  <c:v>0.85754280000000005</c:v>
                </c:pt>
                <c:pt idx="1373">
                  <c:v>0.85816760000000003</c:v>
                </c:pt>
                <c:pt idx="1374">
                  <c:v>0.85879240000000001</c:v>
                </c:pt>
                <c:pt idx="1375">
                  <c:v>0.85941719999999999</c:v>
                </c:pt>
                <c:pt idx="1376">
                  <c:v>0.86004199999999997</c:v>
                </c:pt>
                <c:pt idx="1377">
                  <c:v>0.86066679999999995</c:v>
                </c:pt>
                <c:pt idx="1378">
                  <c:v>0.86129160000000005</c:v>
                </c:pt>
                <c:pt idx="1379">
                  <c:v>0.86191640000000003</c:v>
                </c:pt>
                <c:pt idx="1380">
                  <c:v>0.86254120000000001</c:v>
                </c:pt>
                <c:pt idx="1381">
                  <c:v>0.86316610000000005</c:v>
                </c:pt>
                <c:pt idx="1382">
                  <c:v>0.86379090000000003</c:v>
                </c:pt>
                <c:pt idx="1383">
                  <c:v>0.86441570000000001</c:v>
                </c:pt>
                <c:pt idx="1384">
                  <c:v>0.86504049999999999</c:v>
                </c:pt>
                <c:pt idx="1385">
                  <c:v>0.86566529999999997</c:v>
                </c:pt>
                <c:pt idx="1386">
                  <c:v>0.86629009999999995</c:v>
                </c:pt>
                <c:pt idx="1387">
                  <c:v>0.86691490000000004</c:v>
                </c:pt>
                <c:pt idx="1388">
                  <c:v>0.86753979999999997</c:v>
                </c:pt>
                <c:pt idx="1389">
                  <c:v>0.86816459999999995</c:v>
                </c:pt>
                <c:pt idx="1390">
                  <c:v>0.86878940000000004</c:v>
                </c:pt>
                <c:pt idx="1391">
                  <c:v>0.86941420000000003</c:v>
                </c:pt>
                <c:pt idx="1392">
                  <c:v>0.87003900000000001</c:v>
                </c:pt>
                <c:pt idx="1393">
                  <c:v>0.87066379999999999</c:v>
                </c:pt>
                <c:pt idx="1394">
                  <c:v>0.87128859999999997</c:v>
                </c:pt>
                <c:pt idx="1395">
                  <c:v>0.87191339999999995</c:v>
                </c:pt>
                <c:pt idx="1396">
                  <c:v>0.87253820000000004</c:v>
                </c:pt>
                <c:pt idx="1397">
                  <c:v>0.87316309999999997</c:v>
                </c:pt>
                <c:pt idx="1398">
                  <c:v>0.87378789999999995</c:v>
                </c:pt>
                <c:pt idx="1399">
                  <c:v>0.87441270000000004</c:v>
                </c:pt>
                <c:pt idx="1400">
                  <c:v>0.87503750000000002</c:v>
                </c:pt>
                <c:pt idx="1401">
                  <c:v>0.8756623</c:v>
                </c:pt>
                <c:pt idx="1402">
                  <c:v>0.87628709999999999</c:v>
                </c:pt>
                <c:pt idx="1403">
                  <c:v>0.87691189999999997</c:v>
                </c:pt>
                <c:pt idx="1404">
                  <c:v>0.87753680000000001</c:v>
                </c:pt>
                <c:pt idx="1405">
                  <c:v>0.87816159999999999</c:v>
                </c:pt>
                <c:pt idx="1406">
                  <c:v>0.87878639999999997</c:v>
                </c:pt>
                <c:pt idx="1407">
                  <c:v>0.87941119999999995</c:v>
                </c:pt>
                <c:pt idx="1408">
                  <c:v>0.88003600000000004</c:v>
                </c:pt>
                <c:pt idx="1409">
                  <c:v>0.88066080000000002</c:v>
                </c:pt>
                <c:pt idx="1410">
                  <c:v>0.8812856</c:v>
                </c:pt>
                <c:pt idx="1411">
                  <c:v>0.88191039999999998</c:v>
                </c:pt>
                <c:pt idx="1412">
                  <c:v>0.88253519999999996</c:v>
                </c:pt>
                <c:pt idx="1413">
                  <c:v>0.8831601</c:v>
                </c:pt>
                <c:pt idx="1414">
                  <c:v>0.88378489999999998</c:v>
                </c:pt>
                <c:pt idx="1415">
                  <c:v>0.88440969999999997</c:v>
                </c:pt>
                <c:pt idx="1416">
                  <c:v>0.88503449999999995</c:v>
                </c:pt>
                <c:pt idx="1417">
                  <c:v>0.88565930000000004</c:v>
                </c:pt>
                <c:pt idx="1418">
                  <c:v>0.88628410000000002</c:v>
                </c:pt>
                <c:pt idx="1419">
                  <c:v>0.8869089</c:v>
                </c:pt>
                <c:pt idx="1420">
                  <c:v>0.88753380000000004</c:v>
                </c:pt>
                <c:pt idx="1421">
                  <c:v>0.88815860000000002</c:v>
                </c:pt>
                <c:pt idx="1422">
                  <c:v>0.8887834</c:v>
                </c:pt>
                <c:pt idx="1423">
                  <c:v>0.88940819999999998</c:v>
                </c:pt>
                <c:pt idx="1424">
                  <c:v>0.89003299999999996</c:v>
                </c:pt>
                <c:pt idx="1425">
                  <c:v>0.89065780000000006</c:v>
                </c:pt>
                <c:pt idx="1426">
                  <c:v>0.89128260000000004</c:v>
                </c:pt>
                <c:pt idx="1427">
                  <c:v>0.89190740000000002</c:v>
                </c:pt>
                <c:pt idx="1428">
                  <c:v>0.8925322</c:v>
                </c:pt>
                <c:pt idx="1429">
                  <c:v>0.89315710000000004</c:v>
                </c:pt>
                <c:pt idx="1430">
                  <c:v>0.89378190000000002</c:v>
                </c:pt>
                <c:pt idx="1431">
                  <c:v>0.8944067</c:v>
                </c:pt>
                <c:pt idx="1432">
                  <c:v>0.89503149999999998</c:v>
                </c:pt>
                <c:pt idx="1433">
                  <c:v>0.89565629999999996</c:v>
                </c:pt>
                <c:pt idx="1434">
                  <c:v>0.89628110000000005</c:v>
                </c:pt>
                <c:pt idx="1435">
                  <c:v>0.89690590000000003</c:v>
                </c:pt>
                <c:pt idx="1436">
                  <c:v>0.89753079999999996</c:v>
                </c:pt>
                <c:pt idx="1437">
                  <c:v>0.89815560000000005</c:v>
                </c:pt>
                <c:pt idx="1438">
                  <c:v>0.89878040000000003</c:v>
                </c:pt>
                <c:pt idx="1439">
                  <c:v>0.89940520000000002</c:v>
                </c:pt>
                <c:pt idx="1440">
                  <c:v>0.90003</c:v>
                </c:pt>
                <c:pt idx="1441">
                  <c:v>0.90065479999999998</c:v>
                </c:pt>
                <c:pt idx="1442">
                  <c:v>0.90127959999999996</c:v>
                </c:pt>
                <c:pt idx="1443">
                  <c:v>0.90190440000000005</c:v>
                </c:pt>
                <c:pt idx="1444">
                  <c:v>0.90252920000000003</c:v>
                </c:pt>
                <c:pt idx="1445">
                  <c:v>0.90315409999999996</c:v>
                </c:pt>
                <c:pt idx="1446">
                  <c:v>0.90377890000000005</c:v>
                </c:pt>
                <c:pt idx="1447">
                  <c:v>0.90440370000000003</c:v>
                </c:pt>
                <c:pt idx="1448">
                  <c:v>0.90502850000000001</c:v>
                </c:pt>
                <c:pt idx="1449">
                  <c:v>0.90565329999999999</c:v>
                </c:pt>
                <c:pt idx="1450">
                  <c:v>0.90627809999999998</c:v>
                </c:pt>
                <c:pt idx="1451">
                  <c:v>0.90690289999999996</c:v>
                </c:pt>
                <c:pt idx="1452">
                  <c:v>0.9075278</c:v>
                </c:pt>
                <c:pt idx="1453">
                  <c:v>0.90815259999999998</c:v>
                </c:pt>
                <c:pt idx="1454">
                  <c:v>0.90877739999999996</c:v>
                </c:pt>
                <c:pt idx="1455">
                  <c:v>0.90940220000000005</c:v>
                </c:pt>
                <c:pt idx="1456">
                  <c:v>0.91002700000000003</c:v>
                </c:pt>
                <c:pt idx="1457">
                  <c:v>0.91065180000000001</c:v>
                </c:pt>
                <c:pt idx="1458">
                  <c:v>0.91127659999999999</c:v>
                </c:pt>
                <c:pt idx="1459">
                  <c:v>0.91190139999999997</c:v>
                </c:pt>
                <c:pt idx="1460">
                  <c:v>0.91252619999999995</c:v>
                </c:pt>
                <c:pt idx="1461">
                  <c:v>0.91315109999999999</c:v>
                </c:pt>
                <c:pt idx="1462">
                  <c:v>0.91377589999999997</c:v>
                </c:pt>
                <c:pt idx="1463">
                  <c:v>0.91440069999999996</c:v>
                </c:pt>
                <c:pt idx="1464">
                  <c:v>0.91502550000000005</c:v>
                </c:pt>
                <c:pt idx="1465">
                  <c:v>0.91565030000000003</c:v>
                </c:pt>
                <c:pt idx="1466">
                  <c:v>0.91627510000000001</c:v>
                </c:pt>
                <c:pt idx="1467">
                  <c:v>0.91689989999999999</c:v>
                </c:pt>
                <c:pt idx="1468">
                  <c:v>0.91752480000000003</c:v>
                </c:pt>
                <c:pt idx="1469">
                  <c:v>0.91814960000000001</c:v>
                </c:pt>
                <c:pt idx="1470">
                  <c:v>0.91877439999999999</c:v>
                </c:pt>
                <c:pt idx="1471">
                  <c:v>0.91939919999999997</c:v>
                </c:pt>
                <c:pt idx="1472">
                  <c:v>0.92002399999999995</c:v>
                </c:pt>
                <c:pt idx="1473">
                  <c:v>0.92064880000000004</c:v>
                </c:pt>
                <c:pt idx="1474">
                  <c:v>0.92127360000000003</c:v>
                </c:pt>
                <c:pt idx="1475">
                  <c:v>0.92189840000000001</c:v>
                </c:pt>
                <c:pt idx="1476">
                  <c:v>0.92252319999999999</c:v>
                </c:pt>
                <c:pt idx="1477">
                  <c:v>0.92314810000000003</c:v>
                </c:pt>
                <c:pt idx="1478">
                  <c:v>0.92377290000000001</c:v>
                </c:pt>
                <c:pt idx="1479">
                  <c:v>0.92439769999999999</c:v>
                </c:pt>
                <c:pt idx="1480">
                  <c:v>0.92502249999999997</c:v>
                </c:pt>
                <c:pt idx="1481">
                  <c:v>0.92564729999999995</c:v>
                </c:pt>
                <c:pt idx="1482">
                  <c:v>0.92627210000000004</c:v>
                </c:pt>
                <c:pt idx="1483">
                  <c:v>0.92689690000000002</c:v>
                </c:pt>
                <c:pt idx="1484">
                  <c:v>0.92752179999999995</c:v>
                </c:pt>
                <c:pt idx="1485">
                  <c:v>0.92814660000000004</c:v>
                </c:pt>
                <c:pt idx="1486">
                  <c:v>0.92877140000000002</c:v>
                </c:pt>
                <c:pt idx="1487">
                  <c:v>0.92939620000000001</c:v>
                </c:pt>
                <c:pt idx="1488">
                  <c:v>0.93002099999999999</c:v>
                </c:pt>
                <c:pt idx="1489">
                  <c:v>0.93064579999999997</c:v>
                </c:pt>
                <c:pt idx="1490">
                  <c:v>0.93127059999999995</c:v>
                </c:pt>
                <c:pt idx="1491">
                  <c:v>0.93189540000000004</c:v>
                </c:pt>
                <c:pt idx="1492">
                  <c:v>0.93252020000000002</c:v>
                </c:pt>
                <c:pt idx="1493">
                  <c:v>0.93314509999999995</c:v>
                </c:pt>
                <c:pt idx="1494">
                  <c:v>0.93376990000000004</c:v>
                </c:pt>
                <c:pt idx="1495">
                  <c:v>0.93439470000000002</c:v>
                </c:pt>
                <c:pt idx="1496">
                  <c:v>0.9350195</c:v>
                </c:pt>
                <c:pt idx="1497">
                  <c:v>0.93564429999999998</c:v>
                </c:pt>
                <c:pt idx="1498">
                  <c:v>0.93626909999999997</c:v>
                </c:pt>
                <c:pt idx="1499">
                  <c:v>0.93689389999999995</c:v>
                </c:pt>
                <c:pt idx="1500">
                  <c:v>0.93751879999999999</c:v>
                </c:pt>
                <c:pt idx="1501">
                  <c:v>0.93814359999999997</c:v>
                </c:pt>
                <c:pt idx="1502">
                  <c:v>0.93876839999999995</c:v>
                </c:pt>
                <c:pt idx="1503">
                  <c:v>0.93939320000000004</c:v>
                </c:pt>
                <c:pt idx="1504">
                  <c:v>0.94001800000000002</c:v>
                </c:pt>
                <c:pt idx="1505">
                  <c:v>0.9406428</c:v>
                </c:pt>
                <c:pt idx="1506">
                  <c:v>0.94126759999999998</c:v>
                </c:pt>
                <c:pt idx="1507">
                  <c:v>0.94189239999999996</c:v>
                </c:pt>
                <c:pt idx="1508">
                  <c:v>0.94251720000000005</c:v>
                </c:pt>
                <c:pt idx="1509">
                  <c:v>0.94314209999999998</c:v>
                </c:pt>
                <c:pt idx="1510">
                  <c:v>0.94376689999999996</c:v>
                </c:pt>
                <c:pt idx="1511">
                  <c:v>0.94439169999999995</c:v>
                </c:pt>
                <c:pt idx="1512">
                  <c:v>0.94501650000000004</c:v>
                </c:pt>
                <c:pt idx="1513">
                  <c:v>0.94564130000000002</c:v>
                </c:pt>
                <c:pt idx="1514">
                  <c:v>0.9462661</c:v>
                </c:pt>
                <c:pt idx="1515">
                  <c:v>0.94689089999999998</c:v>
                </c:pt>
                <c:pt idx="1516">
                  <c:v>0.94751580000000002</c:v>
                </c:pt>
                <c:pt idx="1517">
                  <c:v>0.9481406</c:v>
                </c:pt>
                <c:pt idx="1518">
                  <c:v>0.94876539999999998</c:v>
                </c:pt>
                <c:pt idx="1519">
                  <c:v>0.94939019999999996</c:v>
                </c:pt>
                <c:pt idx="1520">
                  <c:v>0.95001500000000005</c:v>
                </c:pt>
                <c:pt idx="1521">
                  <c:v>0.95063980000000003</c:v>
                </c:pt>
                <c:pt idx="1522">
                  <c:v>0.95126460000000002</c:v>
                </c:pt>
                <c:pt idx="1523">
                  <c:v>0.9518894</c:v>
                </c:pt>
                <c:pt idx="1524">
                  <c:v>0.95251419999999998</c:v>
                </c:pt>
                <c:pt idx="1525">
                  <c:v>0.95313910000000002</c:v>
                </c:pt>
                <c:pt idx="1526">
                  <c:v>0.9537639</c:v>
                </c:pt>
                <c:pt idx="1527">
                  <c:v>0.95438869999999998</c:v>
                </c:pt>
                <c:pt idx="1528">
                  <c:v>0.95501349999999996</c:v>
                </c:pt>
                <c:pt idx="1529">
                  <c:v>0.95563830000000005</c:v>
                </c:pt>
                <c:pt idx="1530">
                  <c:v>0.95626310000000003</c:v>
                </c:pt>
                <c:pt idx="1531">
                  <c:v>0.95688790000000001</c:v>
                </c:pt>
                <c:pt idx="1532">
                  <c:v>0.95751280000000005</c:v>
                </c:pt>
                <c:pt idx="1533">
                  <c:v>0.95813760000000003</c:v>
                </c:pt>
                <c:pt idx="1534">
                  <c:v>0.95876240000000001</c:v>
                </c:pt>
                <c:pt idx="1535">
                  <c:v>0.9593872</c:v>
                </c:pt>
                <c:pt idx="1536">
                  <c:v>0.96001199999999998</c:v>
                </c:pt>
                <c:pt idx="1537">
                  <c:v>0.96063679999999996</c:v>
                </c:pt>
                <c:pt idx="1538">
                  <c:v>0.96126160000000005</c:v>
                </c:pt>
                <c:pt idx="1539">
                  <c:v>0.96188640000000003</c:v>
                </c:pt>
                <c:pt idx="1540">
                  <c:v>0.96251120000000001</c:v>
                </c:pt>
                <c:pt idx="1541">
                  <c:v>0.96313610000000005</c:v>
                </c:pt>
                <c:pt idx="1542">
                  <c:v>0.96376090000000003</c:v>
                </c:pt>
                <c:pt idx="1543">
                  <c:v>0.96438570000000001</c:v>
                </c:pt>
                <c:pt idx="1544">
                  <c:v>0.96501049999999999</c:v>
                </c:pt>
                <c:pt idx="1545">
                  <c:v>0.96563529999999997</c:v>
                </c:pt>
                <c:pt idx="1546">
                  <c:v>0.96626009999999996</c:v>
                </c:pt>
                <c:pt idx="1547">
                  <c:v>0.96688490000000005</c:v>
                </c:pt>
                <c:pt idx="1548">
                  <c:v>0.96750979999999998</c:v>
                </c:pt>
                <c:pt idx="1549">
                  <c:v>0.96813459999999996</c:v>
                </c:pt>
                <c:pt idx="1550">
                  <c:v>0.96875940000000005</c:v>
                </c:pt>
                <c:pt idx="1551">
                  <c:v>0.96938420000000003</c:v>
                </c:pt>
                <c:pt idx="1552">
                  <c:v>0.97000900000000001</c:v>
                </c:pt>
                <c:pt idx="1553">
                  <c:v>0.97063379999999999</c:v>
                </c:pt>
                <c:pt idx="1554">
                  <c:v>0.97125859999999997</c:v>
                </c:pt>
                <c:pt idx="1555">
                  <c:v>0.97188339999999995</c:v>
                </c:pt>
                <c:pt idx="1556">
                  <c:v>0.97250820000000004</c:v>
                </c:pt>
                <c:pt idx="1557">
                  <c:v>0.97313309999999997</c:v>
                </c:pt>
                <c:pt idx="1558">
                  <c:v>0.97375789999999995</c:v>
                </c:pt>
                <c:pt idx="1559">
                  <c:v>0.97438270000000005</c:v>
                </c:pt>
                <c:pt idx="1560">
                  <c:v>0.97500750000000003</c:v>
                </c:pt>
                <c:pt idx="1561">
                  <c:v>0.97563230000000001</c:v>
                </c:pt>
                <c:pt idx="1562">
                  <c:v>0.97625709999999999</c:v>
                </c:pt>
                <c:pt idx="1563">
                  <c:v>0.97688189999999997</c:v>
                </c:pt>
                <c:pt idx="1564">
                  <c:v>0.97750680000000001</c:v>
                </c:pt>
                <c:pt idx="1565">
                  <c:v>0.97813159999999999</c:v>
                </c:pt>
                <c:pt idx="1566">
                  <c:v>0.97875639999999997</c:v>
                </c:pt>
                <c:pt idx="1567">
                  <c:v>0.97938119999999995</c:v>
                </c:pt>
                <c:pt idx="1568">
                  <c:v>0.98000600000000004</c:v>
                </c:pt>
                <c:pt idx="1569">
                  <c:v>0.98063080000000002</c:v>
                </c:pt>
                <c:pt idx="1570">
                  <c:v>0.98125560000000001</c:v>
                </c:pt>
                <c:pt idx="1571">
                  <c:v>0.98188039999999999</c:v>
                </c:pt>
                <c:pt idx="1572">
                  <c:v>0.98250519999999997</c:v>
                </c:pt>
                <c:pt idx="1573">
                  <c:v>0.98313010000000001</c:v>
                </c:pt>
                <c:pt idx="1574">
                  <c:v>0.98375489999999999</c:v>
                </c:pt>
                <c:pt idx="1575">
                  <c:v>0.98437969999999997</c:v>
                </c:pt>
                <c:pt idx="1576">
                  <c:v>0.98500449999999995</c:v>
                </c:pt>
                <c:pt idx="1577">
                  <c:v>0.98562930000000004</c:v>
                </c:pt>
                <c:pt idx="1578">
                  <c:v>0.98625410000000002</c:v>
                </c:pt>
                <c:pt idx="1579">
                  <c:v>0.9868789</c:v>
                </c:pt>
                <c:pt idx="1580">
                  <c:v>0.98750380000000004</c:v>
                </c:pt>
                <c:pt idx="1581">
                  <c:v>0.98812860000000002</c:v>
                </c:pt>
                <c:pt idx="1582">
                  <c:v>0.9887534</c:v>
                </c:pt>
                <c:pt idx="1583">
                  <c:v>0.98937819999999999</c:v>
                </c:pt>
                <c:pt idx="1584">
                  <c:v>0.99000299999999997</c:v>
                </c:pt>
                <c:pt idx="1585">
                  <c:v>0.99062779999999995</c:v>
                </c:pt>
                <c:pt idx="1586">
                  <c:v>0.99125260000000004</c:v>
                </c:pt>
                <c:pt idx="1587">
                  <c:v>0.99187740000000002</c:v>
                </c:pt>
                <c:pt idx="1588">
                  <c:v>0.9925022</c:v>
                </c:pt>
                <c:pt idx="1589">
                  <c:v>0.99312710000000004</c:v>
                </c:pt>
                <c:pt idx="1590">
                  <c:v>0.99375190000000002</c:v>
                </c:pt>
                <c:pt idx="1591">
                  <c:v>0.9943767</c:v>
                </c:pt>
                <c:pt idx="1592">
                  <c:v>0.99500149999999998</c:v>
                </c:pt>
                <c:pt idx="1593">
                  <c:v>0.99562629999999996</c:v>
                </c:pt>
                <c:pt idx="1594">
                  <c:v>0.99625109999999995</c:v>
                </c:pt>
                <c:pt idx="1595">
                  <c:v>0.99687590000000004</c:v>
                </c:pt>
                <c:pt idx="1596">
                  <c:v>0.99750079999999997</c:v>
                </c:pt>
                <c:pt idx="1597">
                  <c:v>0.99812559999999995</c:v>
                </c:pt>
                <c:pt idx="1598">
                  <c:v>0.99875040000000004</c:v>
                </c:pt>
                <c:pt idx="1599">
                  <c:v>0.99937520000000002</c:v>
                </c:pt>
                <c:pt idx="1600">
                  <c:v>1</c:v>
                </c:pt>
              </c:numCache>
            </c:numRef>
          </c:xVal>
          <c:yVal>
            <c:numRef>
              <c:f>'sdd21'!$H$2:$H$1602</c:f>
              <c:numCache>
                <c:formatCode>0.00E+00</c:formatCode>
                <c:ptCount val="1601"/>
                <c:pt idx="0">
                  <c:v>-0.24088276390999999</c:v>
                </c:pt>
                <c:pt idx="1">
                  <c:v>-0.239862615148</c:v>
                </c:pt>
                <c:pt idx="2">
                  <c:v>-0.25280157633700001</c:v>
                </c:pt>
                <c:pt idx="3">
                  <c:v>-0.257903013332</c:v>
                </c:pt>
                <c:pt idx="4">
                  <c:v>-0.26129481230000001</c:v>
                </c:pt>
                <c:pt idx="5">
                  <c:v>-0.26858418570199999</c:v>
                </c:pt>
                <c:pt idx="6">
                  <c:v>-0.27174120656799999</c:v>
                </c:pt>
                <c:pt idx="7">
                  <c:v>-0.27514489350799998</c:v>
                </c:pt>
                <c:pt idx="8">
                  <c:v>-0.27546827296699999</c:v>
                </c:pt>
                <c:pt idx="9">
                  <c:v>-0.27969379161000002</c:v>
                </c:pt>
                <c:pt idx="10">
                  <c:v>-0.27665611676000001</c:v>
                </c:pt>
                <c:pt idx="11">
                  <c:v>-0.28014879873600002</c:v>
                </c:pt>
                <c:pt idx="12">
                  <c:v>-0.28440078725399998</c:v>
                </c:pt>
                <c:pt idx="13">
                  <c:v>-0.286034626924</c:v>
                </c:pt>
                <c:pt idx="14">
                  <c:v>-0.29934543525099999</c:v>
                </c:pt>
                <c:pt idx="15">
                  <c:v>-0.28927085468699998</c:v>
                </c:pt>
                <c:pt idx="16">
                  <c:v>-0.29127374438699999</c:v>
                </c:pt>
                <c:pt idx="17">
                  <c:v>-0.293781789982</c:v>
                </c:pt>
                <c:pt idx="18">
                  <c:v>-0.29538533194200001</c:v>
                </c:pt>
                <c:pt idx="19">
                  <c:v>-0.29869489334299998</c:v>
                </c:pt>
                <c:pt idx="20">
                  <c:v>-0.29957127415399998</c:v>
                </c:pt>
                <c:pt idx="21">
                  <c:v>-0.30266192038799999</c:v>
                </c:pt>
                <c:pt idx="22">
                  <c:v>-0.30417815184300001</c:v>
                </c:pt>
                <c:pt idx="23">
                  <c:v>-0.30674800050099998</c:v>
                </c:pt>
                <c:pt idx="24">
                  <c:v>-0.30815063915300001</c:v>
                </c:pt>
                <c:pt idx="25">
                  <c:v>-0.31207803653600003</c:v>
                </c:pt>
                <c:pt idx="26">
                  <c:v>-0.31418902219799999</c:v>
                </c:pt>
                <c:pt idx="27">
                  <c:v>-0.31982937521900001</c:v>
                </c:pt>
                <c:pt idx="28">
                  <c:v>-0.321063857319</c:v>
                </c:pt>
                <c:pt idx="29">
                  <c:v>-0.32147330643700001</c:v>
                </c:pt>
                <c:pt idx="30">
                  <c:v>-0.32507485116200002</c:v>
                </c:pt>
                <c:pt idx="31">
                  <c:v>-0.33051359632999999</c:v>
                </c:pt>
                <c:pt idx="32">
                  <c:v>-0.33034010002800002</c:v>
                </c:pt>
                <c:pt idx="33">
                  <c:v>-0.33248638771400002</c:v>
                </c:pt>
                <c:pt idx="34">
                  <c:v>-0.335412726178</c:v>
                </c:pt>
                <c:pt idx="35">
                  <c:v>-0.33936783235399998</c:v>
                </c:pt>
                <c:pt idx="36">
                  <c:v>-0.33657829165699998</c:v>
                </c:pt>
                <c:pt idx="37">
                  <c:v>-0.33982962267200001</c:v>
                </c:pt>
                <c:pt idx="38">
                  <c:v>-0.34284782039400002</c:v>
                </c:pt>
                <c:pt idx="39">
                  <c:v>-0.34850535200499999</c:v>
                </c:pt>
                <c:pt idx="40">
                  <c:v>-0.34691613820799999</c:v>
                </c:pt>
                <c:pt idx="41">
                  <c:v>-0.35567040002200001</c:v>
                </c:pt>
                <c:pt idx="42">
                  <c:v>-0.35657908657699999</c:v>
                </c:pt>
                <c:pt idx="43">
                  <c:v>-0.35782026978800002</c:v>
                </c:pt>
                <c:pt idx="44">
                  <c:v>-0.36111449942399998</c:v>
                </c:pt>
                <c:pt idx="45">
                  <c:v>-0.36746610390500001</c:v>
                </c:pt>
                <c:pt idx="46">
                  <c:v>-0.366716993873</c:v>
                </c:pt>
                <c:pt idx="47">
                  <c:v>-0.36941476254400002</c:v>
                </c:pt>
                <c:pt idx="48">
                  <c:v>-0.37315515286500001</c:v>
                </c:pt>
                <c:pt idx="49">
                  <c:v>-0.37947420461699999</c:v>
                </c:pt>
                <c:pt idx="50">
                  <c:v>-0.37714174051400001</c:v>
                </c:pt>
                <c:pt idx="51">
                  <c:v>-0.381777369097</c:v>
                </c:pt>
                <c:pt idx="52">
                  <c:v>-0.385619266691</c:v>
                </c:pt>
                <c:pt idx="53">
                  <c:v>-0.38650279530600001</c:v>
                </c:pt>
                <c:pt idx="54">
                  <c:v>-0.39550422258700002</c:v>
                </c:pt>
                <c:pt idx="55">
                  <c:v>-0.39519781481100003</c:v>
                </c:pt>
                <c:pt idx="56">
                  <c:v>-0.396977599151</c:v>
                </c:pt>
                <c:pt idx="57">
                  <c:v>-0.40073639552000001</c:v>
                </c:pt>
                <c:pt idx="58">
                  <c:v>-0.40166889348599999</c:v>
                </c:pt>
                <c:pt idx="59">
                  <c:v>-0.40856226309799998</c:v>
                </c:pt>
                <c:pt idx="60">
                  <c:v>-0.41292582922900001</c:v>
                </c:pt>
                <c:pt idx="61">
                  <c:v>-0.41142216115000002</c:v>
                </c:pt>
                <c:pt idx="62">
                  <c:v>-0.41530656120600001</c:v>
                </c:pt>
                <c:pt idx="63">
                  <c:v>-0.42186309142200001</c:v>
                </c:pt>
                <c:pt idx="64">
                  <c:v>-0.42187818961200002</c:v>
                </c:pt>
                <c:pt idx="65">
                  <c:v>-0.42658259821799999</c:v>
                </c:pt>
                <c:pt idx="66">
                  <c:v>-0.42686810842400003</c:v>
                </c:pt>
                <c:pt idx="67">
                  <c:v>-0.43395452688300001</c:v>
                </c:pt>
                <c:pt idx="68">
                  <c:v>-0.43490600839799998</c:v>
                </c:pt>
                <c:pt idx="69">
                  <c:v>-0.43994691538399999</c:v>
                </c:pt>
                <c:pt idx="70">
                  <c:v>-0.44244632173100001</c:v>
                </c:pt>
                <c:pt idx="71">
                  <c:v>-0.44429189861599999</c:v>
                </c:pt>
                <c:pt idx="72">
                  <c:v>-0.44451345357299998</c:v>
                </c:pt>
                <c:pt idx="73">
                  <c:v>-0.45167446003</c:v>
                </c:pt>
                <c:pt idx="74">
                  <c:v>-0.45383610265199997</c:v>
                </c:pt>
                <c:pt idx="75">
                  <c:v>-0.45608101404200002</c:v>
                </c:pt>
                <c:pt idx="76">
                  <c:v>-0.45726947383099997</c:v>
                </c:pt>
                <c:pt idx="77">
                  <c:v>-0.45894595853300002</c:v>
                </c:pt>
                <c:pt idx="78">
                  <c:v>-0.46631766164100003</c:v>
                </c:pt>
                <c:pt idx="79">
                  <c:v>-0.46878661279599998</c:v>
                </c:pt>
                <c:pt idx="80">
                  <c:v>-0.47202854564899999</c:v>
                </c:pt>
                <c:pt idx="81">
                  <c:v>-0.47222123305000002</c:v>
                </c:pt>
                <c:pt idx="82">
                  <c:v>-0.47348265710300003</c:v>
                </c:pt>
                <c:pt idx="83">
                  <c:v>-0.480644157322</c:v>
                </c:pt>
                <c:pt idx="84">
                  <c:v>-0.48349424815300002</c:v>
                </c:pt>
                <c:pt idx="85">
                  <c:v>-0.48543075944199998</c:v>
                </c:pt>
                <c:pt idx="86">
                  <c:v>-0.48820098135399997</c:v>
                </c:pt>
                <c:pt idx="87">
                  <c:v>-0.49240757577200001</c:v>
                </c:pt>
                <c:pt idx="88">
                  <c:v>-0.49818506000099999</c:v>
                </c:pt>
                <c:pt idx="89">
                  <c:v>-0.50157339496599995</c:v>
                </c:pt>
                <c:pt idx="90">
                  <c:v>-0.50511267670600002</c:v>
                </c:pt>
                <c:pt idx="91">
                  <c:v>-0.50467744001299997</c:v>
                </c:pt>
                <c:pt idx="92">
                  <c:v>-0.50832993674000004</c:v>
                </c:pt>
                <c:pt idx="93">
                  <c:v>-0.51115714557299996</c:v>
                </c:pt>
                <c:pt idx="94">
                  <c:v>-0.51130217877700002</c:v>
                </c:pt>
                <c:pt idx="95">
                  <c:v>-0.51776068355100002</c:v>
                </c:pt>
                <c:pt idx="96">
                  <c:v>-0.52133925473599996</c:v>
                </c:pt>
                <c:pt idx="97">
                  <c:v>-0.52653456180900005</c:v>
                </c:pt>
                <c:pt idx="98">
                  <c:v>-0.52911527582899998</c:v>
                </c:pt>
                <c:pt idx="99">
                  <c:v>-0.52995124925199999</c:v>
                </c:pt>
                <c:pt idx="100">
                  <c:v>-0.53244997597999999</c:v>
                </c:pt>
                <c:pt idx="101">
                  <c:v>-0.53573352057000001</c:v>
                </c:pt>
                <c:pt idx="102">
                  <c:v>-0.53827707366400002</c:v>
                </c:pt>
                <c:pt idx="103">
                  <c:v>-0.54037753920499998</c:v>
                </c:pt>
                <c:pt idx="104">
                  <c:v>-0.54285817848399998</c:v>
                </c:pt>
                <c:pt idx="105">
                  <c:v>-0.54551787988099998</c:v>
                </c:pt>
                <c:pt idx="106">
                  <c:v>-0.54910379378700003</c:v>
                </c:pt>
                <c:pt idx="107">
                  <c:v>-0.55496114060799995</c:v>
                </c:pt>
                <c:pt idx="108">
                  <c:v>-0.55689827012000004</c:v>
                </c:pt>
                <c:pt idx="109">
                  <c:v>-0.55866305964999996</c:v>
                </c:pt>
                <c:pt idx="110">
                  <c:v>-0.56231462356899997</c:v>
                </c:pt>
                <c:pt idx="111">
                  <c:v>-0.56006693107000005</c:v>
                </c:pt>
                <c:pt idx="112">
                  <c:v>-0.56653015713999999</c:v>
                </c:pt>
                <c:pt idx="113">
                  <c:v>-0.57214738888799999</c:v>
                </c:pt>
                <c:pt idx="114">
                  <c:v>-0.57337881252400003</c:v>
                </c:pt>
                <c:pt idx="115">
                  <c:v>-0.576294453283</c:v>
                </c:pt>
                <c:pt idx="116">
                  <c:v>-0.57701493058300002</c:v>
                </c:pt>
                <c:pt idx="117">
                  <c:v>-0.58258914919600002</c:v>
                </c:pt>
                <c:pt idx="118">
                  <c:v>-0.58764036511399997</c:v>
                </c:pt>
                <c:pt idx="119">
                  <c:v>-0.58944100196299998</c:v>
                </c:pt>
                <c:pt idx="120">
                  <c:v>-0.58796583656800006</c:v>
                </c:pt>
                <c:pt idx="121">
                  <c:v>-0.59572096394399998</c:v>
                </c:pt>
                <c:pt idx="122">
                  <c:v>-0.59949477594400002</c:v>
                </c:pt>
                <c:pt idx="123">
                  <c:v>-0.60018568082000001</c:v>
                </c:pt>
                <c:pt idx="124">
                  <c:v>-0.60424989097799997</c:v>
                </c:pt>
                <c:pt idx="125">
                  <c:v>-0.602629795212</c:v>
                </c:pt>
                <c:pt idx="126">
                  <c:v>-0.60297457895200002</c:v>
                </c:pt>
                <c:pt idx="127">
                  <c:v>-0.61244787860399996</c:v>
                </c:pt>
                <c:pt idx="128">
                  <c:v>-0.61232977070799999</c:v>
                </c:pt>
                <c:pt idx="129">
                  <c:v>-0.61819943721500004</c:v>
                </c:pt>
                <c:pt idx="130">
                  <c:v>-0.61943667931799995</c:v>
                </c:pt>
                <c:pt idx="131">
                  <c:v>-0.622068143824</c:v>
                </c:pt>
                <c:pt idx="132">
                  <c:v>-0.62395942512799996</c:v>
                </c:pt>
                <c:pt idx="133">
                  <c:v>-0.62722744792899998</c:v>
                </c:pt>
                <c:pt idx="134">
                  <c:v>-0.62878102535199998</c:v>
                </c:pt>
                <c:pt idx="135">
                  <c:v>-0.63146026620899998</c:v>
                </c:pt>
                <c:pt idx="136">
                  <c:v>-0.63677001717899995</c:v>
                </c:pt>
                <c:pt idx="137">
                  <c:v>-0.64163575905699999</c:v>
                </c:pt>
                <c:pt idx="138">
                  <c:v>-0.64302544864300004</c:v>
                </c:pt>
                <c:pt idx="139">
                  <c:v>-0.64517463348000004</c:v>
                </c:pt>
                <c:pt idx="140">
                  <c:v>-0.64926567389099998</c:v>
                </c:pt>
                <c:pt idx="141">
                  <c:v>-0.64882679783700004</c:v>
                </c:pt>
                <c:pt idx="142">
                  <c:v>-0.65439413583899997</c:v>
                </c:pt>
                <c:pt idx="143">
                  <c:v>-0.65522659280600004</c:v>
                </c:pt>
                <c:pt idx="144">
                  <c:v>-0.65836342960100003</c:v>
                </c:pt>
                <c:pt idx="145">
                  <c:v>-0.66399511829699998</c:v>
                </c:pt>
                <c:pt idx="146">
                  <c:v>-0.66590285226799995</c:v>
                </c:pt>
                <c:pt idx="147">
                  <c:v>-0.66695851564700004</c:v>
                </c:pt>
                <c:pt idx="148">
                  <c:v>-0.66775965625199996</c:v>
                </c:pt>
                <c:pt idx="149">
                  <c:v>-0.67190305153300001</c:v>
                </c:pt>
                <c:pt idx="150">
                  <c:v>-0.67457894841199995</c:v>
                </c:pt>
                <c:pt idx="151">
                  <c:v>-0.67653758286599996</c:v>
                </c:pt>
                <c:pt idx="152">
                  <c:v>-0.68220690569499998</c:v>
                </c:pt>
                <c:pt idx="153">
                  <c:v>-0.68022051350900004</c:v>
                </c:pt>
                <c:pt idx="154">
                  <c:v>-0.68890322697600004</c:v>
                </c:pt>
                <c:pt idx="155">
                  <c:v>-0.69140185930599996</c:v>
                </c:pt>
                <c:pt idx="156">
                  <c:v>-0.69286930703399996</c:v>
                </c:pt>
                <c:pt idx="157">
                  <c:v>-0.69515551067699999</c:v>
                </c:pt>
                <c:pt idx="158">
                  <c:v>-0.69802499020200004</c:v>
                </c:pt>
                <c:pt idx="159">
                  <c:v>-0.69881498048500001</c:v>
                </c:pt>
                <c:pt idx="160">
                  <c:v>-0.700916998987</c:v>
                </c:pt>
                <c:pt idx="161">
                  <c:v>-0.70743911520199998</c:v>
                </c:pt>
                <c:pt idx="162">
                  <c:v>-0.70908147773200003</c:v>
                </c:pt>
                <c:pt idx="163">
                  <c:v>-0.71180728759699996</c:v>
                </c:pt>
                <c:pt idx="164">
                  <c:v>-0.71652628953200004</c:v>
                </c:pt>
                <c:pt idx="165">
                  <c:v>-0.71720229419000003</c:v>
                </c:pt>
                <c:pt idx="166">
                  <c:v>-0.72020036094600004</c:v>
                </c:pt>
                <c:pt idx="167">
                  <c:v>-0.72290126136800004</c:v>
                </c:pt>
                <c:pt idx="168">
                  <c:v>-0.73020190416899999</c:v>
                </c:pt>
                <c:pt idx="169">
                  <c:v>-0.73128543469100005</c:v>
                </c:pt>
                <c:pt idx="170">
                  <c:v>-0.73586910901900005</c:v>
                </c:pt>
                <c:pt idx="171">
                  <c:v>-0.73543473492800004</c:v>
                </c:pt>
                <c:pt idx="172">
                  <c:v>-0.73545345185199995</c:v>
                </c:pt>
                <c:pt idx="173">
                  <c:v>-0.74052713517699997</c:v>
                </c:pt>
                <c:pt idx="174">
                  <c:v>-0.74253842221999999</c:v>
                </c:pt>
                <c:pt idx="175">
                  <c:v>-0.74648296739599995</c:v>
                </c:pt>
                <c:pt idx="176">
                  <c:v>-0.746573039966</c:v>
                </c:pt>
                <c:pt idx="177">
                  <c:v>-0.75266897383200004</c:v>
                </c:pt>
                <c:pt idx="178">
                  <c:v>-0.75674566313500002</c:v>
                </c:pt>
                <c:pt idx="179">
                  <c:v>-0.757583577156</c:v>
                </c:pt>
                <c:pt idx="180">
                  <c:v>-0.75899318090500001</c:v>
                </c:pt>
                <c:pt idx="181">
                  <c:v>-0.75741155140399996</c:v>
                </c:pt>
                <c:pt idx="182">
                  <c:v>-0.76491942024500004</c:v>
                </c:pt>
                <c:pt idx="183">
                  <c:v>-0.76622071378400003</c:v>
                </c:pt>
                <c:pt idx="184">
                  <c:v>-0.77000929037200005</c:v>
                </c:pt>
                <c:pt idx="185">
                  <c:v>-0.76974662856499998</c:v>
                </c:pt>
                <c:pt idx="186">
                  <c:v>-0.77788327364700005</c:v>
                </c:pt>
                <c:pt idx="187">
                  <c:v>-0.778920157866</c:v>
                </c:pt>
                <c:pt idx="188">
                  <c:v>-0.78080498060500003</c:v>
                </c:pt>
                <c:pt idx="189">
                  <c:v>-0.78146945099800003</c:v>
                </c:pt>
                <c:pt idx="190">
                  <c:v>-0.78501422734899995</c:v>
                </c:pt>
                <c:pt idx="191">
                  <c:v>-0.78930889697499995</c:v>
                </c:pt>
                <c:pt idx="192">
                  <c:v>-0.79130974886000005</c:v>
                </c:pt>
                <c:pt idx="193">
                  <c:v>-0.79581603005799995</c:v>
                </c:pt>
                <c:pt idx="194">
                  <c:v>-0.79944493323300003</c:v>
                </c:pt>
                <c:pt idx="195">
                  <c:v>-0.801051251957</c:v>
                </c:pt>
                <c:pt idx="196">
                  <c:v>-0.80434257488899996</c:v>
                </c:pt>
                <c:pt idx="197">
                  <c:v>-0.80940817961099998</c:v>
                </c:pt>
                <c:pt idx="198">
                  <c:v>-0.81001826956699996</c:v>
                </c:pt>
                <c:pt idx="199">
                  <c:v>-0.81100895280300001</c:v>
                </c:pt>
                <c:pt idx="200">
                  <c:v>-0.81589061179300004</c:v>
                </c:pt>
                <c:pt idx="201">
                  <c:v>-0.81503539271400005</c:v>
                </c:pt>
                <c:pt idx="202">
                  <c:v>-0.81594127485599999</c:v>
                </c:pt>
                <c:pt idx="203">
                  <c:v>-0.82251602310000005</c:v>
                </c:pt>
                <c:pt idx="204">
                  <c:v>-0.82213324840199997</c:v>
                </c:pt>
                <c:pt idx="205">
                  <c:v>-0.82333578333099999</c:v>
                </c:pt>
                <c:pt idx="206">
                  <c:v>-0.82857296996399998</c:v>
                </c:pt>
                <c:pt idx="207">
                  <c:v>-0.83004812782600002</c:v>
                </c:pt>
                <c:pt idx="208">
                  <c:v>-0.83375187417999996</c:v>
                </c:pt>
                <c:pt idx="209">
                  <c:v>-0.83428925250099994</c:v>
                </c:pt>
                <c:pt idx="210">
                  <c:v>-0.83961657078800001</c:v>
                </c:pt>
                <c:pt idx="211">
                  <c:v>-0.84123067599500001</c:v>
                </c:pt>
                <c:pt idx="212">
                  <c:v>-0.84587004153300005</c:v>
                </c:pt>
                <c:pt idx="213">
                  <c:v>-0.84826618246200003</c:v>
                </c:pt>
                <c:pt idx="214">
                  <c:v>-0.85061627396200001</c:v>
                </c:pt>
                <c:pt idx="215">
                  <c:v>-0.85526532156000001</c:v>
                </c:pt>
                <c:pt idx="216">
                  <c:v>-0.85410816716899995</c:v>
                </c:pt>
                <c:pt idx="217">
                  <c:v>-0.85456562608099995</c:v>
                </c:pt>
                <c:pt idx="218">
                  <c:v>-0.85999744949500001</c:v>
                </c:pt>
                <c:pt idx="219">
                  <c:v>-0.86293850816600004</c:v>
                </c:pt>
                <c:pt idx="220">
                  <c:v>-0.86451102190700002</c:v>
                </c:pt>
                <c:pt idx="221">
                  <c:v>-0.86823802368699998</c:v>
                </c:pt>
                <c:pt idx="222">
                  <c:v>-0.87353383583599997</c:v>
                </c:pt>
                <c:pt idx="223">
                  <c:v>-0.87154415716099998</c:v>
                </c:pt>
                <c:pt idx="224">
                  <c:v>-0.875721129396</c:v>
                </c:pt>
                <c:pt idx="225">
                  <c:v>-0.87507793885999996</c:v>
                </c:pt>
                <c:pt idx="226">
                  <c:v>-0.87843882482699998</c:v>
                </c:pt>
                <c:pt idx="227">
                  <c:v>-0.88235698255299999</c:v>
                </c:pt>
                <c:pt idx="228">
                  <c:v>-0.88433455711800002</c:v>
                </c:pt>
                <c:pt idx="229">
                  <c:v>-0.88614049996199995</c:v>
                </c:pt>
                <c:pt idx="230">
                  <c:v>-0.89020750386400005</c:v>
                </c:pt>
                <c:pt idx="231">
                  <c:v>-0.891064722074</c:v>
                </c:pt>
                <c:pt idx="232">
                  <c:v>-0.893057034533</c:v>
                </c:pt>
                <c:pt idx="233">
                  <c:v>-0.89584525908099999</c:v>
                </c:pt>
                <c:pt idx="234">
                  <c:v>-0.89938519109799997</c:v>
                </c:pt>
                <c:pt idx="235">
                  <c:v>-0.90167793330400003</c:v>
                </c:pt>
                <c:pt idx="236">
                  <c:v>-0.903430530078</c:v>
                </c:pt>
                <c:pt idx="237">
                  <c:v>-0.90353932259900005</c:v>
                </c:pt>
                <c:pt idx="238">
                  <c:v>-0.91029568196599997</c:v>
                </c:pt>
                <c:pt idx="239">
                  <c:v>-0.91210363123100002</c:v>
                </c:pt>
                <c:pt idx="240">
                  <c:v>-0.91577660354099999</c:v>
                </c:pt>
                <c:pt idx="241">
                  <c:v>-0.91837234208200003</c:v>
                </c:pt>
                <c:pt idx="242">
                  <c:v>-0.92148099539899997</c:v>
                </c:pt>
                <c:pt idx="243">
                  <c:v>-0.92376390475400005</c:v>
                </c:pt>
                <c:pt idx="244">
                  <c:v>-0.92561473342800005</c:v>
                </c:pt>
                <c:pt idx="245">
                  <c:v>-0.92780648716199998</c:v>
                </c:pt>
                <c:pt idx="246">
                  <c:v>-0.93130090032099999</c:v>
                </c:pt>
                <c:pt idx="247">
                  <c:v>-0.93150255817500005</c:v>
                </c:pt>
                <c:pt idx="248">
                  <c:v>-0.93542834937399999</c:v>
                </c:pt>
                <c:pt idx="249">
                  <c:v>-0.94209186248800003</c:v>
                </c:pt>
                <c:pt idx="250">
                  <c:v>-0.94370058622700004</c:v>
                </c:pt>
                <c:pt idx="251">
                  <c:v>-0.94480902963799995</c:v>
                </c:pt>
                <c:pt idx="252">
                  <c:v>-0.94503659196900003</c:v>
                </c:pt>
                <c:pt idx="253">
                  <c:v>-0.94696188104599999</c:v>
                </c:pt>
                <c:pt idx="254">
                  <c:v>-0.95265547728</c:v>
                </c:pt>
                <c:pt idx="255">
                  <c:v>-0.95100516671400004</c:v>
                </c:pt>
                <c:pt idx="256">
                  <c:v>-0.95580785409400004</c:v>
                </c:pt>
                <c:pt idx="257">
                  <c:v>-0.95686278738999997</c:v>
                </c:pt>
                <c:pt idx="258">
                  <c:v>-0.96239684962200001</c:v>
                </c:pt>
                <c:pt idx="259">
                  <c:v>-0.96433888210399998</c:v>
                </c:pt>
                <c:pt idx="260">
                  <c:v>-0.96546722102500004</c:v>
                </c:pt>
                <c:pt idx="261">
                  <c:v>-0.96456385540400003</c:v>
                </c:pt>
                <c:pt idx="262">
                  <c:v>-0.96890082095600005</c:v>
                </c:pt>
                <c:pt idx="263">
                  <c:v>-0.96997632911999998</c:v>
                </c:pt>
                <c:pt idx="264">
                  <c:v>-0.97371108522500005</c:v>
                </c:pt>
                <c:pt idx="265">
                  <c:v>-0.97408221523100003</c:v>
                </c:pt>
                <c:pt idx="266">
                  <c:v>-0.97566280483300005</c:v>
                </c:pt>
                <c:pt idx="267">
                  <c:v>-0.97743561085599995</c:v>
                </c:pt>
                <c:pt idx="268">
                  <c:v>-0.98227376334000005</c:v>
                </c:pt>
                <c:pt idx="269">
                  <c:v>-0.98140962827</c:v>
                </c:pt>
                <c:pt idx="270">
                  <c:v>-0.98681199278099996</c:v>
                </c:pt>
                <c:pt idx="271">
                  <c:v>-0.98819246836700003</c:v>
                </c:pt>
                <c:pt idx="272">
                  <c:v>-0.98777323582900001</c:v>
                </c:pt>
                <c:pt idx="273">
                  <c:v>-0.99296658704399998</c:v>
                </c:pt>
                <c:pt idx="274">
                  <c:v>-0.99638694945999995</c:v>
                </c:pt>
                <c:pt idx="275">
                  <c:v>-0.99769905149100002</c:v>
                </c:pt>
                <c:pt idx="276">
                  <c:v>-0.99717086332399996</c:v>
                </c:pt>
                <c:pt idx="277">
                  <c:v>-1.0043405407899999</c:v>
                </c:pt>
                <c:pt idx="278">
                  <c:v>-0.99902022120300005</c:v>
                </c:pt>
                <c:pt idx="279">
                  <c:v>-1.00723925997</c:v>
                </c:pt>
                <c:pt idx="280">
                  <c:v>-1.0090101060000001</c:v>
                </c:pt>
                <c:pt idx="281">
                  <c:v>-1.00664999669</c:v>
                </c:pt>
                <c:pt idx="282">
                  <c:v>-1.0127699370500001</c:v>
                </c:pt>
                <c:pt idx="283">
                  <c:v>-1.01456629957</c:v>
                </c:pt>
                <c:pt idx="284">
                  <c:v>-1.0183183581099999</c:v>
                </c:pt>
                <c:pt idx="285">
                  <c:v>-1.01881105212</c:v>
                </c:pt>
                <c:pt idx="286">
                  <c:v>-1.02309841012</c:v>
                </c:pt>
                <c:pt idx="287">
                  <c:v>-1.0261307528500001</c:v>
                </c:pt>
                <c:pt idx="288">
                  <c:v>-1.02789350304</c:v>
                </c:pt>
                <c:pt idx="289">
                  <c:v>-1.03112962883</c:v>
                </c:pt>
                <c:pt idx="290">
                  <c:v>-1.0337367335000001</c:v>
                </c:pt>
                <c:pt idx="291">
                  <c:v>-1.03624430718</c:v>
                </c:pt>
                <c:pt idx="292">
                  <c:v>-1.03635601059</c:v>
                </c:pt>
                <c:pt idx="293">
                  <c:v>-1.04167676652</c:v>
                </c:pt>
                <c:pt idx="294">
                  <c:v>-1.0419484291000001</c:v>
                </c:pt>
                <c:pt idx="295">
                  <c:v>-1.0439002468</c:v>
                </c:pt>
                <c:pt idx="296">
                  <c:v>-1.0516546061300001</c:v>
                </c:pt>
                <c:pt idx="297">
                  <c:v>-1.0492435253000001</c:v>
                </c:pt>
                <c:pt idx="298">
                  <c:v>-1.05277711936</c:v>
                </c:pt>
                <c:pt idx="299">
                  <c:v>-1.05868346965</c:v>
                </c:pt>
                <c:pt idx="300">
                  <c:v>-1.0598967959200001</c:v>
                </c:pt>
                <c:pt idx="301">
                  <c:v>-1.0576669194799999</c:v>
                </c:pt>
                <c:pt idx="302">
                  <c:v>-1.0631815368499999</c:v>
                </c:pt>
                <c:pt idx="303">
                  <c:v>-1.06485031878</c:v>
                </c:pt>
                <c:pt idx="304">
                  <c:v>-1.06359550349</c:v>
                </c:pt>
                <c:pt idx="305">
                  <c:v>-1.0675048042099999</c:v>
                </c:pt>
                <c:pt idx="306">
                  <c:v>-1.06811764415</c:v>
                </c:pt>
                <c:pt idx="307">
                  <c:v>-1.07044980204</c:v>
                </c:pt>
                <c:pt idx="308">
                  <c:v>-1.0720189530999999</c:v>
                </c:pt>
                <c:pt idx="309">
                  <c:v>-1.07505498007</c:v>
                </c:pt>
                <c:pt idx="310">
                  <c:v>-1.0776569176399999</c:v>
                </c:pt>
                <c:pt idx="311">
                  <c:v>-1.08094925513</c:v>
                </c:pt>
                <c:pt idx="312">
                  <c:v>-1.0790524799900001</c:v>
                </c:pt>
                <c:pt idx="313">
                  <c:v>-1.07983463646</c:v>
                </c:pt>
                <c:pt idx="314">
                  <c:v>-1.0808488026800001</c:v>
                </c:pt>
                <c:pt idx="315">
                  <c:v>-1.0842763100999999</c:v>
                </c:pt>
                <c:pt idx="316">
                  <c:v>-1.08598448997</c:v>
                </c:pt>
                <c:pt idx="317">
                  <c:v>-1.0913514101499999</c:v>
                </c:pt>
                <c:pt idx="318">
                  <c:v>-1.08908582257</c:v>
                </c:pt>
                <c:pt idx="319">
                  <c:v>-1.0906517737799999</c:v>
                </c:pt>
                <c:pt idx="320">
                  <c:v>-1.0934162277399999</c:v>
                </c:pt>
                <c:pt idx="321">
                  <c:v>-1.09472712339</c:v>
                </c:pt>
                <c:pt idx="322">
                  <c:v>-1.09847637587</c:v>
                </c:pt>
                <c:pt idx="323">
                  <c:v>-1.1018224643100001</c:v>
                </c:pt>
                <c:pt idx="324">
                  <c:v>-1.1023219976800001</c:v>
                </c:pt>
                <c:pt idx="325">
                  <c:v>-1.1043756663099999</c:v>
                </c:pt>
                <c:pt idx="326">
                  <c:v>-1.10447100816</c:v>
                </c:pt>
                <c:pt idx="327">
                  <c:v>-1.1049067617099999</c:v>
                </c:pt>
                <c:pt idx="328">
                  <c:v>-1.1070595640300001</c:v>
                </c:pt>
                <c:pt idx="329">
                  <c:v>-1.10943015949</c:v>
                </c:pt>
                <c:pt idx="330">
                  <c:v>-1.1112348080700001</c:v>
                </c:pt>
                <c:pt idx="331">
                  <c:v>-1.11403179672</c:v>
                </c:pt>
                <c:pt idx="332">
                  <c:v>-1.11491583611</c:v>
                </c:pt>
                <c:pt idx="333">
                  <c:v>-1.1172184404600001</c:v>
                </c:pt>
                <c:pt idx="334">
                  <c:v>-1.1199781582999999</c:v>
                </c:pt>
                <c:pt idx="335">
                  <c:v>-1.1222690720299999</c:v>
                </c:pt>
                <c:pt idx="336">
                  <c:v>-1.1216318915700001</c:v>
                </c:pt>
                <c:pt idx="337">
                  <c:v>-1.1218123423099999</c:v>
                </c:pt>
                <c:pt idx="338">
                  <c:v>-1.1280788423000001</c:v>
                </c:pt>
                <c:pt idx="339">
                  <c:v>-1.1270895166599999</c:v>
                </c:pt>
                <c:pt idx="340">
                  <c:v>-1.12864807188</c:v>
                </c:pt>
                <c:pt idx="341">
                  <c:v>-1.1334764664799999</c:v>
                </c:pt>
                <c:pt idx="342">
                  <c:v>-1.133148786</c:v>
                </c:pt>
                <c:pt idx="343">
                  <c:v>-1.13607391061</c:v>
                </c:pt>
                <c:pt idx="344">
                  <c:v>-1.13638858524</c:v>
                </c:pt>
                <c:pt idx="345">
                  <c:v>-1.13892428702</c:v>
                </c:pt>
                <c:pt idx="346">
                  <c:v>-1.14266919682</c:v>
                </c:pt>
                <c:pt idx="347">
                  <c:v>-1.1442650122</c:v>
                </c:pt>
                <c:pt idx="348">
                  <c:v>-1.1464523658600001</c:v>
                </c:pt>
                <c:pt idx="349">
                  <c:v>-1.1483283795699999</c:v>
                </c:pt>
                <c:pt idx="350">
                  <c:v>-1.1495081070099999</c:v>
                </c:pt>
                <c:pt idx="351">
                  <c:v>-1.15132042806</c:v>
                </c:pt>
                <c:pt idx="352">
                  <c:v>-1.15339615683</c:v>
                </c:pt>
                <c:pt idx="353">
                  <c:v>-1.1556821878300001</c:v>
                </c:pt>
                <c:pt idx="354">
                  <c:v>-1.1576800094599999</c:v>
                </c:pt>
                <c:pt idx="355">
                  <c:v>-1.1600685795200001</c:v>
                </c:pt>
                <c:pt idx="356">
                  <c:v>-1.1632523263900001</c:v>
                </c:pt>
                <c:pt idx="357">
                  <c:v>-1.1624933077299999</c:v>
                </c:pt>
                <c:pt idx="358">
                  <c:v>-1.16300697751</c:v>
                </c:pt>
                <c:pt idx="359">
                  <c:v>-1.16493139804</c:v>
                </c:pt>
                <c:pt idx="360">
                  <c:v>-1.1668531922900001</c:v>
                </c:pt>
                <c:pt idx="361">
                  <c:v>-1.1695453146799999</c:v>
                </c:pt>
                <c:pt idx="362">
                  <c:v>-1.1724993021800001</c:v>
                </c:pt>
                <c:pt idx="363">
                  <c:v>-1.17081697023</c:v>
                </c:pt>
                <c:pt idx="364">
                  <c:v>-1.1727883018800001</c:v>
                </c:pt>
                <c:pt idx="365">
                  <c:v>-1.1763494239800001</c:v>
                </c:pt>
                <c:pt idx="366">
                  <c:v>-1.1759730371999999</c:v>
                </c:pt>
                <c:pt idx="367">
                  <c:v>-1.1761580465699999</c:v>
                </c:pt>
                <c:pt idx="368">
                  <c:v>-1.17865697775</c:v>
                </c:pt>
                <c:pt idx="369">
                  <c:v>-1.1793983666700001</c:v>
                </c:pt>
                <c:pt idx="370">
                  <c:v>-1.17954038346</c:v>
                </c:pt>
                <c:pt idx="371">
                  <c:v>-1.1806724533099999</c:v>
                </c:pt>
                <c:pt idx="372">
                  <c:v>-1.1833815185300001</c:v>
                </c:pt>
                <c:pt idx="373">
                  <c:v>-1.1830683660600001</c:v>
                </c:pt>
                <c:pt idx="374">
                  <c:v>-1.1847133806000001</c:v>
                </c:pt>
                <c:pt idx="375">
                  <c:v>-1.1865458414000001</c:v>
                </c:pt>
                <c:pt idx="376">
                  <c:v>-1.1902694418199999</c:v>
                </c:pt>
                <c:pt idx="377">
                  <c:v>-1.19258548303</c:v>
                </c:pt>
                <c:pt idx="378">
                  <c:v>-1.19245574589</c:v>
                </c:pt>
                <c:pt idx="379">
                  <c:v>-1.1913318150700001</c:v>
                </c:pt>
                <c:pt idx="380">
                  <c:v>-1.19406027751</c:v>
                </c:pt>
                <c:pt idx="381">
                  <c:v>-1.1972698193</c:v>
                </c:pt>
                <c:pt idx="382">
                  <c:v>-1.1992126947199999</c:v>
                </c:pt>
                <c:pt idx="383">
                  <c:v>-1.1987208062000001</c:v>
                </c:pt>
                <c:pt idx="384">
                  <c:v>-1.1985469390000001</c:v>
                </c:pt>
                <c:pt idx="385">
                  <c:v>-1.2006613771300001</c:v>
                </c:pt>
                <c:pt idx="386">
                  <c:v>-1.2026167135400001</c:v>
                </c:pt>
                <c:pt idx="387">
                  <c:v>-1.20200263061</c:v>
                </c:pt>
                <c:pt idx="388">
                  <c:v>-1.2043781357200001</c:v>
                </c:pt>
                <c:pt idx="389">
                  <c:v>-1.20484603961</c:v>
                </c:pt>
                <c:pt idx="390">
                  <c:v>-1.20531004732</c:v>
                </c:pt>
                <c:pt idx="391">
                  <c:v>-1.2045334594699999</c:v>
                </c:pt>
                <c:pt idx="392">
                  <c:v>-1.20780809366</c:v>
                </c:pt>
                <c:pt idx="393">
                  <c:v>-1.2097553483000001</c:v>
                </c:pt>
                <c:pt idx="394">
                  <c:v>-1.21320139506</c:v>
                </c:pt>
                <c:pt idx="395">
                  <c:v>-1.2123853342599999</c:v>
                </c:pt>
                <c:pt idx="396">
                  <c:v>-1.2117041076999999</c:v>
                </c:pt>
                <c:pt idx="397">
                  <c:v>-1.2166683710199999</c:v>
                </c:pt>
                <c:pt idx="398">
                  <c:v>-1.21832486469</c:v>
                </c:pt>
                <c:pt idx="399">
                  <c:v>-1.2162886188699999</c:v>
                </c:pt>
                <c:pt idx="400">
                  <c:v>-1.21881990334</c:v>
                </c:pt>
                <c:pt idx="401">
                  <c:v>-1.2229476540899999</c:v>
                </c:pt>
                <c:pt idx="402">
                  <c:v>-1.2219560705000001</c:v>
                </c:pt>
                <c:pt idx="403">
                  <c:v>-1.2260435867599999</c:v>
                </c:pt>
                <c:pt idx="404">
                  <c:v>-1.2267448936500001</c:v>
                </c:pt>
                <c:pt idx="405">
                  <c:v>-1.2294813223000001</c:v>
                </c:pt>
                <c:pt idx="406">
                  <c:v>-1.2304433537899999</c:v>
                </c:pt>
                <c:pt idx="407">
                  <c:v>-1.2315437205899999</c:v>
                </c:pt>
                <c:pt idx="408">
                  <c:v>-1.2321905640999999</c:v>
                </c:pt>
                <c:pt idx="409">
                  <c:v>-1.2341257913899999</c:v>
                </c:pt>
                <c:pt idx="410">
                  <c:v>-1.2381233093499999</c:v>
                </c:pt>
                <c:pt idx="411">
                  <c:v>-1.23582353036</c:v>
                </c:pt>
                <c:pt idx="412">
                  <c:v>-1.23990850985</c:v>
                </c:pt>
                <c:pt idx="413">
                  <c:v>-1.24337990642</c:v>
                </c:pt>
                <c:pt idx="414">
                  <c:v>-1.2455121636199999</c:v>
                </c:pt>
                <c:pt idx="415">
                  <c:v>-1.24265909768</c:v>
                </c:pt>
                <c:pt idx="416">
                  <c:v>-1.2461079828099999</c:v>
                </c:pt>
                <c:pt idx="417">
                  <c:v>-1.2478937137199999</c:v>
                </c:pt>
                <c:pt idx="418">
                  <c:v>-1.25152257136</c:v>
                </c:pt>
                <c:pt idx="419">
                  <c:v>-1.25189434833</c:v>
                </c:pt>
                <c:pt idx="420">
                  <c:v>-1.25462998742</c:v>
                </c:pt>
                <c:pt idx="421">
                  <c:v>-1.2529467868399999</c:v>
                </c:pt>
                <c:pt idx="422">
                  <c:v>-1.2537857186000001</c:v>
                </c:pt>
                <c:pt idx="423">
                  <c:v>-1.25516311278</c:v>
                </c:pt>
                <c:pt idx="424">
                  <c:v>-1.2541086110299999</c:v>
                </c:pt>
                <c:pt idx="425">
                  <c:v>-1.2583265238400001</c:v>
                </c:pt>
                <c:pt idx="426">
                  <c:v>-1.2597334418999999</c:v>
                </c:pt>
                <c:pt idx="427">
                  <c:v>-1.25985756077</c:v>
                </c:pt>
                <c:pt idx="428">
                  <c:v>-1.2609607786000001</c:v>
                </c:pt>
                <c:pt idx="429">
                  <c:v>-1.2619237532800001</c:v>
                </c:pt>
                <c:pt idx="430">
                  <c:v>-1.26429379782</c:v>
                </c:pt>
                <c:pt idx="431">
                  <c:v>-1.2684430978300001</c:v>
                </c:pt>
                <c:pt idx="432">
                  <c:v>-1.2660765350600001</c:v>
                </c:pt>
                <c:pt idx="433">
                  <c:v>-1.2698756599000001</c:v>
                </c:pt>
                <c:pt idx="434">
                  <c:v>-1.2731137057999999</c:v>
                </c:pt>
                <c:pt idx="435">
                  <c:v>-1.2720810392899999</c:v>
                </c:pt>
                <c:pt idx="436">
                  <c:v>-1.2739123107600001</c:v>
                </c:pt>
                <c:pt idx="437">
                  <c:v>-1.2736169607000001</c:v>
                </c:pt>
                <c:pt idx="438">
                  <c:v>-1.27707141516</c:v>
                </c:pt>
                <c:pt idx="439">
                  <c:v>-1.27764702207</c:v>
                </c:pt>
                <c:pt idx="440">
                  <c:v>-1.2793757288900001</c:v>
                </c:pt>
                <c:pt idx="441">
                  <c:v>-1.28175848104</c:v>
                </c:pt>
                <c:pt idx="442">
                  <c:v>-1.2835200313499999</c:v>
                </c:pt>
                <c:pt idx="443">
                  <c:v>-1.2822799202099999</c:v>
                </c:pt>
                <c:pt idx="444">
                  <c:v>-1.28392335212</c:v>
                </c:pt>
                <c:pt idx="445">
                  <c:v>-1.2843207990700001</c:v>
                </c:pt>
                <c:pt idx="446">
                  <c:v>-1.2858564962700001</c:v>
                </c:pt>
                <c:pt idx="447">
                  <c:v>-1.28721436086</c:v>
                </c:pt>
                <c:pt idx="448">
                  <c:v>-1.28560082078</c:v>
                </c:pt>
                <c:pt idx="449">
                  <c:v>-1.2876827340999999</c:v>
                </c:pt>
                <c:pt idx="450">
                  <c:v>-1.2892513597099999</c:v>
                </c:pt>
                <c:pt idx="451">
                  <c:v>-1.28998452887</c:v>
                </c:pt>
                <c:pt idx="452">
                  <c:v>-1.2899146214099999</c:v>
                </c:pt>
                <c:pt idx="453">
                  <c:v>-1.29462353014</c:v>
                </c:pt>
                <c:pt idx="454">
                  <c:v>-1.29323126544</c:v>
                </c:pt>
                <c:pt idx="455">
                  <c:v>-1.29439036574</c:v>
                </c:pt>
                <c:pt idx="456">
                  <c:v>-1.2981979672499999</c:v>
                </c:pt>
                <c:pt idx="457">
                  <c:v>-1.2988342604900001</c:v>
                </c:pt>
                <c:pt idx="458">
                  <c:v>-1.29700635087</c:v>
                </c:pt>
                <c:pt idx="459">
                  <c:v>-1.3031161879199999</c:v>
                </c:pt>
                <c:pt idx="460">
                  <c:v>-1.3013786627399999</c:v>
                </c:pt>
                <c:pt idx="461">
                  <c:v>-1.3043482099000001</c:v>
                </c:pt>
                <c:pt idx="462">
                  <c:v>-1.30083530324</c:v>
                </c:pt>
                <c:pt idx="463">
                  <c:v>-1.3066034367499999</c:v>
                </c:pt>
                <c:pt idx="464">
                  <c:v>-1.30603305673</c:v>
                </c:pt>
                <c:pt idx="465">
                  <c:v>-1.3052888325600001</c:v>
                </c:pt>
                <c:pt idx="466">
                  <c:v>-1.3078532442599999</c:v>
                </c:pt>
                <c:pt idx="467">
                  <c:v>-1.31159020649</c:v>
                </c:pt>
                <c:pt idx="468">
                  <c:v>-1.3111578213299999</c:v>
                </c:pt>
                <c:pt idx="469">
                  <c:v>-1.31047123436</c:v>
                </c:pt>
                <c:pt idx="470">
                  <c:v>-1.31570699303</c:v>
                </c:pt>
                <c:pt idx="471">
                  <c:v>-1.3166845816699999</c:v>
                </c:pt>
                <c:pt idx="472">
                  <c:v>-1.3140090357800001</c:v>
                </c:pt>
                <c:pt idx="473">
                  <c:v>-1.3171939663700001</c:v>
                </c:pt>
                <c:pt idx="474">
                  <c:v>-1.3178785240199999</c:v>
                </c:pt>
                <c:pt idx="475">
                  <c:v>-1.32252954088</c:v>
                </c:pt>
                <c:pt idx="476">
                  <c:v>-1.32219378749</c:v>
                </c:pt>
                <c:pt idx="477">
                  <c:v>-1.32427634877</c:v>
                </c:pt>
                <c:pt idx="478">
                  <c:v>-1.3247675671000001</c:v>
                </c:pt>
                <c:pt idx="479">
                  <c:v>-1.3275250313</c:v>
                </c:pt>
                <c:pt idx="480">
                  <c:v>-1.32946264775</c:v>
                </c:pt>
                <c:pt idx="481">
                  <c:v>-1.3277168932200001</c:v>
                </c:pt>
                <c:pt idx="482">
                  <c:v>-1.3347300882799999</c:v>
                </c:pt>
                <c:pt idx="483">
                  <c:v>-1.3330310675299999</c:v>
                </c:pt>
                <c:pt idx="484">
                  <c:v>-1.3331254209900001</c:v>
                </c:pt>
                <c:pt idx="485">
                  <c:v>-1.3380900846299999</c:v>
                </c:pt>
                <c:pt idx="486">
                  <c:v>-1.3397321072899999</c:v>
                </c:pt>
                <c:pt idx="487">
                  <c:v>-1.3404002478099999</c:v>
                </c:pt>
                <c:pt idx="488">
                  <c:v>-1.3381358349700001</c:v>
                </c:pt>
                <c:pt idx="489">
                  <c:v>-1.34280450531</c:v>
                </c:pt>
                <c:pt idx="490">
                  <c:v>-1.34388528964</c:v>
                </c:pt>
                <c:pt idx="491">
                  <c:v>-1.34682808147</c:v>
                </c:pt>
                <c:pt idx="492">
                  <c:v>-1.3471694543599999</c:v>
                </c:pt>
                <c:pt idx="493">
                  <c:v>-1.3484050027000001</c:v>
                </c:pt>
                <c:pt idx="494">
                  <c:v>-1.3489979491099999</c:v>
                </c:pt>
                <c:pt idx="495">
                  <c:v>-1.35087637836</c:v>
                </c:pt>
                <c:pt idx="496">
                  <c:v>-1.3532710484899999</c:v>
                </c:pt>
                <c:pt idx="497">
                  <c:v>-1.3537890797600001</c:v>
                </c:pt>
                <c:pt idx="498">
                  <c:v>-1.35490259249</c:v>
                </c:pt>
                <c:pt idx="499">
                  <c:v>-1.3575681394800001</c:v>
                </c:pt>
                <c:pt idx="500">
                  <c:v>-1.3591428370500001</c:v>
                </c:pt>
                <c:pt idx="501">
                  <c:v>-1.3633693089600001</c:v>
                </c:pt>
                <c:pt idx="502">
                  <c:v>-1.3625992850199999</c:v>
                </c:pt>
                <c:pt idx="503">
                  <c:v>-1.36326238383</c:v>
                </c:pt>
                <c:pt idx="504">
                  <c:v>-1.3621673962700001</c:v>
                </c:pt>
                <c:pt idx="505">
                  <c:v>-1.36517941164</c:v>
                </c:pt>
                <c:pt idx="506">
                  <c:v>-1.36600817314</c:v>
                </c:pt>
                <c:pt idx="507">
                  <c:v>-1.3651640943800001</c:v>
                </c:pt>
                <c:pt idx="508">
                  <c:v>-1.3690569421000001</c:v>
                </c:pt>
                <c:pt idx="509">
                  <c:v>-1.3685119001499999</c:v>
                </c:pt>
                <c:pt idx="510">
                  <c:v>-1.3710033909199999</c:v>
                </c:pt>
                <c:pt idx="511">
                  <c:v>-1.3771083637899999</c:v>
                </c:pt>
                <c:pt idx="512">
                  <c:v>-1.3733183152999999</c:v>
                </c:pt>
                <c:pt idx="513">
                  <c:v>-1.3786237375899999</c:v>
                </c:pt>
                <c:pt idx="514">
                  <c:v>-1.3779244124200001</c:v>
                </c:pt>
                <c:pt idx="515">
                  <c:v>-1.37793497414</c:v>
                </c:pt>
                <c:pt idx="516">
                  <c:v>-1.3783537558000001</c:v>
                </c:pt>
                <c:pt idx="517">
                  <c:v>-1.3859009716399999</c:v>
                </c:pt>
                <c:pt idx="518">
                  <c:v>-1.3820524890599999</c:v>
                </c:pt>
                <c:pt idx="519">
                  <c:v>-1.38384209672</c:v>
                </c:pt>
                <c:pt idx="520">
                  <c:v>-1.3850686669200001</c:v>
                </c:pt>
                <c:pt idx="521">
                  <c:v>-1.3861263023699999</c:v>
                </c:pt>
                <c:pt idx="522">
                  <c:v>-1.38851439098</c:v>
                </c:pt>
                <c:pt idx="523">
                  <c:v>-1.3876039867900001</c:v>
                </c:pt>
                <c:pt idx="524">
                  <c:v>-1.3911546107799999</c:v>
                </c:pt>
                <c:pt idx="525">
                  <c:v>-1.3922719208600001</c:v>
                </c:pt>
                <c:pt idx="526">
                  <c:v>-1.3926819231000001</c:v>
                </c:pt>
                <c:pt idx="527">
                  <c:v>-1.3952152929199999</c:v>
                </c:pt>
                <c:pt idx="528">
                  <c:v>-1.39519873845</c:v>
                </c:pt>
                <c:pt idx="529">
                  <c:v>-1.3983268654800001</c:v>
                </c:pt>
                <c:pt idx="530">
                  <c:v>-1.3953762859300001</c:v>
                </c:pt>
                <c:pt idx="531">
                  <c:v>-1.3979868236699999</c:v>
                </c:pt>
                <c:pt idx="532">
                  <c:v>-1.39914786804</c:v>
                </c:pt>
                <c:pt idx="533">
                  <c:v>-1.39848475305</c:v>
                </c:pt>
                <c:pt idx="534">
                  <c:v>-1.4018445875100001</c:v>
                </c:pt>
                <c:pt idx="535">
                  <c:v>-1.40210943386</c:v>
                </c:pt>
                <c:pt idx="536">
                  <c:v>-1.4033856914</c:v>
                </c:pt>
                <c:pt idx="537">
                  <c:v>-1.4024705746699999</c:v>
                </c:pt>
                <c:pt idx="538">
                  <c:v>-1.4040923540100001</c:v>
                </c:pt>
                <c:pt idx="539">
                  <c:v>-1.40555117927</c:v>
                </c:pt>
                <c:pt idx="540">
                  <c:v>-1.40842248755</c:v>
                </c:pt>
                <c:pt idx="541">
                  <c:v>-1.40952701645</c:v>
                </c:pt>
                <c:pt idx="542">
                  <c:v>-1.41080036375</c:v>
                </c:pt>
                <c:pt idx="543">
                  <c:v>-1.4108160788699999</c:v>
                </c:pt>
                <c:pt idx="544">
                  <c:v>-1.41279652644</c:v>
                </c:pt>
                <c:pt idx="545">
                  <c:v>-1.41369606913</c:v>
                </c:pt>
                <c:pt idx="546">
                  <c:v>-1.4142326219700001</c:v>
                </c:pt>
                <c:pt idx="547">
                  <c:v>-1.4165301351699999</c:v>
                </c:pt>
                <c:pt idx="548">
                  <c:v>-1.4180600080800001</c:v>
                </c:pt>
                <c:pt idx="549">
                  <c:v>-1.41822509031</c:v>
                </c:pt>
                <c:pt idx="550">
                  <c:v>-1.4185720000099999</c:v>
                </c:pt>
                <c:pt idx="551">
                  <c:v>-1.4174850021400001</c:v>
                </c:pt>
                <c:pt idx="552">
                  <c:v>-1.42152939679</c:v>
                </c:pt>
                <c:pt idx="553">
                  <c:v>-1.42432700101</c:v>
                </c:pt>
                <c:pt idx="554">
                  <c:v>-1.42468586213</c:v>
                </c:pt>
                <c:pt idx="555">
                  <c:v>-1.42140438793</c:v>
                </c:pt>
                <c:pt idx="556">
                  <c:v>-1.42458102265</c:v>
                </c:pt>
                <c:pt idx="557">
                  <c:v>-1.4296087185899999</c:v>
                </c:pt>
                <c:pt idx="558">
                  <c:v>-1.4273860863400001</c:v>
                </c:pt>
                <c:pt idx="559">
                  <c:v>-1.4297125899300001</c:v>
                </c:pt>
                <c:pt idx="560">
                  <c:v>-1.43187743378</c:v>
                </c:pt>
                <c:pt idx="561">
                  <c:v>-1.4330178333000001</c:v>
                </c:pt>
                <c:pt idx="562">
                  <c:v>-1.43170946495</c:v>
                </c:pt>
                <c:pt idx="563">
                  <c:v>-1.4319850307399999</c:v>
                </c:pt>
                <c:pt idx="564">
                  <c:v>-1.43537568044</c:v>
                </c:pt>
                <c:pt idx="565">
                  <c:v>-1.4366431362000001</c:v>
                </c:pt>
                <c:pt idx="566">
                  <c:v>-1.4400743209</c:v>
                </c:pt>
                <c:pt idx="567">
                  <c:v>-1.44036127426</c:v>
                </c:pt>
                <c:pt idx="568">
                  <c:v>-1.4392487673400001</c:v>
                </c:pt>
                <c:pt idx="569">
                  <c:v>-1.44537744961</c:v>
                </c:pt>
                <c:pt idx="570">
                  <c:v>-1.44546219333</c:v>
                </c:pt>
                <c:pt idx="571">
                  <c:v>-1.4454195512500001</c:v>
                </c:pt>
                <c:pt idx="572">
                  <c:v>-1.4469482945300001</c:v>
                </c:pt>
                <c:pt idx="573">
                  <c:v>-1.44656612045</c:v>
                </c:pt>
                <c:pt idx="574">
                  <c:v>-1.4485541207399999</c:v>
                </c:pt>
                <c:pt idx="575">
                  <c:v>-1.4507947294900001</c:v>
                </c:pt>
                <c:pt idx="576">
                  <c:v>-1.45258987104</c:v>
                </c:pt>
                <c:pt idx="577">
                  <c:v>-1.4512678959400001</c:v>
                </c:pt>
                <c:pt idx="578">
                  <c:v>-1.4533215052399999</c:v>
                </c:pt>
                <c:pt idx="579">
                  <c:v>-1.45689032432</c:v>
                </c:pt>
                <c:pt idx="580">
                  <c:v>-1.45396137983</c:v>
                </c:pt>
                <c:pt idx="581">
                  <c:v>-1.45880592458</c:v>
                </c:pt>
                <c:pt idx="582">
                  <c:v>-1.46045423179</c:v>
                </c:pt>
                <c:pt idx="583">
                  <c:v>-1.4569551222399999</c:v>
                </c:pt>
                <c:pt idx="584">
                  <c:v>-1.4621698778400001</c:v>
                </c:pt>
                <c:pt idx="585">
                  <c:v>-1.4644595817299999</c:v>
                </c:pt>
                <c:pt idx="586">
                  <c:v>-1.4659263276900001</c:v>
                </c:pt>
                <c:pt idx="587">
                  <c:v>-1.4662165657899999</c:v>
                </c:pt>
                <c:pt idx="588">
                  <c:v>-1.4636276718400001</c:v>
                </c:pt>
                <c:pt idx="589">
                  <c:v>-1.46481822818</c:v>
                </c:pt>
                <c:pt idx="590">
                  <c:v>-1.4682664938500001</c:v>
                </c:pt>
                <c:pt idx="591">
                  <c:v>-1.4700222163600001</c:v>
                </c:pt>
                <c:pt idx="592">
                  <c:v>-1.4701753581499999</c:v>
                </c:pt>
                <c:pt idx="593">
                  <c:v>-1.4719323880399999</c:v>
                </c:pt>
                <c:pt idx="594">
                  <c:v>-1.4768266425400001</c:v>
                </c:pt>
                <c:pt idx="595">
                  <c:v>-1.4745295817499999</c:v>
                </c:pt>
                <c:pt idx="596">
                  <c:v>-1.47625624395</c:v>
                </c:pt>
                <c:pt idx="597">
                  <c:v>-1.47733267838</c:v>
                </c:pt>
                <c:pt idx="598">
                  <c:v>-1.48038145731</c:v>
                </c:pt>
                <c:pt idx="599">
                  <c:v>-1.48455743805</c:v>
                </c:pt>
                <c:pt idx="600">
                  <c:v>-1.48324322219</c:v>
                </c:pt>
                <c:pt idx="601">
                  <c:v>-1.48376150052</c:v>
                </c:pt>
                <c:pt idx="602">
                  <c:v>-1.4808641785500001</c:v>
                </c:pt>
                <c:pt idx="603">
                  <c:v>-1.4854858522500001</c:v>
                </c:pt>
                <c:pt idx="604">
                  <c:v>-1.4890529601</c:v>
                </c:pt>
                <c:pt idx="605">
                  <c:v>-1.48756829772</c:v>
                </c:pt>
                <c:pt idx="606">
                  <c:v>-1.4871528136300001</c:v>
                </c:pt>
                <c:pt idx="607">
                  <c:v>-1.49135500264</c:v>
                </c:pt>
                <c:pt idx="608">
                  <c:v>-1.49094780477</c:v>
                </c:pt>
                <c:pt idx="609">
                  <c:v>-1.49197605716</c:v>
                </c:pt>
                <c:pt idx="610">
                  <c:v>-1.4903076933199999</c:v>
                </c:pt>
                <c:pt idx="611">
                  <c:v>-1.49261132806</c:v>
                </c:pt>
                <c:pt idx="612">
                  <c:v>-1.4940244674200001</c:v>
                </c:pt>
                <c:pt idx="613">
                  <c:v>-1.4997687694299999</c:v>
                </c:pt>
                <c:pt idx="614">
                  <c:v>-1.49744858664</c:v>
                </c:pt>
                <c:pt idx="615">
                  <c:v>-1.4969638732599999</c:v>
                </c:pt>
                <c:pt idx="616">
                  <c:v>-1.50152086185</c:v>
                </c:pt>
                <c:pt idx="617">
                  <c:v>-1.5001752098700001</c:v>
                </c:pt>
                <c:pt idx="618">
                  <c:v>-1.5061850139599999</c:v>
                </c:pt>
                <c:pt idx="619">
                  <c:v>-1.5060771364400001</c:v>
                </c:pt>
                <c:pt idx="620">
                  <c:v>-1.5074306313900001</c:v>
                </c:pt>
                <c:pt idx="621">
                  <c:v>-1.5029683970500001</c:v>
                </c:pt>
                <c:pt idx="622">
                  <c:v>-1.5032816228600001</c:v>
                </c:pt>
                <c:pt idx="623">
                  <c:v>-1.50834419207</c:v>
                </c:pt>
                <c:pt idx="624">
                  <c:v>-1.5098932095299999</c:v>
                </c:pt>
                <c:pt idx="625">
                  <c:v>-1.51135919676</c:v>
                </c:pt>
                <c:pt idx="626">
                  <c:v>-1.51343063222</c:v>
                </c:pt>
                <c:pt idx="627">
                  <c:v>-1.5119439772200001</c:v>
                </c:pt>
                <c:pt idx="628">
                  <c:v>-1.51293018963</c:v>
                </c:pt>
                <c:pt idx="629">
                  <c:v>-1.51684900893</c:v>
                </c:pt>
                <c:pt idx="630">
                  <c:v>-1.5184470085399999</c:v>
                </c:pt>
                <c:pt idx="631">
                  <c:v>-1.51605048939</c:v>
                </c:pt>
                <c:pt idx="632">
                  <c:v>-1.51759858734</c:v>
                </c:pt>
                <c:pt idx="633">
                  <c:v>-1.51779716062</c:v>
                </c:pt>
                <c:pt idx="634">
                  <c:v>-1.5201250828399999</c:v>
                </c:pt>
                <c:pt idx="635">
                  <c:v>-1.5204954279</c:v>
                </c:pt>
                <c:pt idx="636">
                  <c:v>-1.52243662058</c:v>
                </c:pt>
                <c:pt idx="637">
                  <c:v>-1.51927853553</c:v>
                </c:pt>
                <c:pt idx="638">
                  <c:v>-1.5231053907000001</c:v>
                </c:pt>
                <c:pt idx="639">
                  <c:v>-1.52464407688</c:v>
                </c:pt>
                <c:pt idx="640">
                  <c:v>-1.52352329302</c:v>
                </c:pt>
                <c:pt idx="641">
                  <c:v>-1.5294871830700001</c:v>
                </c:pt>
                <c:pt idx="642">
                  <c:v>-1.5291306500599999</c:v>
                </c:pt>
                <c:pt idx="643">
                  <c:v>-1.5270784610399999</c:v>
                </c:pt>
                <c:pt idx="644">
                  <c:v>-1.5308713410499999</c:v>
                </c:pt>
                <c:pt idx="645">
                  <c:v>-1.53244360367</c:v>
                </c:pt>
                <c:pt idx="646">
                  <c:v>-1.5337899020100001</c:v>
                </c:pt>
                <c:pt idx="647">
                  <c:v>-1.5325690561300001</c:v>
                </c:pt>
                <c:pt idx="648">
                  <c:v>-1.5358096083099999</c:v>
                </c:pt>
                <c:pt idx="649">
                  <c:v>-1.53697098266</c:v>
                </c:pt>
                <c:pt idx="650">
                  <c:v>-1.5338306393900001</c:v>
                </c:pt>
                <c:pt idx="651">
                  <c:v>-1.53784324318</c:v>
                </c:pt>
                <c:pt idx="652">
                  <c:v>-1.5382391440200001</c:v>
                </c:pt>
                <c:pt idx="653">
                  <c:v>-1.5386596124</c:v>
                </c:pt>
                <c:pt idx="654">
                  <c:v>-1.54263781247</c:v>
                </c:pt>
                <c:pt idx="655">
                  <c:v>-1.5424576356999999</c:v>
                </c:pt>
                <c:pt idx="656">
                  <c:v>-1.5409442223400001</c:v>
                </c:pt>
                <c:pt idx="657">
                  <c:v>-1.5458436250800001</c:v>
                </c:pt>
                <c:pt idx="658">
                  <c:v>-1.5446856704</c:v>
                </c:pt>
                <c:pt idx="659">
                  <c:v>-1.54551793332</c:v>
                </c:pt>
                <c:pt idx="660">
                  <c:v>-1.5475378692999999</c:v>
                </c:pt>
                <c:pt idx="661">
                  <c:v>-1.54699684483</c:v>
                </c:pt>
                <c:pt idx="662">
                  <c:v>-1.5445489936700001</c:v>
                </c:pt>
                <c:pt idx="663">
                  <c:v>-1.549615006</c:v>
                </c:pt>
                <c:pt idx="664">
                  <c:v>-1.55096252174</c:v>
                </c:pt>
                <c:pt idx="665">
                  <c:v>-1.55434695511</c:v>
                </c:pt>
                <c:pt idx="666">
                  <c:v>-1.5573590157799999</c:v>
                </c:pt>
                <c:pt idx="667">
                  <c:v>-1.55591073938</c:v>
                </c:pt>
                <c:pt idx="668">
                  <c:v>-1.55557986906</c:v>
                </c:pt>
                <c:pt idx="669">
                  <c:v>-1.5565105079799999</c:v>
                </c:pt>
                <c:pt idx="670">
                  <c:v>-1.5562773212300001</c:v>
                </c:pt>
                <c:pt idx="671">
                  <c:v>-1.5571664866799999</c:v>
                </c:pt>
                <c:pt idx="672">
                  <c:v>-1.5597690226500001</c:v>
                </c:pt>
                <c:pt idx="673">
                  <c:v>-1.5571752487399999</c:v>
                </c:pt>
                <c:pt idx="674">
                  <c:v>-1.56052597473</c:v>
                </c:pt>
                <c:pt idx="675">
                  <c:v>-1.56197206256</c:v>
                </c:pt>
                <c:pt idx="676">
                  <c:v>-1.56356653396</c:v>
                </c:pt>
                <c:pt idx="677">
                  <c:v>-1.56362114256</c:v>
                </c:pt>
                <c:pt idx="678">
                  <c:v>-1.56475520532</c:v>
                </c:pt>
                <c:pt idx="679">
                  <c:v>-1.56632614367</c:v>
                </c:pt>
                <c:pt idx="680">
                  <c:v>-1.56639748482</c:v>
                </c:pt>
                <c:pt idx="681">
                  <c:v>-1.5661926230200001</c:v>
                </c:pt>
                <c:pt idx="682">
                  <c:v>-1.5673025786100001</c:v>
                </c:pt>
                <c:pt idx="683">
                  <c:v>-1.56834353083</c:v>
                </c:pt>
                <c:pt idx="684">
                  <c:v>-1.5727701197399999</c:v>
                </c:pt>
                <c:pt idx="685">
                  <c:v>-1.56995926413</c:v>
                </c:pt>
                <c:pt idx="686">
                  <c:v>-1.5704350607399999</c:v>
                </c:pt>
                <c:pt idx="687">
                  <c:v>-1.56781264189</c:v>
                </c:pt>
                <c:pt idx="688">
                  <c:v>-1.57401146657</c:v>
                </c:pt>
                <c:pt idx="689">
                  <c:v>-1.57517772885</c:v>
                </c:pt>
                <c:pt idx="690">
                  <c:v>-1.57477747177</c:v>
                </c:pt>
                <c:pt idx="691">
                  <c:v>-1.5743516390100001</c:v>
                </c:pt>
                <c:pt idx="692">
                  <c:v>-1.57821408824</c:v>
                </c:pt>
                <c:pt idx="693">
                  <c:v>-1.57598538913</c:v>
                </c:pt>
                <c:pt idx="694">
                  <c:v>-1.5756131923000001</c:v>
                </c:pt>
                <c:pt idx="695">
                  <c:v>-1.5765033212199999</c:v>
                </c:pt>
                <c:pt idx="696">
                  <c:v>-1.58051983137</c:v>
                </c:pt>
                <c:pt idx="697">
                  <c:v>-1.5766639951600001</c:v>
                </c:pt>
                <c:pt idx="698">
                  <c:v>-1.5757483356499999</c:v>
                </c:pt>
                <c:pt idx="699">
                  <c:v>-1.58035881611</c:v>
                </c:pt>
                <c:pt idx="700">
                  <c:v>-1.5785982041</c:v>
                </c:pt>
                <c:pt idx="701">
                  <c:v>-1.5812685525500001</c:v>
                </c:pt>
                <c:pt idx="702">
                  <c:v>-1.5854288942300001</c:v>
                </c:pt>
                <c:pt idx="703">
                  <c:v>-1.5858833597299999</c:v>
                </c:pt>
                <c:pt idx="704">
                  <c:v>-1.5863665112000001</c:v>
                </c:pt>
                <c:pt idx="705">
                  <c:v>-1.5831272275799999</c:v>
                </c:pt>
                <c:pt idx="706">
                  <c:v>-1.5885262079</c:v>
                </c:pt>
                <c:pt idx="707">
                  <c:v>-1.5861061383299999</c:v>
                </c:pt>
                <c:pt idx="708">
                  <c:v>-1.5895776985900001</c:v>
                </c:pt>
                <c:pt idx="709">
                  <c:v>-1.5873856101999999</c:v>
                </c:pt>
                <c:pt idx="710">
                  <c:v>-1.5885319254500001</c:v>
                </c:pt>
                <c:pt idx="711">
                  <c:v>-1.5868754735299999</c:v>
                </c:pt>
                <c:pt idx="712">
                  <c:v>-1.58897094511</c:v>
                </c:pt>
                <c:pt idx="713">
                  <c:v>-1.5925177155900001</c:v>
                </c:pt>
                <c:pt idx="714">
                  <c:v>-1.5956842824199999</c:v>
                </c:pt>
                <c:pt idx="715">
                  <c:v>-1.5909292803899999</c:v>
                </c:pt>
                <c:pt idx="716">
                  <c:v>-1.59237238781</c:v>
                </c:pt>
                <c:pt idx="717">
                  <c:v>-1.5921730268500001</c:v>
                </c:pt>
                <c:pt idx="718">
                  <c:v>-1.5950107089100001</c:v>
                </c:pt>
                <c:pt idx="719">
                  <c:v>-1.5976158768299999</c:v>
                </c:pt>
                <c:pt idx="720">
                  <c:v>-1.59532255611</c:v>
                </c:pt>
                <c:pt idx="721">
                  <c:v>-1.5952736562800001</c:v>
                </c:pt>
                <c:pt idx="722">
                  <c:v>-1.5994488515700001</c:v>
                </c:pt>
                <c:pt idx="723">
                  <c:v>-1.59823908314</c:v>
                </c:pt>
                <c:pt idx="724">
                  <c:v>-1.60047882894</c:v>
                </c:pt>
                <c:pt idx="725">
                  <c:v>-1.6024147850599999</c:v>
                </c:pt>
                <c:pt idx="726">
                  <c:v>-1.5993188277999999</c:v>
                </c:pt>
                <c:pt idx="727">
                  <c:v>-1.60289698102</c:v>
                </c:pt>
                <c:pt idx="728">
                  <c:v>-1.6029884299299999</c:v>
                </c:pt>
                <c:pt idx="729">
                  <c:v>-1.60322834019</c:v>
                </c:pt>
                <c:pt idx="730">
                  <c:v>-1.6054444558900001</c:v>
                </c:pt>
                <c:pt idx="731">
                  <c:v>-1.6065477555200001</c:v>
                </c:pt>
                <c:pt idx="732">
                  <c:v>-1.6091192291</c:v>
                </c:pt>
                <c:pt idx="733">
                  <c:v>-1.60696027465</c:v>
                </c:pt>
                <c:pt idx="734">
                  <c:v>-1.6062602727699999</c:v>
                </c:pt>
                <c:pt idx="735">
                  <c:v>-1.61200387645</c:v>
                </c:pt>
                <c:pt idx="736">
                  <c:v>-1.6127653290099999</c:v>
                </c:pt>
                <c:pt idx="737">
                  <c:v>-1.61215794651</c:v>
                </c:pt>
                <c:pt idx="738">
                  <c:v>-1.61448753617</c:v>
                </c:pt>
                <c:pt idx="739">
                  <c:v>-1.61496858069</c:v>
                </c:pt>
                <c:pt idx="740">
                  <c:v>-1.6143731082199999</c:v>
                </c:pt>
                <c:pt idx="741">
                  <c:v>-1.61558892807</c:v>
                </c:pt>
                <c:pt idx="742">
                  <c:v>-1.61683572433</c:v>
                </c:pt>
                <c:pt idx="743">
                  <c:v>-1.62082232492</c:v>
                </c:pt>
                <c:pt idx="744">
                  <c:v>-1.62130208284</c:v>
                </c:pt>
                <c:pt idx="745">
                  <c:v>-1.61742922259</c:v>
                </c:pt>
                <c:pt idx="746">
                  <c:v>-1.61943210472</c:v>
                </c:pt>
                <c:pt idx="747">
                  <c:v>-1.62136818293</c:v>
                </c:pt>
                <c:pt idx="748">
                  <c:v>-1.6230857326000001</c:v>
                </c:pt>
                <c:pt idx="749">
                  <c:v>-1.6262373905700001</c:v>
                </c:pt>
                <c:pt idx="750">
                  <c:v>-1.62361860962</c:v>
                </c:pt>
                <c:pt idx="751">
                  <c:v>-1.6250167065000001</c:v>
                </c:pt>
                <c:pt idx="752">
                  <c:v>-1.62721866736</c:v>
                </c:pt>
                <c:pt idx="753">
                  <c:v>-1.62677032184</c:v>
                </c:pt>
                <c:pt idx="754">
                  <c:v>-1.6298216888399999</c:v>
                </c:pt>
                <c:pt idx="755">
                  <c:v>-1.6285139237699999</c:v>
                </c:pt>
                <c:pt idx="756">
                  <c:v>-1.63012387224</c:v>
                </c:pt>
                <c:pt idx="757">
                  <c:v>-1.6308108405799999</c:v>
                </c:pt>
                <c:pt idx="758">
                  <c:v>-1.6307622152300001</c:v>
                </c:pt>
                <c:pt idx="759">
                  <c:v>-1.63075286654</c:v>
                </c:pt>
                <c:pt idx="760">
                  <c:v>-1.6361220997399999</c:v>
                </c:pt>
                <c:pt idx="761">
                  <c:v>-1.6381121215300001</c:v>
                </c:pt>
                <c:pt idx="762">
                  <c:v>-1.6357967040300001</c:v>
                </c:pt>
                <c:pt idx="763">
                  <c:v>-1.6360963765500001</c:v>
                </c:pt>
                <c:pt idx="764">
                  <c:v>-1.63646821716</c:v>
                </c:pt>
                <c:pt idx="765">
                  <c:v>-1.6384650601699999</c:v>
                </c:pt>
                <c:pt idx="766">
                  <c:v>-1.6430329528000001</c:v>
                </c:pt>
                <c:pt idx="767">
                  <c:v>-1.64044430056</c:v>
                </c:pt>
                <c:pt idx="768">
                  <c:v>-1.6420347396299999</c:v>
                </c:pt>
                <c:pt idx="769">
                  <c:v>-1.63893468086</c:v>
                </c:pt>
                <c:pt idx="770">
                  <c:v>-1.63873879379</c:v>
                </c:pt>
                <c:pt idx="771">
                  <c:v>-1.64370874188</c:v>
                </c:pt>
                <c:pt idx="772">
                  <c:v>-1.64651054581</c:v>
                </c:pt>
                <c:pt idx="773">
                  <c:v>-1.64643901947</c:v>
                </c:pt>
                <c:pt idx="774">
                  <c:v>-1.6487707577599999</c:v>
                </c:pt>
                <c:pt idx="775">
                  <c:v>-1.64652766244</c:v>
                </c:pt>
                <c:pt idx="776">
                  <c:v>-1.6485768056800001</c:v>
                </c:pt>
                <c:pt idx="777">
                  <c:v>-1.6478405547499999</c:v>
                </c:pt>
                <c:pt idx="778">
                  <c:v>-1.64906640081</c:v>
                </c:pt>
                <c:pt idx="779">
                  <c:v>-1.6546157263000001</c:v>
                </c:pt>
                <c:pt idx="780">
                  <c:v>-1.6531363219899999</c:v>
                </c:pt>
                <c:pt idx="781">
                  <c:v>-1.65170326618</c:v>
                </c:pt>
                <c:pt idx="782">
                  <c:v>-1.6522934461400001</c:v>
                </c:pt>
                <c:pt idx="783">
                  <c:v>-1.6540217399899999</c:v>
                </c:pt>
                <c:pt idx="784">
                  <c:v>-1.65459805106</c:v>
                </c:pt>
                <c:pt idx="785">
                  <c:v>-1.65660640785</c:v>
                </c:pt>
                <c:pt idx="786">
                  <c:v>-1.6562100393200001</c:v>
                </c:pt>
                <c:pt idx="787">
                  <c:v>-1.6593913171200001</c:v>
                </c:pt>
                <c:pt idx="788">
                  <c:v>-1.6596470835199999</c:v>
                </c:pt>
                <c:pt idx="789">
                  <c:v>-1.6592643793699999</c:v>
                </c:pt>
                <c:pt idx="790">
                  <c:v>-1.6655758647100001</c:v>
                </c:pt>
                <c:pt idx="791">
                  <c:v>-1.6627411108000001</c:v>
                </c:pt>
                <c:pt idx="792">
                  <c:v>-1.66515211038</c:v>
                </c:pt>
                <c:pt idx="793">
                  <c:v>-1.66363736443</c:v>
                </c:pt>
                <c:pt idx="794">
                  <c:v>-1.6637150349100001</c:v>
                </c:pt>
                <c:pt idx="795">
                  <c:v>-1.6670564839099999</c:v>
                </c:pt>
                <c:pt idx="796">
                  <c:v>-1.6697520884799999</c:v>
                </c:pt>
                <c:pt idx="797">
                  <c:v>-1.66918870967</c:v>
                </c:pt>
                <c:pt idx="798">
                  <c:v>-1.6722221691300001</c:v>
                </c:pt>
                <c:pt idx="799">
                  <c:v>-1.6716265559500001</c:v>
                </c:pt>
                <c:pt idx="800">
                  <c:v>-1.66867831846</c:v>
                </c:pt>
                <c:pt idx="801">
                  <c:v>-1.6744725924199999</c:v>
                </c:pt>
                <c:pt idx="802">
                  <c:v>-1.67493554131</c:v>
                </c:pt>
                <c:pt idx="803">
                  <c:v>-1.6714547102199999</c:v>
                </c:pt>
                <c:pt idx="804">
                  <c:v>-1.6761157763500001</c:v>
                </c:pt>
                <c:pt idx="805">
                  <c:v>-1.67626180278</c:v>
                </c:pt>
                <c:pt idx="806">
                  <c:v>-1.67987032483</c:v>
                </c:pt>
                <c:pt idx="807">
                  <c:v>-1.6811698420900001</c:v>
                </c:pt>
                <c:pt idx="808">
                  <c:v>-1.67950613735</c:v>
                </c:pt>
                <c:pt idx="809">
                  <c:v>-1.6807749701800001</c:v>
                </c:pt>
                <c:pt idx="810">
                  <c:v>-1.6827903125000001</c:v>
                </c:pt>
                <c:pt idx="811">
                  <c:v>-1.6851968631900001</c:v>
                </c:pt>
                <c:pt idx="812">
                  <c:v>-1.68681201887</c:v>
                </c:pt>
                <c:pt idx="813">
                  <c:v>-1.6868375040700001</c:v>
                </c:pt>
                <c:pt idx="814">
                  <c:v>-1.6854365954699999</c:v>
                </c:pt>
                <c:pt idx="815">
                  <c:v>-1.6870802380900001</c:v>
                </c:pt>
                <c:pt idx="816">
                  <c:v>-1.6898264548499999</c:v>
                </c:pt>
                <c:pt idx="817">
                  <c:v>-1.69087287292</c:v>
                </c:pt>
                <c:pt idx="818">
                  <c:v>-1.68715042272</c:v>
                </c:pt>
                <c:pt idx="819">
                  <c:v>-1.69044659391</c:v>
                </c:pt>
                <c:pt idx="820">
                  <c:v>-1.692165573</c:v>
                </c:pt>
                <c:pt idx="821">
                  <c:v>-1.69254659944</c:v>
                </c:pt>
                <c:pt idx="822">
                  <c:v>-1.6952670305099999</c:v>
                </c:pt>
                <c:pt idx="823">
                  <c:v>-1.69745124695</c:v>
                </c:pt>
                <c:pt idx="824">
                  <c:v>-1.69332381666</c:v>
                </c:pt>
                <c:pt idx="825">
                  <c:v>-1.6974490340099999</c:v>
                </c:pt>
                <c:pt idx="826">
                  <c:v>-1.69859022459</c:v>
                </c:pt>
                <c:pt idx="827">
                  <c:v>-1.69950471199</c:v>
                </c:pt>
                <c:pt idx="828">
                  <c:v>-1.70213510258</c:v>
                </c:pt>
                <c:pt idx="829">
                  <c:v>-1.6999847823700001</c:v>
                </c:pt>
                <c:pt idx="830">
                  <c:v>-1.7039454216300001</c:v>
                </c:pt>
                <c:pt idx="831">
                  <c:v>-1.7032772894699999</c:v>
                </c:pt>
                <c:pt idx="832">
                  <c:v>-1.70594747662</c:v>
                </c:pt>
                <c:pt idx="833">
                  <c:v>-1.7091099597799999</c:v>
                </c:pt>
                <c:pt idx="834">
                  <c:v>-1.7056405080499999</c:v>
                </c:pt>
                <c:pt idx="835">
                  <c:v>-1.7114035733899999</c:v>
                </c:pt>
                <c:pt idx="836">
                  <c:v>-1.7072675393800001</c:v>
                </c:pt>
                <c:pt idx="837">
                  <c:v>-1.70985767726</c:v>
                </c:pt>
                <c:pt idx="838">
                  <c:v>-1.7110212296</c:v>
                </c:pt>
                <c:pt idx="839">
                  <c:v>-1.71336744933</c:v>
                </c:pt>
                <c:pt idx="840">
                  <c:v>-1.71408105377</c:v>
                </c:pt>
                <c:pt idx="841">
                  <c:v>-1.7151807637300001</c:v>
                </c:pt>
                <c:pt idx="842">
                  <c:v>-1.71708946112</c:v>
                </c:pt>
                <c:pt idx="843">
                  <c:v>-1.7151013286300001</c:v>
                </c:pt>
                <c:pt idx="844">
                  <c:v>-1.7138275896699999</c:v>
                </c:pt>
                <c:pt idx="845">
                  <c:v>-1.7212611958699999</c:v>
                </c:pt>
                <c:pt idx="846">
                  <c:v>-1.71908340677</c:v>
                </c:pt>
                <c:pt idx="847">
                  <c:v>-1.7215335172899999</c:v>
                </c:pt>
                <c:pt idx="848">
                  <c:v>-1.72256015483</c:v>
                </c:pt>
                <c:pt idx="849">
                  <c:v>-1.72235134686</c:v>
                </c:pt>
                <c:pt idx="850">
                  <c:v>-1.72625648787</c:v>
                </c:pt>
                <c:pt idx="851">
                  <c:v>-1.7264616742700001</c:v>
                </c:pt>
                <c:pt idx="852">
                  <c:v>-1.72724492305</c:v>
                </c:pt>
                <c:pt idx="853">
                  <c:v>-1.7257981826</c:v>
                </c:pt>
                <c:pt idx="854">
                  <c:v>-1.7287295573599999</c:v>
                </c:pt>
                <c:pt idx="855">
                  <c:v>-1.7292769234100001</c:v>
                </c:pt>
                <c:pt idx="856">
                  <c:v>-1.73463898016</c:v>
                </c:pt>
                <c:pt idx="857">
                  <c:v>-1.73298372515</c:v>
                </c:pt>
                <c:pt idx="858">
                  <c:v>-1.73690784612</c:v>
                </c:pt>
                <c:pt idx="859">
                  <c:v>-1.7344996700099999</c:v>
                </c:pt>
                <c:pt idx="860">
                  <c:v>-1.73379426003</c:v>
                </c:pt>
                <c:pt idx="861">
                  <c:v>-1.7366326898</c:v>
                </c:pt>
                <c:pt idx="862">
                  <c:v>-1.73684009997</c:v>
                </c:pt>
                <c:pt idx="863">
                  <c:v>-1.7405901939999999</c:v>
                </c:pt>
                <c:pt idx="864">
                  <c:v>-1.74038443853</c:v>
                </c:pt>
                <c:pt idx="865">
                  <c:v>-1.7435481771300001</c:v>
                </c:pt>
                <c:pt idx="866">
                  <c:v>-1.7418759207500001</c:v>
                </c:pt>
                <c:pt idx="867">
                  <c:v>-1.7453783384899999</c:v>
                </c:pt>
                <c:pt idx="868">
                  <c:v>-1.74218056223</c:v>
                </c:pt>
                <c:pt idx="869">
                  <c:v>-1.7445442501999999</c:v>
                </c:pt>
                <c:pt idx="870">
                  <c:v>-1.74811441364</c:v>
                </c:pt>
                <c:pt idx="871">
                  <c:v>-1.7466317037800001</c:v>
                </c:pt>
                <c:pt idx="872">
                  <c:v>-1.7502748401599999</c:v>
                </c:pt>
                <c:pt idx="873">
                  <c:v>-1.75234095005</c:v>
                </c:pt>
                <c:pt idx="874">
                  <c:v>-1.7519290754400001</c:v>
                </c:pt>
                <c:pt idx="875">
                  <c:v>-1.75032276265</c:v>
                </c:pt>
                <c:pt idx="876">
                  <c:v>-1.75270877043</c:v>
                </c:pt>
                <c:pt idx="877">
                  <c:v>-1.75359649689</c:v>
                </c:pt>
                <c:pt idx="878">
                  <c:v>-1.75831869718</c:v>
                </c:pt>
                <c:pt idx="879">
                  <c:v>-1.7559531985200001</c:v>
                </c:pt>
                <c:pt idx="880">
                  <c:v>-1.76120698999</c:v>
                </c:pt>
                <c:pt idx="881">
                  <c:v>-1.7611320773900001</c:v>
                </c:pt>
                <c:pt idx="882">
                  <c:v>-1.7658579952</c:v>
                </c:pt>
                <c:pt idx="883">
                  <c:v>-1.7629173577699999</c:v>
                </c:pt>
                <c:pt idx="884">
                  <c:v>-1.76443489503</c:v>
                </c:pt>
                <c:pt idx="885">
                  <c:v>-1.7655040337100001</c:v>
                </c:pt>
                <c:pt idx="886">
                  <c:v>-1.7634334015599999</c:v>
                </c:pt>
                <c:pt idx="887">
                  <c:v>-1.76244792723</c:v>
                </c:pt>
                <c:pt idx="888">
                  <c:v>-1.7680552948599999</c:v>
                </c:pt>
                <c:pt idx="889">
                  <c:v>-1.7704331419999999</c:v>
                </c:pt>
                <c:pt idx="890">
                  <c:v>-1.77091725361</c:v>
                </c:pt>
                <c:pt idx="891">
                  <c:v>-1.77552333306</c:v>
                </c:pt>
                <c:pt idx="892">
                  <c:v>-1.7742751431599999</c:v>
                </c:pt>
                <c:pt idx="893">
                  <c:v>-1.7752584146399999</c:v>
                </c:pt>
                <c:pt idx="894">
                  <c:v>-1.77425344137</c:v>
                </c:pt>
                <c:pt idx="895">
                  <c:v>-1.7768287862500001</c:v>
                </c:pt>
                <c:pt idx="896">
                  <c:v>-1.77987080416</c:v>
                </c:pt>
                <c:pt idx="897">
                  <c:v>-1.7791023314400001</c:v>
                </c:pt>
                <c:pt idx="898">
                  <c:v>-1.78349937129</c:v>
                </c:pt>
                <c:pt idx="899">
                  <c:v>-1.78268539317</c:v>
                </c:pt>
                <c:pt idx="900">
                  <c:v>-1.7842525159</c:v>
                </c:pt>
                <c:pt idx="901">
                  <c:v>-1.78272283785</c:v>
                </c:pt>
                <c:pt idx="902">
                  <c:v>-1.78588317634</c:v>
                </c:pt>
                <c:pt idx="903">
                  <c:v>-1.78908460288</c:v>
                </c:pt>
                <c:pt idx="904">
                  <c:v>-1.78937169977</c:v>
                </c:pt>
                <c:pt idx="905">
                  <c:v>-1.79229086512</c:v>
                </c:pt>
                <c:pt idx="906">
                  <c:v>-1.7938994269999999</c:v>
                </c:pt>
                <c:pt idx="907">
                  <c:v>-1.7905937993500001</c:v>
                </c:pt>
                <c:pt idx="908">
                  <c:v>-1.7945552074</c:v>
                </c:pt>
                <c:pt idx="909">
                  <c:v>-1.79744462424</c:v>
                </c:pt>
                <c:pt idx="910">
                  <c:v>-1.7948300853000001</c:v>
                </c:pt>
                <c:pt idx="911">
                  <c:v>-1.7995896948000001</c:v>
                </c:pt>
                <c:pt idx="912">
                  <c:v>-1.7992004939199999</c:v>
                </c:pt>
                <c:pt idx="913">
                  <c:v>-1.80271289748</c:v>
                </c:pt>
                <c:pt idx="914">
                  <c:v>-1.8014749393</c:v>
                </c:pt>
                <c:pt idx="915">
                  <c:v>-1.80509896781</c:v>
                </c:pt>
                <c:pt idx="916">
                  <c:v>-1.80936327516</c:v>
                </c:pt>
                <c:pt idx="917">
                  <c:v>-1.8059437038699999</c:v>
                </c:pt>
                <c:pt idx="918">
                  <c:v>-1.8084250794700001</c:v>
                </c:pt>
                <c:pt idx="919">
                  <c:v>-1.8103145712599999</c:v>
                </c:pt>
                <c:pt idx="920">
                  <c:v>-1.8124227212499999</c:v>
                </c:pt>
                <c:pt idx="921">
                  <c:v>-1.8145665209299999</c:v>
                </c:pt>
                <c:pt idx="922">
                  <c:v>-1.81172242101</c:v>
                </c:pt>
                <c:pt idx="923">
                  <c:v>-1.81249381637</c:v>
                </c:pt>
                <c:pt idx="924">
                  <c:v>-1.8160381221799999</c:v>
                </c:pt>
                <c:pt idx="925">
                  <c:v>-1.81970212386</c:v>
                </c:pt>
                <c:pt idx="926">
                  <c:v>-1.8198134803599999</c:v>
                </c:pt>
                <c:pt idx="927">
                  <c:v>-1.8226681663099999</c:v>
                </c:pt>
                <c:pt idx="928">
                  <c:v>-1.8235427313799999</c:v>
                </c:pt>
                <c:pt idx="929">
                  <c:v>-1.8252860635999999</c:v>
                </c:pt>
                <c:pt idx="930">
                  <c:v>-1.8257942545800001</c:v>
                </c:pt>
                <c:pt idx="931">
                  <c:v>-1.82641322707</c:v>
                </c:pt>
                <c:pt idx="932">
                  <c:v>-1.8284427939900001</c:v>
                </c:pt>
                <c:pt idx="933">
                  <c:v>-1.8315095683</c:v>
                </c:pt>
                <c:pt idx="934">
                  <c:v>-1.8309804437299999</c:v>
                </c:pt>
                <c:pt idx="935">
                  <c:v>-1.83317197312</c:v>
                </c:pt>
                <c:pt idx="936">
                  <c:v>-1.83415687846</c:v>
                </c:pt>
                <c:pt idx="937">
                  <c:v>-1.8337250013899999</c:v>
                </c:pt>
                <c:pt idx="938">
                  <c:v>-1.83553062151</c:v>
                </c:pt>
                <c:pt idx="939">
                  <c:v>-1.83896658328</c:v>
                </c:pt>
                <c:pt idx="940">
                  <c:v>-1.84015994355</c:v>
                </c:pt>
                <c:pt idx="941">
                  <c:v>-1.84391470273</c:v>
                </c:pt>
                <c:pt idx="942">
                  <c:v>-1.84276638473</c:v>
                </c:pt>
                <c:pt idx="943">
                  <c:v>-1.84236485489</c:v>
                </c:pt>
                <c:pt idx="944">
                  <c:v>-1.8444569395899999</c:v>
                </c:pt>
                <c:pt idx="945">
                  <c:v>-1.8466196206400001</c:v>
                </c:pt>
                <c:pt idx="946">
                  <c:v>-1.84690326939</c:v>
                </c:pt>
                <c:pt idx="947">
                  <c:v>-1.8508403929699999</c:v>
                </c:pt>
                <c:pt idx="948">
                  <c:v>-1.85280537578</c:v>
                </c:pt>
                <c:pt idx="949">
                  <c:v>-1.8559228156000001</c:v>
                </c:pt>
                <c:pt idx="950">
                  <c:v>-1.85303071708</c:v>
                </c:pt>
                <c:pt idx="951">
                  <c:v>-1.8579769403099999</c:v>
                </c:pt>
                <c:pt idx="952">
                  <c:v>-1.86068089998</c:v>
                </c:pt>
                <c:pt idx="953">
                  <c:v>-1.8597306177199999</c:v>
                </c:pt>
                <c:pt idx="954">
                  <c:v>-1.8604082015300001</c:v>
                </c:pt>
                <c:pt idx="955">
                  <c:v>-1.8605511107999999</c:v>
                </c:pt>
                <c:pt idx="956">
                  <c:v>-1.86520067178</c:v>
                </c:pt>
                <c:pt idx="957">
                  <c:v>-1.86324772579</c:v>
                </c:pt>
                <c:pt idx="958">
                  <c:v>-1.8670823760999999</c:v>
                </c:pt>
                <c:pt idx="959">
                  <c:v>-1.87181770224</c:v>
                </c:pt>
                <c:pt idx="960">
                  <c:v>-1.87153810509</c:v>
                </c:pt>
                <c:pt idx="961">
                  <c:v>-1.8707113386000001</c:v>
                </c:pt>
                <c:pt idx="962">
                  <c:v>-1.8729014958700001</c:v>
                </c:pt>
                <c:pt idx="963">
                  <c:v>-1.8751914363</c:v>
                </c:pt>
                <c:pt idx="964">
                  <c:v>-1.8761424175900001</c:v>
                </c:pt>
                <c:pt idx="965">
                  <c:v>-1.87886550503</c:v>
                </c:pt>
                <c:pt idx="966">
                  <c:v>-1.8764614290599999</c:v>
                </c:pt>
                <c:pt idx="967">
                  <c:v>-1.8846236736099999</c:v>
                </c:pt>
                <c:pt idx="968">
                  <c:v>-1.8837589289000001</c:v>
                </c:pt>
                <c:pt idx="969">
                  <c:v>-1.88413381003</c:v>
                </c:pt>
                <c:pt idx="970">
                  <c:v>-1.8865986422400001</c:v>
                </c:pt>
                <c:pt idx="971">
                  <c:v>-1.89067270748</c:v>
                </c:pt>
                <c:pt idx="972">
                  <c:v>-1.8905427573</c:v>
                </c:pt>
                <c:pt idx="973">
                  <c:v>-1.8947373251199999</c:v>
                </c:pt>
                <c:pt idx="974">
                  <c:v>-1.89676201539</c:v>
                </c:pt>
                <c:pt idx="975">
                  <c:v>-1.8897429103300001</c:v>
                </c:pt>
                <c:pt idx="976">
                  <c:v>-1.89861041164</c:v>
                </c:pt>
                <c:pt idx="977">
                  <c:v>-1.90163728123</c:v>
                </c:pt>
                <c:pt idx="978">
                  <c:v>-1.8995564927099999</c:v>
                </c:pt>
                <c:pt idx="979">
                  <c:v>-1.90345605572</c:v>
                </c:pt>
                <c:pt idx="980">
                  <c:v>-1.9018297631500001</c:v>
                </c:pt>
                <c:pt idx="981">
                  <c:v>-1.9026716969199999</c:v>
                </c:pt>
                <c:pt idx="982">
                  <c:v>-1.9072094662300001</c:v>
                </c:pt>
                <c:pt idx="983">
                  <c:v>-1.9064746065</c:v>
                </c:pt>
                <c:pt idx="984">
                  <c:v>-1.9064278612800001</c:v>
                </c:pt>
                <c:pt idx="985">
                  <c:v>-1.91254899145</c:v>
                </c:pt>
                <c:pt idx="986">
                  <c:v>-1.9138689611199999</c:v>
                </c:pt>
                <c:pt idx="987">
                  <c:v>-1.9170555244900001</c:v>
                </c:pt>
                <c:pt idx="988">
                  <c:v>-1.9169008886700001</c:v>
                </c:pt>
                <c:pt idx="989">
                  <c:v>-1.9182535270500001</c:v>
                </c:pt>
                <c:pt idx="990">
                  <c:v>-1.91603167072</c:v>
                </c:pt>
                <c:pt idx="991">
                  <c:v>-1.9245125301799999</c:v>
                </c:pt>
                <c:pt idx="992">
                  <c:v>-1.9272016293700001</c:v>
                </c:pt>
                <c:pt idx="993">
                  <c:v>-1.9261200752800001</c:v>
                </c:pt>
                <c:pt idx="994">
                  <c:v>-1.9263463391</c:v>
                </c:pt>
                <c:pt idx="995">
                  <c:v>-1.9261684504400001</c:v>
                </c:pt>
                <c:pt idx="996">
                  <c:v>-1.93237961066</c:v>
                </c:pt>
                <c:pt idx="997">
                  <c:v>-1.9335975837299999</c:v>
                </c:pt>
                <c:pt idx="998">
                  <c:v>-1.93522298467</c:v>
                </c:pt>
                <c:pt idx="999">
                  <c:v>-1.93514512471</c:v>
                </c:pt>
                <c:pt idx="1000">
                  <c:v>-1.9375830162600001</c:v>
                </c:pt>
                <c:pt idx="1001">
                  <c:v>-1.9383809008999999</c:v>
                </c:pt>
                <c:pt idx="1002">
                  <c:v>-1.9377860839600001</c:v>
                </c:pt>
                <c:pt idx="1003">
                  <c:v>-1.9428532920099999</c:v>
                </c:pt>
                <c:pt idx="1004">
                  <c:v>-1.9465291868700001</c:v>
                </c:pt>
                <c:pt idx="1005">
                  <c:v>-1.9513488812999999</c:v>
                </c:pt>
                <c:pt idx="1006">
                  <c:v>-1.9486310154499999</c:v>
                </c:pt>
                <c:pt idx="1007">
                  <c:v>-1.9465701258699999</c:v>
                </c:pt>
                <c:pt idx="1008">
                  <c:v>-1.9537814412000001</c:v>
                </c:pt>
                <c:pt idx="1009">
                  <c:v>-1.95742496287</c:v>
                </c:pt>
                <c:pt idx="1010">
                  <c:v>-1.9601067111499999</c:v>
                </c:pt>
                <c:pt idx="1011">
                  <c:v>-1.9571893055</c:v>
                </c:pt>
                <c:pt idx="1012">
                  <c:v>-1.9567651989299999</c:v>
                </c:pt>
                <c:pt idx="1013">
                  <c:v>-1.9607364700000001</c:v>
                </c:pt>
                <c:pt idx="1014">
                  <c:v>-1.96209237155</c:v>
                </c:pt>
                <c:pt idx="1015">
                  <c:v>-1.9644594849200001</c:v>
                </c:pt>
                <c:pt idx="1016">
                  <c:v>-1.96348557029</c:v>
                </c:pt>
                <c:pt idx="1017">
                  <c:v>-1.96770431215</c:v>
                </c:pt>
                <c:pt idx="1018">
                  <c:v>-1.96882681339</c:v>
                </c:pt>
                <c:pt idx="1019">
                  <c:v>-1.97327105865</c:v>
                </c:pt>
                <c:pt idx="1020">
                  <c:v>-1.97273540071</c:v>
                </c:pt>
                <c:pt idx="1021">
                  <c:v>-1.9752861180400001</c:v>
                </c:pt>
                <c:pt idx="1022">
                  <c:v>-1.97640546505</c:v>
                </c:pt>
                <c:pt idx="1023">
                  <c:v>-1.9792013353</c:v>
                </c:pt>
                <c:pt idx="1024">
                  <c:v>-1.98440874882</c:v>
                </c:pt>
                <c:pt idx="1025">
                  <c:v>-1.98275438455</c:v>
                </c:pt>
                <c:pt idx="1026">
                  <c:v>-1.9827885536200001</c:v>
                </c:pt>
                <c:pt idx="1027">
                  <c:v>-1.98762000917</c:v>
                </c:pt>
                <c:pt idx="1028">
                  <c:v>-1.9876254711500001</c:v>
                </c:pt>
                <c:pt idx="1029">
                  <c:v>-1.98874511608</c:v>
                </c:pt>
                <c:pt idx="1030">
                  <c:v>-1.9875619925700001</c:v>
                </c:pt>
                <c:pt idx="1031">
                  <c:v>-1.9920281634999999</c:v>
                </c:pt>
                <c:pt idx="1032">
                  <c:v>-1.99358883321</c:v>
                </c:pt>
                <c:pt idx="1033">
                  <c:v>-1.9978254664599999</c:v>
                </c:pt>
                <c:pt idx="1034">
                  <c:v>-1.9980790738300001</c:v>
                </c:pt>
                <c:pt idx="1035">
                  <c:v>-1.9993899238099999</c:v>
                </c:pt>
                <c:pt idx="1036">
                  <c:v>-2.0010159934399998</c:v>
                </c:pt>
                <c:pt idx="1037">
                  <c:v>-2.0044623043700001</c:v>
                </c:pt>
                <c:pt idx="1038">
                  <c:v>-2.0063144291700001</c:v>
                </c:pt>
                <c:pt idx="1039">
                  <c:v>-2.0077273329400001</c:v>
                </c:pt>
                <c:pt idx="1040">
                  <c:v>-2.0099928678499999</c:v>
                </c:pt>
                <c:pt idx="1041">
                  <c:v>-2.0112132434499999</c:v>
                </c:pt>
                <c:pt idx="1042">
                  <c:v>-2.0154862924399999</c:v>
                </c:pt>
                <c:pt idx="1043">
                  <c:v>-2.0163115766900002</c:v>
                </c:pt>
                <c:pt idx="1044">
                  <c:v>-2.01699121471</c:v>
                </c:pt>
                <c:pt idx="1045">
                  <c:v>-2.01856668363</c:v>
                </c:pt>
                <c:pt idx="1046">
                  <c:v>-2.0205233815599999</c:v>
                </c:pt>
                <c:pt idx="1047">
                  <c:v>-2.0260998666400001</c:v>
                </c:pt>
                <c:pt idx="1048">
                  <c:v>-2.0243506866200001</c:v>
                </c:pt>
                <c:pt idx="1049">
                  <c:v>-2.02672579628</c:v>
                </c:pt>
                <c:pt idx="1050">
                  <c:v>-2.0263767162100002</c:v>
                </c:pt>
                <c:pt idx="1051">
                  <c:v>-2.0354441366399998</c:v>
                </c:pt>
                <c:pt idx="1052">
                  <c:v>-2.0317165613400001</c:v>
                </c:pt>
                <c:pt idx="1053">
                  <c:v>-2.0347755897600002</c:v>
                </c:pt>
                <c:pt idx="1054">
                  <c:v>-2.0350918462299998</c:v>
                </c:pt>
                <c:pt idx="1055">
                  <c:v>-2.0367392575599998</c:v>
                </c:pt>
                <c:pt idx="1056">
                  <c:v>-2.0365481609799998</c:v>
                </c:pt>
                <c:pt idx="1057">
                  <c:v>-2.0394069153799999</c:v>
                </c:pt>
                <c:pt idx="1058">
                  <c:v>-2.04455290302</c:v>
                </c:pt>
                <c:pt idx="1059">
                  <c:v>-2.04549531891</c:v>
                </c:pt>
                <c:pt idx="1060">
                  <c:v>-2.0430346087100002</c:v>
                </c:pt>
                <c:pt idx="1061">
                  <c:v>-2.0441529123</c:v>
                </c:pt>
                <c:pt idx="1062">
                  <c:v>-2.0494984281700002</c:v>
                </c:pt>
                <c:pt idx="1063">
                  <c:v>-2.0512453392699999</c:v>
                </c:pt>
                <c:pt idx="1064">
                  <c:v>-2.05367046279</c:v>
                </c:pt>
                <c:pt idx="1065">
                  <c:v>-2.0553461824500001</c:v>
                </c:pt>
                <c:pt idx="1066">
                  <c:v>-2.0583923318099999</c:v>
                </c:pt>
                <c:pt idx="1067">
                  <c:v>-2.0611524670599999</c:v>
                </c:pt>
                <c:pt idx="1068">
                  <c:v>-2.0594380181699998</c:v>
                </c:pt>
                <c:pt idx="1069">
                  <c:v>-2.0590215657500002</c:v>
                </c:pt>
                <c:pt idx="1070">
                  <c:v>-2.0614431069600001</c:v>
                </c:pt>
                <c:pt idx="1071">
                  <c:v>-2.06288693173</c:v>
                </c:pt>
                <c:pt idx="1072">
                  <c:v>-2.06642196028</c:v>
                </c:pt>
                <c:pt idx="1073">
                  <c:v>-2.0656887462800002</c:v>
                </c:pt>
                <c:pt idx="1074">
                  <c:v>-2.07039273566</c:v>
                </c:pt>
                <c:pt idx="1075">
                  <c:v>-2.0714131182100002</c:v>
                </c:pt>
                <c:pt idx="1076">
                  <c:v>-2.0716393982399999</c:v>
                </c:pt>
                <c:pt idx="1077">
                  <c:v>-2.0729038512</c:v>
                </c:pt>
                <c:pt idx="1078">
                  <c:v>-2.0755558787799999</c:v>
                </c:pt>
                <c:pt idx="1079">
                  <c:v>-2.0782434492599999</c:v>
                </c:pt>
                <c:pt idx="1080">
                  <c:v>-2.0783192824299999</c:v>
                </c:pt>
                <c:pt idx="1081">
                  <c:v>-2.08294021138</c:v>
                </c:pt>
                <c:pt idx="1082">
                  <c:v>-2.07866078712</c:v>
                </c:pt>
                <c:pt idx="1083">
                  <c:v>-2.0825625943000001</c:v>
                </c:pt>
                <c:pt idx="1084">
                  <c:v>-2.0823296919400001</c:v>
                </c:pt>
                <c:pt idx="1085">
                  <c:v>-2.0839831969599998</c:v>
                </c:pt>
                <c:pt idx="1086">
                  <c:v>-2.0864120243199999</c:v>
                </c:pt>
                <c:pt idx="1087">
                  <c:v>-2.0880562003600001</c:v>
                </c:pt>
                <c:pt idx="1088">
                  <c:v>-2.0866687715299999</c:v>
                </c:pt>
                <c:pt idx="1089">
                  <c:v>-2.0887367115300002</c:v>
                </c:pt>
                <c:pt idx="1090">
                  <c:v>-2.0905884925599998</c:v>
                </c:pt>
                <c:pt idx="1091">
                  <c:v>-2.0934276782299999</c:v>
                </c:pt>
                <c:pt idx="1092">
                  <c:v>-2.0963539709300001</c:v>
                </c:pt>
                <c:pt idx="1093">
                  <c:v>-2.0962719966300001</c:v>
                </c:pt>
                <c:pt idx="1094">
                  <c:v>-2.0976896963499998</c:v>
                </c:pt>
                <c:pt idx="1095">
                  <c:v>-2.0979573448000002</c:v>
                </c:pt>
                <c:pt idx="1096">
                  <c:v>-2.1030771974900002</c:v>
                </c:pt>
                <c:pt idx="1097">
                  <c:v>-2.1022080004600001</c:v>
                </c:pt>
                <c:pt idx="1098">
                  <c:v>-2.1017835661499999</c:v>
                </c:pt>
                <c:pt idx="1099">
                  <c:v>-2.1060442836200002</c:v>
                </c:pt>
                <c:pt idx="1100">
                  <c:v>-2.1068144523700001</c:v>
                </c:pt>
                <c:pt idx="1101">
                  <c:v>-2.1073991195000001</c:v>
                </c:pt>
                <c:pt idx="1102">
                  <c:v>-2.1105264079400001</c:v>
                </c:pt>
                <c:pt idx="1103">
                  <c:v>-2.1125697383299999</c:v>
                </c:pt>
                <c:pt idx="1104">
                  <c:v>-2.1117198746799999</c:v>
                </c:pt>
                <c:pt idx="1105">
                  <c:v>-2.11411238073</c:v>
                </c:pt>
                <c:pt idx="1106">
                  <c:v>-2.1114705486399998</c:v>
                </c:pt>
                <c:pt idx="1107">
                  <c:v>-2.1153401575599999</c:v>
                </c:pt>
                <c:pt idx="1108">
                  <c:v>-2.1173723077300002</c:v>
                </c:pt>
                <c:pt idx="1109">
                  <c:v>-2.1186605063099999</c:v>
                </c:pt>
                <c:pt idx="1110">
                  <c:v>-2.1227134594299999</c:v>
                </c:pt>
                <c:pt idx="1111">
                  <c:v>-2.1216280544899999</c:v>
                </c:pt>
                <c:pt idx="1112">
                  <c:v>-2.1230154625100002</c:v>
                </c:pt>
                <c:pt idx="1113">
                  <c:v>-2.1235506420100001</c:v>
                </c:pt>
                <c:pt idx="1114">
                  <c:v>-2.1288796572800002</c:v>
                </c:pt>
                <c:pt idx="1115">
                  <c:v>-2.1302549737300001</c:v>
                </c:pt>
                <c:pt idx="1116">
                  <c:v>-2.1281884195299998</c:v>
                </c:pt>
                <c:pt idx="1117">
                  <c:v>-2.1310613209299998</c:v>
                </c:pt>
                <c:pt idx="1118">
                  <c:v>-2.1316300152399998</c:v>
                </c:pt>
                <c:pt idx="1119">
                  <c:v>-2.13382406286</c:v>
                </c:pt>
                <c:pt idx="1120">
                  <c:v>-2.1370209793299999</c:v>
                </c:pt>
                <c:pt idx="1121">
                  <c:v>-2.13690883676</c:v>
                </c:pt>
                <c:pt idx="1122">
                  <c:v>-2.1392236181399999</c:v>
                </c:pt>
                <c:pt idx="1123">
                  <c:v>-2.14020947183</c:v>
                </c:pt>
                <c:pt idx="1124">
                  <c:v>-2.1431010558499999</c:v>
                </c:pt>
                <c:pt idx="1125">
                  <c:v>-2.1458578242500002</c:v>
                </c:pt>
                <c:pt idx="1126">
                  <c:v>-2.1450736715800001</c:v>
                </c:pt>
                <c:pt idx="1127">
                  <c:v>-2.1462620674199999</c:v>
                </c:pt>
                <c:pt idx="1128">
                  <c:v>-2.1468774599399998</c:v>
                </c:pt>
                <c:pt idx="1129">
                  <c:v>-2.14794851067</c:v>
                </c:pt>
                <c:pt idx="1130">
                  <c:v>-2.1520382409400001</c:v>
                </c:pt>
                <c:pt idx="1131">
                  <c:v>-2.15192656339</c:v>
                </c:pt>
                <c:pt idx="1132">
                  <c:v>-2.1537810426599999</c:v>
                </c:pt>
                <c:pt idx="1133">
                  <c:v>-2.1569189296700002</c:v>
                </c:pt>
                <c:pt idx="1134">
                  <c:v>-2.1557961485999999</c:v>
                </c:pt>
                <c:pt idx="1135">
                  <c:v>-2.1597413231</c:v>
                </c:pt>
                <c:pt idx="1136">
                  <c:v>-2.1580514991999999</c:v>
                </c:pt>
                <c:pt idx="1137">
                  <c:v>-2.1610998420800001</c:v>
                </c:pt>
                <c:pt idx="1138">
                  <c:v>-2.1617187577300001</c:v>
                </c:pt>
                <c:pt idx="1139">
                  <c:v>-2.1629899825800001</c:v>
                </c:pt>
                <c:pt idx="1140">
                  <c:v>-2.16697874767</c:v>
                </c:pt>
                <c:pt idx="1141">
                  <c:v>-2.1688538771800001</c:v>
                </c:pt>
                <c:pt idx="1142">
                  <c:v>-2.1680447798000002</c:v>
                </c:pt>
                <c:pt idx="1143">
                  <c:v>-2.17045190293</c:v>
                </c:pt>
                <c:pt idx="1144">
                  <c:v>-2.17005652356</c:v>
                </c:pt>
                <c:pt idx="1145">
                  <c:v>-2.1717287339300002</c:v>
                </c:pt>
                <c:pt idx="1146">
                  <c:v>-2.1744002027699998</c:v>
                </c:pt>
                <c:pt idx="1147">
                  <c:v>-2.1724242727199998</c:v>
                </c:pt>
                <c:pt idx="1148">
                  <c:v>-2.1732209820700001</c:v>
                </c:pt>
                <c:pt idx="1149">
                  <c:v>-2.1770492722000001</c:v>
                </c:pt>
                <c:pt idx="1150">
                  <c:v>-2.1764720532299999</c:v>
                </c:pt>
                <c:pt idx="1151">
                  <c:v>-2.17653852759</c:v>
                </c:pt>
                <c:pt idx="1152">
                  <c:v>-2.1821637052099998</c:v>
                </c:pt>
                <c:pt idx="1153">
                  <c:v>-2.1823569940400001</c:v>
                </c:pt>
                <c:pt idx="1154">
                  <c:v>-2.18244001981</c:v>
                </c:pt>
                <c:pt idx="1155">
                  <c:v>-2.1824661324000001</c:v>
                </c:pt>
                <c:pt idx="1156">
                  <c:v>-2.1863228400799999</c:v>
                </c:pt>
                <c:pt idx="1157">
                  <c:v>-2.18872235089</c:v>
                </c:pt>
                <c:pt idx="1158">
                  <c:v>-2.1904037030599999</c:v>
                </c:pt>
                <c:pt idx="1159">
                  <c:v>-2.1916948771899998</c:v>
                </c:pt>
                <c:pt idx="1160">
                  <c:v>-2.1914024641899998</c:v>
                </c:pt>
                <c:pt idx="1161">
                  <c:v>-2.19384329844</c:v>
                </c:pt>
                <c:pt idx="1162">
                  <c:v>-2.19350369019</c:v>
                </c:pt>
                <c:pt idx="1163">
                  <c:v>-2.1939584115700002</c:v>
                </c:pt>
                <c:pt idx="1164">
                  <c:v>-2.1953057758300001</c:v>
                </c:pt>
                <c:pt idx="1165">
                  <c:v>-2.1958287347000001</c:v>
                </c:pt>
                <c:pt idx="1166">
                  <c:v>-2.1974944570399999</c:v>
                </c:pt>
                <c:pt idx="1167">
                  <c:v>-2.20171037191</c:v>
                </c:pt>
                <c:pt idx="1168">
                  <c:v>-2.2003508510200001</c:v>
                </c:pt>
                <c:pt idx="1169">
                  <c:v>-2.2007035987800001</c:v>
                </c:pt>
                <c:pt idx="1170">
                  <c:v>-2.2049278867600002</c:v>
                </c:pt>
                <c:pt idx="1171">
                  <c:v>-2.20455818235</c:v>
                </c:pt>
                <c:pt idx="1172">
                  <c:v>-2.2066427503599999</c:v>
                </c:pt>
                <c:pt idx="1173">
                  <c:v>-2.2099797519500002</c:v>
                </c:pt>
                <c:pt idx="1174">
                  <c:v>-2.20619047343</c:v>
                </c:pt>
                <c:pt idx="1175">
                  <c:v>-2.2131641789900001</c:v>
                </c:pt>
                <c:pt idx="1176">
                  <c:v>-2.2135092254100002</c:v>
                </c:pt>
                <c:pt idx="1177">
                  <c:v>-2.2116544874800002</c:v>
                </c:pt>
                <c:pt idx="1178">
                  <c:v>-2.21524915058</c:v>
                </c:pt>
                <c:pt idx="1179">
                  <c:v>-2.2188360525799999</c:v>
                </c:pt>
                <c:pt idx="1180">
                  <c:v>-2.2202064777200001</c:v>
                </c:pt>
                <c:pt idx="1181">
                  <c:v>-2.2189251886600001</c:v>
                </c:pt>
                <c:pt idx="1182">
                  <c:v>-2.2212001562400001</c:v>
                </c:pt>
                <c:pt idx="1183">
                  <c:v>-2.21872203614</c:v>
                </c:pt>
                <c:pt idx="1184">
                  <c:v>-2.2213817976299999</c:v>
                </c:pt>
                <c:pt idx="1185">
                  <c:v>-2.22324858665</c:v>
                </c:pt>
                <c:pt idx="1186">
                  <c:v>-2.2247539433900001</c:v>
                </c:pt>
                <c:pt idx="1187">
                  <c:v>-2.2232209210099998</c:v>
                </c:pt>
                <c:pt idx="1188">
                  <c:v>-2.2264444339499998</c:v>
                </c:pt>
                <c:pt idx="1189">
                  <c:v>-2.2288882121100002</c:v>
                </c:pt>
                <c:pt idx="1190">
                  <c:v>-2.22903889044</c:v>
                </c:pt>
                <c:pt idx="1191">
                  <c:v>-2.2313479675100001</c:v>
                </c:pt>
                <c:pt idx="1192">
                  <c:v>-2.2331313925199998</c:v>
                </c:pt>
                <c:pt idx="1193">
                  <c:v>-2.23477083039</c:v>
                </c:pt>
                <c:pt idx="1194">
                  <c:v>-2.2351403900800002</c:v>
                </c:pt>
                <c:pt idx="1195">
                  <c:v>-2.2378116663699998</c:v>
                </c:pt>
                <c:pt idx="1196">
                  <c:v>-2.2371301073900001</c:v>
                </c:pt>
                <c:pt idx="1197">
                  <c:v>-2.2337355685600002</c:v>
                </c:pt>
                <c:pt idx="1198">
                  <c:v>-2.2401353046199999</c:v>
                </c:pt>
                <c:pt idx="1199">
                  <c:v>-2.2380661371300001</c:v>
                </c:pt>
                <c:pt idx="1200">
                  <c:v>-2.2405181410899999</c:v>
                </c:pt>
                <c:pt idx="1201">
                  <c:v>-2.2419099417799999</c:v>
                </c:pt>
                <c:pt idx="1202">
                  <c:v>-2.2400984592299999</c:v>
                </c:pt>
                <c:pt idx="1203">
                  <c:v>-2.2467832167199999</c:v>
                </c:pt>
                <c:pt idx="1204">
                  <c:v>-2.2479640584</c:v>
                </c:pt>
                <c:pt idx="1205">
                  <c:v>-2.2470883778499999</c:v>
                </c:pt>
                <c:pt idx="1206">
                  <c:v>-2.25017046375</c:v>
                </c:pt>
                <c:pt idx="1207">
                  <c:v>-2.2474793394899999</c:v>
                </c:pt>
                <c:pt idx="1208">
                  <c:v>-2.2520784514900001</c:v>
                </c:pt>
                <c:pt idx="1209">
                  <c:v>-2.2525928202899999</c:v>
                </c:pt>
                <c:pt idx="1210">
                  <c:v>-2.2500015254400001</c:v>
                </c:pt>
                <c:pt idx="1211">
                  <c:v>-2.25557911221</c:v>
                </c:pt>
                <c:pt idx="1212">
                  <c:v>-2.2556429964700002</c:v>
                </c:pt>
                <c:pt idx="1213">
                  <c:v>-2.2580055466500002</c:v>
                </c:pt>
                <c:pt idx="1214">
                  <c:v>-2.2542476480000002</c:v>
                </c:pt>
                <c:pt idx="1215">
                  <c:v>-2.2593007535599998</c:v>
                </c:pt>
                <c:pt idx="1216">
                  <c:v>-2.25770943821</c:v>
                </c:pt>
                <c:pt idx="1217">
                  <c:v>-2.2630314680899999</c:v>
                </c:pt>
                <c:pt idx="1218">
                  <c:v>-2.26209935332</c:v>
                </c:pt>
                <c:pt idx="1219">
                  <c:v>-2.2587908222099999</c:v>
                </c:pt>
                <c:pt idx="1220">
                  <c:v>-2.26150474708</c:v>
                </c:pt>
                <c:pt idx="1221">
                  <c:v>-2.2637310049199999</c:v>
                </c:pt>
                <c:pt idx="1222">
                  <c:v>-2.2632980435899999</c:v>
                </c:pt>
                <c:pt idx="1223">
                  <c:v>-2.2664648548400002</c:v>
                </c:pt>
                <c:pt idx="1224">
                  <c:v>-2.2644001006800001</c:v>
                </c:pt>
                <c:pt idx="1225">
                  <c:v>-2.2675879855000001</c:v>
                </c:pt>
                <c:pt idx="1226">
                  <c:v>-2.26742015058</c:v>
                </c:pt>
                <c:pt idx="1227">
                  <c:v>-2.2678767742799999</c:v>
                </c:pt>
                <c:pt idx="1228">
                  <c:v>-2.2698728113</c:v>
                </c:pt>
                <c:pt idx="1229">
                  <c:v>-2.27211706201</c:v>
                </c:pt>
                <c:pt idx="1230">
                  <c:v>-2.2724275735199999</c:v>
                </c:pt>
                <c:pt idx="1231">
                  <c:v>-2.2728367676399999</c:v>
                </c:pt>
                <c:pt idx="1232">
                  <c:v>-2.2720666450300002</c:v>
                </c:pt>
                <c:pt idx="1233">
                  <c:v>-2.2729271086199998</c:v>
                </c:pt>
                <c:pt idx="1234">
                  <c:v>-2.2731474082699998</c:v>
                </c:pt>
                <c:pt idx="1235">
                  <c:v>-2.2716239216999998</c:v>
                </c:pt>
                <c:pt idx="1236">
                  <c:v>-2.2756631180300002</c:v>
                </c:pt>
                <c:pt idx="1237">
                  <c:v>-2.2762978354399999</c:v>
                </c:pt>
                <c:pt idx="1238">
                  <c:v>-2.2725629720999998</c:v>
                </c:pt>
                <c:pt idx="1239">
                  <c:v>-2.2782461225700001</c:v>
                </c:pt>
                <c:pt idx="1240">
                  <c:v>-2.2771477386500001</c:v>
                </c:pt>
                <c:pt idx="1241">
                  <c:v>-2.2780447786</c:v>
                </c:pt>
                <c:pt idx="1242">
                  <c:v>-2.2782294092300002</c:v>
                </c:pt>
                <c:pt idx="1243">
                  <c:v>-2.2778291255099998</c:v>
                </c:pt>
                <c:pt idx="1244">
                  <c:v>-2.2832459657299999</c:v>
                </c:pt>
                <c:pt idx="1245">
                  <c:v>-2.2842370999499999</c:v>
                </c:pt>
                <c:pt idx="1246">
                  <c:v>-2.2784952654900001</c:v>
                </c:pt>
                <c:pt idx="1247">
                  <c:v>-2.2791911552599999</c:v>
                </c:pt>
                <c:pt idx="1248">
                  <c:v>-2.2836669642</c:v>
                </c:pt>
                <c:pt idx="1249">
                  <c:v>-2.2808795046800001</c:v>
                </c:pt>
                <c:pt idx="1250">
                  <c:v>-2.2864822867600001</c:v>
                </c:pt>
                <c:pt idx="1251">
                  <c:v>-2.2840642283600001</c:v>
                </c:pt>
                <c:pt idx="1252">
                  <c:v>-2.2826962031</c:v>
                </c:pt>
                <c:pt idx="1253">
                  <c:v>-2.2833658481199999</c:v>
                </c:pt>
                <c:pt idx="1254">
                  <c:v>-2.2853106859999999</c:v>
                </c:pt>
                <c:pt idx="1255">
                  <c:v>-2.2851333914400001</c:v>
                </c:pt>
                <c:pt idx="1256">
                  <c:v>-2.2830813709700002</c:v>
                </c:pt>
                <c:pt idx="1257">
                  <c:v>-2.2843855944300002</c:v>
                </c:pt>
                <c:pt idx="1258">
                  <c:v>-2.2861929453599998</c:v>
                </c:pt>
                <c:pt idx="1259">
                  <c:v>-2.2848715067100001</c:v>
                </c:pt>
                <c:pt idx="1260">
                  <c:v>-2.2869412316700002</c:v>
                </c:pt>
                <c:pt idx="1261">
                  <c:v>-2.2845411312000001</c:v>
                </c:pt>
                <c:pt idx="1262">
                  <c:v>-2.286700744</c:v>
                </c:pt>
                <c:pt idx="1263">
                  <c:v>-2.28679634601</c:v>
                </c:pt>
                <c:pt idx="1264">
                  <c:v>-2.2815153280499998</c:v>
                </c:pt>
                <c:pt idx="1265">
                  <c:v>-2.2842468258899999</c:v>
                </c:pt>
                <c:pt idx="1266">
                  <c:v>-2.2866120516600001</c:v>
                </c:pt>
                <c:pt idx="1267">
                  <c:v>-2.2869107546</c:v>
                </c:pt>
                <c:pt idx="1268">
                  <c:v>-2.2833381069300001</c:v>
                </c:pt>
                <c:pt idx="1269">
                  <c:v>-2.28883721993</c:v>
                </c:pt>
                <c:pt idx="1270">
                  <c:v>-2.29192893491</c:v>
                </c:pt>
                <c:pt idx="1271">
                  <c:v>-2.28677246146</c:v>
                </c:pt>
                <c:pt idx="1272">
                  <c:v>-2.2893281072499998</c:v>
                </c:pt>
                <c:pt idx="1273">
                  <c:v>-2.2913493948300001</c:v>
                </c:pt>
                <c:pt idx="1274">
                  <c:v>-2.2860677003999998</c:v>
                </c:pt>
                <c:pt idx="1275">
                  <c:v>-2.28557248669</c:v>
                </c:pt>
                <c:pt idx="1276">
                  <c:v>-2.2859163628300001</c:v>
                </c:pt>
                <c:pt idx="1277">
                  <c:v>-2.2854489522299999</c:v>
                </c:pt>
                <c:pt idx="1278">
                  <c:v>-2.2824497231500001</c:v>
                </c:pt>
                <c:pt idx="1279">
                  <c:v>-2.2875328528800001</c:v>
                </c:pt>
                <c:pt idx="1280">
                  <c:v>-2.2866523572299999</c:v>
                </c:pt>
                <c:pt idx="1281">
                  <c:v>-2.2878904226399999</c:v>
                </c:pt>
                <c:pt idx="1282">
                  <c:v>-2.29189936125</c:v>
                </c:pt>
                <c:pt idx="1283">
                  <c:v>-2.2864509805000002</c:v>
                </c:pt>
                <c:pt idx="1284">
                  <c:v>-2.2874274773000001</c:v>
                </c:pt>
                <c:pt idx="1285">
                  <c:v>-2.29159717284</c:v>
                </c:pt>
                <c:pt idx="1286">
                  <c:v>-2.29019548059</c:v>
                </c:pt>
                <c:pt idx="1287">
                  <c:v>-2.28913600963</c:v>
                </c:pt>
                <c:pt idx="1288">
                  <c:v>-2.2927722682699998</c:v>
                </c:pt>
                <c:pt idx="1289">
                  <c:v>-2.2889518617000002</c:v>
                </c:pt>
                <c:pt idx="1290">
                  <c:v>-2.2879486872200001</c:v>
                </c:pt>
                <c:pt idx="1291">
                  <c:v>-2.2924654975599998</c:v>
                </c:pt>
                <c:pt idx="1292">
                  <c:v>-2.2908232822099999</c:v>
                </c:pt>
                <c:pt idx="1293">
                  <c:v>-2.2909957641499998</c:v>
                </c:pt>
                <c:pt idx="1294">
                  <c:v>-2.2932416629599999</c:v>
                </c:pt>
                <c:pt idx="1295">
                  <c:v>-2.28947146884</c:v>
                </c:pt>
                <c:pt idx="1296">
                  <c:v>-2.2928653910099999</c:v>
                </c:pt>
                <c:pt idx="1297">
                  <c:v>-2.29106368296</c:v>
                </c:pt>
                <c:pt idx="1298">
                  <c:v>-2.2922732631199998</c:v>
                </c:pt>
                <c:pt idx="1299">
                  <c:v>-2.2935278066000002</c:v>
                </c:pt>
                <c:pt idx="1300">
                  <c:v>-2.2931191494699998</c:v>
                </c:pt>
                <c:pt idx="1301">
                  <c:v>-2.2909408024700002</c:v>
                </c:pt>
                <c:pt idx="1302">
                  <c:v>-2.2951179757000002</c:v>
                </c:pt>
                <c:pt idx="1303">
                  <c:v>-2.2923677600399999</c:v>
                </c:pt>
                <c:pt idx="1304">
                  <c:v>-2.2931329048500002</c:v>
                </c:pt>
                <c:pt idx="1305">
                  <c:v>-2.2929089167900001</c:v>
                </c:pt>
                <c:pt idx="1306">
                  <c:v>-2.2934718250500001</c:v>
                </c:pt>
                <c:pt idx="1307">
                  <c:v>-2.2908876716100002</c:v>
                </c:pt>
                <c:pt idx="1308">
                  <c:v>-2.2943596421399999</c:v>
                </c:pt>
                <c:pt idx="1309">
                  <c:v>-2.2947593128300001</c:v>
                </c:pt>
                <c:pt idx="1310">
                  <c:v>-2.29263040842</c:v>
                </c:pt>
                <c:pt idx="1311">
                  <c:v>-2.2935721982900001</c:v>
                </c:pt>
                <c:pt idx="1312">
                  <c:v>-2.2934826622400002</c:v>
                </c:pt>
                <c:pt idx="1313">
                  <c:v>-2.2925142353500001</c:v>
                </c:pt>
                <c:pt idx="1314">
                  <c:v>-2.2946077095100001</c:v>
                </c:pt>
                <c:pt idx="1315">
                  <c:v>-2.2953487292100001</c:v>
                </c:pt>
                <c:pt idx="1316">
                  <c:v>-2.2943450302800001</c:v>
                </c:pt>
                <c:pt idx="1317">
                  <c:v>-2.2923798355599998</c:v>
                </c:pt>
                <c:pt idx="1318">
                  <c:v>-2.2951127802700002</c:v>
                </c:pt>
                <c:pt idx="1319">
                  <c:v>-2.2931957612799998</c:v>
                </c:pt>
                <c:pt idx="1320">
                  <c:v>-2.2927463743500001</c:v>
                </c:pt>
                <c:pt idx="1321">
                  <c:v>-2.2943697355400001</c:v>
                </c:pt>
                <c:pt idx="1322">
                  <c:v>-2.2927927997799999</c:v>
                </c:pt>
                <c:pt idx="1323">
                  <c:v>-2.2936700886199999</c:v>
                </c:pt>
                <c:pt idx="1324">
                  <c:v>-2.2913530779700002</c:v>
                </c:pt>
                <c:pt idx="1325">
                  <c:v>-2.29130620324</c:v>
                </c:pt>
                <c:pt idx="1326">
                  <c:v>-2.2917977778399998</c:v>
                </c:pt>
                <c:pt idx="1327">
                  <c:v>-2.2938471412600001</c:v>
                </c:pt>
                <c:pt idx="1328">
                  <c:v>-2.2938539953800001</c:v>
                </c:pt>
                <c:pt idx="1329">
                  <c:v>-2.29161699933</c:v>
                </c:pt>
                <c:pt idx="1330">
                  <c:v>-2.2935421437399999</c:v>
                </c:pt>
                <c:pt idx="1331">
                  <c:v>-2.29508610815</c:v>
                </c:pt>
                <c:pt idx="1332">
                  <c:v>-2.2922873407200002</c:v>
                </c:pt>
                <c:pt idx="1333">
                  <c:v>-2.2960524492499998</c:v>
                </c:pt>
                <c:pt idx="1334">
                  <c:v>-2.2941545050599998</c:v>
                </c:pt>
                <c:pt idx="1335">
                  <c:v>-2.2931218483200002</c:v>
                </c:pt>
                <c:pt idx="1336">
                  <c:v>-2.2922491926099999</c:v>
                </c:pt>
                <c:pt idx="1337">
                  <c:v>-2.2963134513400001</c:v>
                </c:pt>
                <c:pt idx="1338">
                  <c:v>-2.2931880547599999</c:v>
                </c:pt>
                <c:pt idx="1339">
                  <c:v>-2.2933477068200001</c:v>
                </c:pt>
                <c:pt idx="1340">
                  <c:v>-2.2942233386200002</c:v>
                </c:pt>
                <c:pt idx="1341">
                  <c:v>-2.28939593079</c:v>
                </c:pt>
                <c:pt idx="1342">
                  <c:v>-2.2940948385</c:v>
                </c:pt>
                <c:pt idx="1343">
                  <c:v>-2.2960054839600001</c:v>
                </c:pt>
                <c:pt idx="1344">
                  <c:v>-2.2976709723300002</c:v>
                </c:pt>
                <c:pt idx="1345">
                  <c:v>-2.29678053083</c:v>
                </c:pt>
                <c:pt idx="1346">
                  <c:v>-2.2937303284400001</c:v>
                </c:pt>
                <c:pt idx="1347">
                  <c:v>-2.29447659644</c:v>
                </c:pt>
                <c:pt idx="1348">
                  <c:v>-2.2945417104099999</c:v>
                </c:pt>
                <c:pt idx="1349">
                  <c:v>-2.2921263354699999</c:v>
                </c:pt>
                <c:pt idx="1350">
                  <c:v>-2.2914211607300001</c:v>
                </c:pt>
                <c:pt idx="1351">
                  <c:v>-2.29438799311</c:v>
                </c:pt>
                <c:pt idx="1352">
                  <c:v>-2.2930663292000002</c:v>
                </c:pt>
                <c:pt idx="1353">
                  <c:v>-2.2973538474800002</c:v>
                </c:pt>
                <c:pt idx="1354">
                  <c:v>-2.29546813295</c:v>
                </c:pt>
                <c:pt idx="1355">
                  <c:v>-2.29372683289</c:v>
                </c:pt>
                <c:pt idx="1356">
                  <c:v>-2.2932201341399998</c:v>
                </c:pt>
                <c:pt idx="1357">
                  <c:v>-2.29548473415</c:v>
                </c:pt>
                <c:pt idx="1358">
                  <c:v>-2.2963629195399999</c:v>
                </c:pt>
                <c:pt idx="1359">
                  <c:v>-2.2942129584300002</c:v>
                </c:pt>
                <c:pt idx="1360">
                  <c:v>-2.2928013298000001</c:v>
                </c:pt>
                <c:pt idx="1361">
                  <c:v>-2.2908300166600002</c:v>
                </c:pt>
                <c:pt idx="1362">
                  <c:v>-2.2938475869800001</c:v>
                </c:pt>
                <c:pt idx="1363">
                  <c:v>-2.29560329692</c:v>
                </c:pt>
                <c:pt idx="1364">
                  <c:v>-2.2946505682999998</c:v>
                </c:pt>
                <c:pt idx="1365">
                  <c:v>-2.29326564038</c:v>
                </c:pt>
                <c:pt idx="1366">
                  <c:v>-2.2897954917000001</c:v>
                </c:pt>
                <c:pt idx="1367">
                  <c:v>-2.2958017581100001</c:v>
                </c:pt>
                <c:pt idx="1368">
                  <c:v>-2.29497665348</c:v>
                </c:pt>
                <c:pt idx="1369">
                  <c:v>-2.29213665277</c:v>
                </c:pt>
                <c:pt idx="1370">
                  <c:v>-2.2971256489499998</c:v>
                </c:pt>
                <c:pt idx="1371">
                  <c:v>-2.2954266435299999</c:v>
                </c:pt>
                <c:pt idx="1372">
                  <c:v>-2.2935780231399998</c:v>
                </c:pt>
                <c:pt idx="1373">
                  <c:v>-2.2969687004599999</c:v>
                </c:pt>
                <c:pt idx="1374">
                  <c:v>-2.2945494339899999</c:v>
                </c:pt>
                <c:pt idx="1375">
                  <c:v>-2.2954512065100001</c:v>
                </c:pt>
                <c:pt idx="1376">
                  <c:v>-2.2973734780599999</c:v>
                </c:pt>
                <c:pt idx="1377">
                  <c:v>-2.2960071643600002</c:v>
                </c:pt>
                <c:pt idx="1378">
                  <c:v>-2.2925910631000002</c:v>
                </c:pt>
                <c:pt idx="1379">
                  <c:v>-2.29522151861</c:v>
                </c:pt>
                <c:pt idx="1380">
                  <c:v>-2.2970192282399999</c:v>
                </c:pt>
                <c:pt idx="1381">
                  <c:v>-2.29705376682</c:v>
                </c:pt>
                <c:pt idx="1382">
                  <c:v>-2.2981545882400001</c:v>
                </c:pt>
                <c:pt idx="1383">
                  <c:v>-2.29543579082</c:v>
                </c:pt>
                <c:pt idx="1384">
                  <c:v>-2.2943869171500002</c:v>
                </c:pt>
                <c:pt idx="1385">
                  <c:v>-2.2953228553499998</c:v>
                </c:pt>
                <c:pt idx="1386">
                  <c:v>-2.29579274529</c:v>
                </c:pt>
                <c:pt idx="1387">
                  <c:v>-2.2970927468600002</c:v>
                </c:pt>
                <c:pt idx="1388">
                  <c:v>-2.2943087165399998</c:v>
                </c:pt>
                <c:pt idx="1389">
                  <c:v>-2.2966964351499999</c:v>
                </c:pt>
                <c:pt idx="1390">
                  <c:v>-2.2998102769800002</c:v>
                </c:pt>
                <c:pt idx="1391">
                  <c:v>-2.2980510849</c:v>
                </c:pt>
                <c:pt idx="1392">
                  <c:v>-2.3009934294800001</c:v>
                </c:pt>
                <c:pt idx="1393">
                  <c:v>-2.2973843060300001</c:v>
                </c:pt>
                <c:pt idx="1394">
                  <c:v>-2.2978160765900002</c:v>
                </c:pt>
                <c:pt idx="1395">
                  <c:v>-2.2941746892400001</c:v>
                </c:pt>
                <c:pt idx="1396">
                  <c:v>-2.2992140537600001</c:v>
                </c:pt>
                <c:pt idx="1397">
                  <c:v>-2.2956946123200002</c:v>
                </c:pt>
                <c:pt idx="1398">
                  <c:v>-2.2946369713400001</c:v>
                </c:pt>
                <c:pt idx="1399">
                  <c:v>-2.29873498701</c:v>
                </c:pt>
                <c:pt idx="1400">
                  <c:v>-2.2971517016899998</c:v>
                </c:pt>
                <c:pt idx="1401">
                  <c:v>-2.3003165673499999</c:v>
                </c:pt>
                <c:pt idx="1402">
                  <c:v>-2.29681947053</c:v>
                </c:pt>
                <c:pt idx="1403">
                  <c:v>-2.2996360252899999</c:v>
                </c:pt>
                <c:pt idx="1404">
                  <c:v>-2.2999410881500002</c:v>
                </c:pt>
                <c:pt idx="1405">
                  <c:v>-2.29708081854</c:v>
                </c:pt>
                <c:pt idx="1406">
                  <c:v>-2.3005515734199999</c:v>
                </c:pt>
                <c:pt idx="1407">
                  <c:v>-2.2987531511900001</c:v>
                </c:pt>
                <c:pt idx="1408">
                  <c:v>-2.30139375712</c:v>
                </c:pt>
                <c:pt idx="1409">
                  <c:v>-2.29808566132</c:v>
                </c:pt>
                <c:pt idx="1410">
                  <c:v>-2.30449441812</c:v>
                </c:pt>
                <c:pt idx="1411">
                  <c:v>-2.30360659272</c:v>
                </c:pt>
                <c:pt idx="1412">
                  <c:v>-2.3010089740600002</c:v>
                </c:pt>
                <c:pt idx="1413">
                  <c:v>-2.3047846451299998</c:v>
                </c:pt>
                <c:pt idx="1414">
                  <c:v>-2.3048287117299999</c:v>
                </c:pt>
                <c:pt idx="1415">
                  <c:v>-2.2989049929899998</c:v>
                </c:pt>
                <c:pt idx="1416">
                  <c:v>-2.2994570363500002</c:v>
                </c:pt>
                <c:pt idx="1417">
                  <c:v>-2.30690361533</c:v>
                </c:pt>
                <c:pt idx="1418">
                  <c:v>-2.3038424227999998</c:v>
                </c:pt>
                <c:pt idx="1419">
                  <c:v>-2.3010813617600001</c:v>
                </c:pt>
                <c:pt idx="1420">
                  <c:v>-2.30095140312</c:v>
                </c:pt>
                <c:pt idx="1421">
                  <c:v>-2.3015830239400001</c:v>
                </c:pt>
                <c:pt idx="1422">
                  <c:v>-2.3021103241700001</c:v>
                </c:pt>
                <c:pt idx="1423">
                  <c:v>-2.3025112451099998</c:v>
                </c:pt>
                <c:pt idx="1424">
                  <c:v>-2.3010261012700002</c:v>
                </c:pt>
                <c:pt idx="1425">
                  <c:v>-2.3017145550100002</c:v>
                </c:pt>
                <c:pt idx="1426">
                  <c:v>-2.3062545124599998</c:v>
                </c:pt>
                <c:pt idx="1427">
                  <c:v>-2.3089202390299999</c:v>
                </c:pt>
                <c:pt idx="1428">
                  <c:v>-2.3036473987099999</c:v>
                </c:pt>
                <c:pt idx="1429">
                  <c:v>-2.3045404896699999</c:v>
                </c:pt>
                <c:pt idx="1430">
                  <c:v>-2.3075250543900001</c:v>
                </c:pt>
                <c:pt idx="1431">
                  <c:v>-2.30491886058</c:v>
                </c:pt>
                <c:pt idx="1432">
                  <c:v>-2.3090182937799999</c:v>
                </c:pt>
                <c:pt idx="1433">
                  <c:v>-2.3083844494300001</c:v>
                </c:pt>
                <c:pt idx="1434">
                  <c:v>-2.3108422747400001</c:v>
                </c:pt>
                <c:pt idx="1435">
                  <c:v>-2.31089026719</c:v>
                </c:pt>
                <c:pt idx="1436">
                  <c:v>-2.31388154879</c:v>
                </c:pt>
                <c:pt idx="1437">
                  <c:v>-2.3084159142299998</c:v>
                </c:pt>
                <c:pt idx="1438">
                  <c:v>-2.3113187653499998</c:v>
                </c:pt>
                <c:pt idx="1439">
                  <c:v>-2.3127072210000001</c:v>
                </c:pt>
                <c:pt idx="1440">
                  <c:v>-2.3136434957500001</c:v>
                </c:pt>
                <c:pt idx="1441">
                  <c:v>-2.3150586517799998</c:v>
                </c:pt>
                <c:pt idx="1442">
                  <c:v>-2.3159437732699999</c:v>
                </c:pt>
                <c:pt idx="1443">
                  <c:v>-2.3155005547399998</c:v>
                </c:pt>
                <c:pt idx="1444">
                  <c:v>-2.3166546053100001</c:v>
                </c:pt>
                <c:pt idx="1445">
                  <c:v>-2.3184436210900001</c:v>
                </c:pt>
                <c:pt idx="1446">
                  <c:v>-2.3158730204800002</c:v>
                </c:pt>
                <c:pt idx="1447">
                  <c:v>-2.3165645439799998</c:v>
                </c:pt>
                <c:pt idx="1448">
                  <c:v>-2.3168530951699999</c:v>
                </c:pt>
                <c:pt idx="1449">
                  <c:v>-2.3151131470799999</c:v>
                </c:pt>
                <c:pt idx="1450">
                  <c:v>-2.3185171785000001</c:v>
                </c:pt>
                <c:pt idx="1451">
                  <c:v>-2.31686237543</c:v>
                </c:pt>
                <c:pt idx="1452">
                  <c:v>-2.3196012117399998</c:v>
                </c:pt>
                <c:pt idx="1453">
                  <c:v>-2.3201942008700001</c:v>
                </c:pt>
                <c:pt idx="1454">
                  <c:v>-2.3204200499300001</c:v>
                </c:pt>
                <c:pt idx="1455">
                  <c:v>-2.3223560538900001</c:v>
                </c:pt>
                <c:pt idx="1456">
                  <c:v>-2.3251872001599998</c:v>
                </c:pt>
                <c:pt idx="1457">
                  <c:v>-2.3214166186999998</c:v>
                </c:pt>
                <c:pt idx="1458">
                  <c:v>-2.3207592018300001</c:v>
                </c:pt>
                <c:pt idx="1459">
                  <c:v>-2.3263538233599999</c:v>
                </c:pt>
                <c:pt idx="1460">
                  <c:v>-2.3260886413800002</c:v>
                </c:pt>
                <c:pt idx="1461">
                  <c:v>-2.3287392547599999</c:v>
                </c:pt>
                <c:pt idx="1462">
                  <c:v>-2.3260628297700001</c:v>
                </c:pt>
                <c:pt idx="1463">
                  <c:v>-2.3294338879400001</c:v>
                </c:pt>
                <c:pt idx="1464">
                  <c:v>-2.3311166695300001</c:v>
                </c:pt>
                <c:pt idx="1465">
                  <c:v>-2.33172666365</c:v>
                </c:pt>
                <c:pt idx="1466">
                  <c:v>-2.3308612897800001</c:v>
                </c:pt>
                <c:pt idx="1467">
                  <c:v>-2.3343381325800001</c:v>
                </c:pt>
                <c:pt idx="1468">
                  <c:v>-2.3348815304900001</c:v>
                </c:pt>
                <c:pt idx="1469">
                  <c:v>-2.3301236003099999</c:v>
                </c:pt>
                <c:pt idx="1470">
                  <c:v>-2.33356104291</c:v>
                </c:pt>
                <c:pt idx="1471">
                  <c:v>-2.3367235925199998</c:v>
                </c:pt>
                <c:pt idx="1472">
                  <c:v>-2.33605377601</c:v>
                </c:pt>
                <c:pt idx="1473">
                  <c:v>-2.3332803589700002</c:v>
                </c:pt>
                <c:pt idx="1474">
                  <c:v>-2.33629147625</c:v>
                </c:pt>
                <c:pt idx="1475">
                  <c:v>-2.3366420488099999</c:v>
                </c:pt>
                <c:pt idx="1476">
                  <c:v>-2.3379214800199999</c:v>
                </c:pt>
                <c:pt idx="1477">
                  <c:v>-2.3369672922200002</c:v>
                </c:pt>
                <c:pt idx="1478">
                  <c:v>-2.33745494244</c:v>
                </c:pt>
                <c:pt idx="1479">
                  <c:v>-2.3409189981799998</c:v>
                </c:pt>
                <c:pt idx="1480">
                  <c:v>-2.3431800941900001</c:v>
                </c:pt>
                <c:pt idx="1481">
                  <c:v>-2.3401242986900002</c:v>
                </c:pt>
                <c:pt idx="1482">
                  <c:v>-2.3425041368600001</c:v>
                </c:pt>
                <c:pt idx="1483">
                  <c:v>-2.3432739466900001</c:v>
                </c:pt>
                <c:pt idx="1484">
                  <c:v>-2.34725106529</c:v>
                </c:pt>
                <c:pt idx="1485">
                  <c:v>-2.3446727627600001</c:v>
                </c:pt>
                <c:pt idx="1486">
                  <c:v>-2.3455553667000002</c:v>
                </c:pt>
                <c:pt idx="1487">
                  <c:v>-2.3453033907299998</c:v>
                </c:pt>
                <c:pt idx="1488">
                  <c:v>-2.3474304313099998</c:v>
                </c:pt>
                <c:pt idx="1489">
                  <c:v>-2.3499932600500002</c:v>
                </c:pt>
                <c:pt idx="1490">
                  <c:v>-2.3502497282700001</c:v>
                </c:pt>
                <c:pt idx="1491">
                  <c:v>-2.3492719523900001</c:v>
                </c:pt>
                <c:pt idx="1492">
                  <c:v>-2.3478869517100001</c:v>
                </c:pt>
                <c:pt idx="1493">
                  <c:v>-2.34964154129</c:v>
                </c:pt>
                <c:pt idx="1494">
                  <c:v>-2.3528916176100001</c:v>
                </c:pt>
                <c:pt idx="1495">
                  <c:v>-2.35258609593</c:v>
                </c:pt>
                <c:pt idx="1496">
                  <c:v>-2.3571366732599999</c:v>
                </c:pt>
                <c:pt idx="1497">
                  <c:v>-2.3551109169000002</c:v>
                </c:pt>
                <c:pt idx="1498">
                  <c:v>-2.3574902073700001</c:v>
                </c:pt>
                <c:pt idx="1499">
                  <c:v>-2.35344475527</c:v>
                </c:pt>
                <c:pt idx="1500">
                  <c:v>-2.3556490717899998</c:v>
                </c:pt>
                <c:pt idx="1501">
                  <c:v>-2.35759491597</c:v>
                </c:pt>
                <c:pt idx="1502">
                  <c:v>-2.35616100357</c:v>
                </c:pt>
                <c:pt idx="1503">
                  <c:v>-2.3625626050399999</c:v>
                </c:pt>
                <c:pt idx="1504">
                  <c:v>-2.35713975574</c:v>
                </c:pt>
                <c:pt idx="1505">
                  <c:v>-2.3602422227600002</c:v>
                </c:pt>
                <c:pt idx="1506">
                  <c:v>-2.3609277906599999</c:v>
                </c:pt>
                <c:pt idx="1507">
                  <c:v>-2.3615086506899998</c:v>
                </c:pt>
                <c:pt idx="1508">
                  <c:v>-2.3649430916899998</c:v>
                </c:pt>
                <c:pt idx="1509">
                  <c:v>-2.3642343621299999</c:v>
                </c:pt>
                <c:pt idx="1510">
                  <c:v>-2.3624015334699999</c:v>
                </c:pt>
                <c:pt idx="1511">
                  <c:v>-2.3619674527900001</c:v>
                </c:pt>
                <c:pt idx="1512">
                  <c:v>-2.3657088310400001</c:v>
                </c:pt>
                <c:pt idx="1513">
                  <c:v>-2.3642061512399999</c:v>
                </c:pt>
                <c:pt idx="1514">
                  <c:v>-2.3647718530400001</c:v>
                </c:pt>
                <c:pt idx="1515">
                  <c:v>-2.36701833961</c:v>
                </c:pt>
                <c:pt idx="1516">
                  <c:v>-2.36729527519</c:v>
                </c:pt>
                <c:pt idx="1517">
                  <c:v>-2.3641843958300002</c:v>
                </c:pt>
                <c:pt idx="1518">
                  <c:v>-2.3672692581099999</c:v>
                </c:pt>
                <c:pt idx="1519">
                  <c:v>-2.3659541737200001</c:v>
                </c:pt>
                <c:pt idx="1520">
                  <c:v>-2.3635846309400002</c:v>
                </c:pt>
                <c:pt idx="1521">
                  <c:v>-2.36627830691</c:v>
                </c:pt>
                <c:pt idx="1522">
                  <c:v>-2.36969967418</c:v>
                </c:pt>
                <c:pt idx="1523">
                  <c:v>-2.36759911536</c:v>
                </c:pt>
                <c:pt idx="1524">
                  <c:v>-2.3721112424299999</c:v>
                </c:pt>
                <c:pt idx="1525">
                  <c:v>-2.3699429509900001</c:v>
                </c:pt>
                <c:pt idx="1526">
                  <c:v>-2.3693510518899998</c:v>
                </c:pt>
                <c:pt idx="1527">
                  <c:v>-2.3738005733700001</c:v>
                </c:pt>
                <c:pt idx="1528">
                  <c:v>-2.3741352084099998</c:v>
                </c:pt>
                <c:pt idx="1529">
                  <c:v>-2.37463477392</c:v>
                </c:pt>
                <c:pt idx="1530">
                  <c:v>-2.3758725947100001</c:v>
                </c:pt>
                <c:pt idx="1531">
                  <c:v>-2.3731822824400002</c:v>
                </c:pt>
                <c:pt idx="1532">
                  <c:v>-2.3756847483499999</c:v>
                </c:pt>
                <c:pt idx="1533">
                  <c:v>-2.3807456886099998</c:v>
                </c:pt>
                <c:pt idx="1534">
                  <c:v>-2.3778062865799998</c:v>
                </c:pt>
                <c:pt idx="1535">
                  <c:v>-2.3789641973400002</c:v>
                </c:pt>
                <c:pt idx="1536">
                  <c:v>-2.3783889765000001</c:v>
                </c:pt>
                <c:pt idx="1537">
                  <c:v>-2.3799271318900002</c:v>
                </c:pt>
                <c:pt idx="1538">
                  <c:v>-2.3796099050300001</c:v>
                </c:pt>
                <c:pt idx="1539">
                  <c:v>-2.38341093837</c:v>
                </c:pt>
                <c:pt idx="1540">
                  <c:v>-2.3808370714199998</c:v>
                </c:pt>
                <c:pt idx="1541">
                  <c:v>-2.3821014163499998</c:v>
                </c:pt>
                <c:pt idx="1542">
                  <c:v>-2.3828752368399999</c:v>
                </c:pt>
                <c:pt idx="1543">
                  <c:v>-2.3843175808199999</c:v>
                </c:pt>
                <c:pt idx="1544">
                  <c:v>-2.37993384994</c:v>
                </c:pt>
                <c:pt idx="1545">
                  <c:v>-2.38318562656</c:v>
                </c:pt>
                <c:pt idx="1546">
                  <c:v>-2.3889204396700001</c:v>
                </c:pt>
                <c:pt idx="1547">
                  <c:v>-2.3866472347999999</c:v>
                </c:pt>
                <c:pt idx="1548">
                  <c:v>-2.3885595559700001</c:v>
                </c:pt>
                <c:pt idx="1549">
                  <c:v>-2.3913811908999998</c:v>
                </c:pt>
                <c:pt idx="1550">
                  <c:v>-2.38988905773</c:v>
                </c:pt>
                <c:pt idx="1551">
                  <c:v>-2.3905048463299998</c:v>
                </c:pt>
                <c:pt idx="1552">
                  <c:v>-2.3890762265899999</c:v>
                </c:pt>
                <c:pt idx="1553">
                  <c:v>-2.3932926395599998</c:v>
                </c:pt>
                <c:pt idx="1554">
                  <c:v>-2.3935932841300001</c:v>
                </c:pt>
                <c:pt idx="1555">
                  <c:v>-2.39195104045</c:v>
                </c:pt>
                <c:pt idx="1556">
                  <c:v>-2.39404081072</c:v>
                </c:pt>
                <c:pt idx="1557">
                  <c:v>-2.3973070534300001</c:v>
                </c:pt>
                <c:pt idx="1558">
                  <c:v>-2.39736933444</c:v>
                </c:pt>
                <c:pt idx="1559">
                  <c:v>-2.39965889023</c:v>
                </c:pt>
                <c:pt idx="1560">
                  <c:v>-2.3969545057400001</c:v>
                </c:pt>
                <c:pt idx="1561">
                  <c:v>-2.4003390087200001</c:v>
                </c:pt>
                <c:pt idx="1562">
                  <c:v>-2.4026813916599998</c:v>
                </c:pt>
                <c:pt idx="1563">
                  <c:v>-2.4022590988600001</c:v>
                </c:pt>
                <c:pt idx="1564">
                  <c:v>-2.4059719393700001</c:v>
                </c:pt>
                <c:pt idx="1565">
                  <c:v>-2.4040821372200001</c:v>
                </c:pt>
                <c:pt idx="1566">
                  <c:v>-2.4090133603699999</c:v>
                </c:pt>
                <c:pt idx="1567">
                  <c:v>-2.4023602568600002</c:v>
                </c:pt>
                <c:pt idx="1568">
                  <c:v>-2.4044440669</c:v>
                </c:pt>
                <c:pt idx="1569">
                  <c:v>-2.4079513489200002</c:v>
                </c:pt>
                <c:pt idx="1570">
                  <c:v>-2.4123067788600001</c:v>
                </c:pt>
                <c:pt idx="1571">
                  <c:v>-2.41188412138</c:v>
                </c:pt>
                <c:pt idx="1572">
                  <c:v>-2.4099037285699998</c:v>
                </c:pt>
                <c:pt idx="1573">
                  <c:v>-2.41715940977</c:v>
                </c:pt>
                <c:pt idx="1574">
                  <c:v>-2.41493388594</c:v>
                </c:pt>
                <c:pt idx="1575">
                  <c:v>-2.4205607056599998</c:v>
                </c:pt>
                <c:pt idx="1576">
                  <c:v>-2.4189234756600002</c:v>
                </c:pt>
                <c:pt idx="1577">
                  <c:v>-2.41821719486</c:v>
                </c:pt>
                <c:pt idx="1578">
                  <c:v>-2.4181984013200002</c:v>
                </c:pt>
                <c:pt idx="1579">
                  <c:v>-2.4195324929500002</c:v>
                </c:pt>
                <c:pt idx="1580">
                  <c:v>-2.4211985775099998</c:v>
                </c:pt>
                <c:pt idx="1581">
                  <c:v>-2.4232158178500001</c:v>
                </c:pt>
                <c:pt idx="1582">
                  <c:v>-2.4250803304800002</c:v>
                </c:pt>
                <c:pt idx="1583">
                  <c:v>-2.4282496094899999</c:v>
                </c:pt>
                <c:pt idx="1584">
                  <c:v>-2.4298470295499999</c:v>
                </c:pt>
                <c:pt idx="1585">
                  <c:v>-2.4303070945499998</c:v>
                </c:pt>
                <c:pt idx="1586">
                  <c:v>-2.4283020427999999</c:v>
                </c:pt>
                <c:pt idx="1587">
                  <c:v>-2.4328299534100002</c:v>
                </c:pt>
                <c:pt idx="1588">
                  <c:v>-2.4357174814899998</c:v>
                </c:pt>
                <c:pt idx="1589">
                  <c:v>-2.4376648005099999</c:v>
                </c:pt>
                <c:pt idx="1590">
                  <c:v>-2.4393267114600001</c:v>
                </c:pt>
                <c:pt idx="1591">
                  <c:v>-2.4372025848400001</c:v>
                </c:pt>
                <c:pt idx="1592">
                  <c:v>-2.4413962793000001</c:v>
                </c:pt>
                <c:pt idx="1593">
                  <c:v>-2.4435795491999999</c:v>
                </c:pt>
                <c:pt idx="1594">
                  <c:v>-2.44182755897</c:v>
                </c:pt>
                <c:pt idx="1595">
                  <c:v>-2.4420235032500002</c:v>
                </c:pt>
                <c:pt idx="1596">
                  <c:v>-2.4453287663899999</c:v>
                </c:pt>
                <c:pt idx="1597">
                  <c:v>-2.4441845176100001</c:v>
                </c:pt>
                <c:pt idx="1598">
                  <c:v>-2.4461332402</c:v>
                </c:pt>
                <c:pt idx="1599">
                  <c:v>-2.4513148821600002</c:v>
                </c:pt>
                <c:pt idx="1600">
                  <c:v>-2.4505740568499998</c:v>
                </c:pt>
              </c:numCache>
            </c:numRef>
          </c:yVal>
          <c:smooth val="1"/>
          <c:extLst>
            <c:ext xmlns:c16="http://schemas.microsoft.com/office/drawing/2014/chart" uri="{C3380CC4-5D6E-409C-BE32-E72D297353CC}">
              <c16:uniqueId val="{00000004-4F66-EF44-8C80-B278A8589949}"/>
            </c:ext>
          </c:extLst>
        </c:ser>
        <c:dLbls>
          <c:showLegendKey val="0"/>
          <c:showVal val="0"/>
          <c:showCatName val="0"/>
          <c:showSerName val="0"/>
          <c:showPercent val="0"/>
          <c:showBubbleSize val="0"/>
        </c:dLbls>
        <c:axId val="1516526191"/>
        <c:axId val="1516306303"/>
      </c:scatterChart>
      <c:valAx>
        <c:axId val="1516526191"/>
        <c:scaling>
          <c:orientation val="minMax"/>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ja-JP"/>
          </a:p>
        </c:txPr>
        <c:crossAx val="1516306303"/>
        <c:crosses val="autoZero"/>
        <c:crossBetween val="midCat"/>
      </c:valAx>
      <c:valAx>
        <c:axId val="1516306303"/>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ja-JP"/>
          </a:p>
        </c:txPr>
        <c:crossAx val="1516526191"/>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418974-7965-264E-BB75-9F9A92E703E2}" type="datetimeFigureOut">
              <a:rPr kumimoji="1" lang="ja-JP" altLang="en-US" smtClean="0"/>
              <a:t>2025/6/17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28BDE-85AD-464C-9D91-B827361B3012}" type="slidenum">
              <a:rPr kumimoji="1" lang="ja-JP" altLang="en-US" smtClean="0"/>
              <a:t>‹#›</a:t>
            </a:fld>
            <a:endParaRPr kumimoji="1" lang="ja-JP" altLang="en-US"/>
          </a:p>
        </p:txBody>
      </p:sp>
    </p:spTree>
    <p:extLst>
      <p:ext uri="{BB962C8B-B14F-4D97-AF65-F5344CB8AC3E}">
        <p14:creationId xmlns:p14="http://schemas.microsoft.com/office/powerpoint/2010/main" val="34149394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4228BDE-85AD-464C-9D91-B827361B3012}" type="slidenum">
              <a:rPr kumimoji="1" lang="ja-JP" altLang="en-US" smtClean="0"/>
              <a:t>17</a:t>
            </a:fld>
            <a:endParaRPr kumimoji="1" lang="ja-JP" altLang="en-US"/>
          </a:p>
        </p:txBody>
      </p:sp>
    </p:spTree>
    <p:extLst>
      <p:ext uri="{BB962C8B-B14F-4D97-AF65-F5344CB8AC3E}">
        <p14:creationId xmlns:p14="http://schemas.microsoft.com/office/powerpoint/2010/main" val="385108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4228BDE-85AD-464C-9D91-B827361B3012}" type="slidenum">
              <a:rPr kumimoji="1" lang="ja-JP" altLang="en-US" smtClean="0"/>
              <a:t>26</a:t>
            </a:fld>
            <a:endParaRPr kumimoji="1" lang="ja-JP" altLang="en-US"/>
          </a:p>
        </p:txBody>
      </p:sp>
    </p:spTree>
    <p:extLst>
      <p:ext uri="{BB962C8B-B14F-4D97-AF65-F5344CB8AC3E}">
        <p14:creationId xmlns:p14="http://schemas.microsoft.com/office/powerpoint/2010/main" val="242279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59EF91-ABBF-9575-055E-13514D1ED73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C3C7435-0A49-8CFA-4F25-87C5B30BDD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6B2198C-B544-1D13-E539-ED2364D5D61D}"/>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405005E8-EE9D-9FC2-4A21-11ECDD66C1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6C6C81-0F19-E0CE-581F-1E5CD2C66348}"/>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2823880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A4205-539A-A6AC-DD86-D018664C163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C6E6901-FD7A-6D54-DEAF-43399D0E67F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1C8E09-DBFF-26A7-09C0-5B0F24806086}"/>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C1C0EDEE-D4E2-531F-206E-BFDF851A89B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2CAAC48-64DE-8A7E-B979-2FC8D089519A}"/>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2799785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65A1A2D-D1B0-4FB0-8226-FD4C4D65D64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A6A60F9-A94E-2769-9328-8D5A10A6FBF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866F603-F299-CD87-2CDE-AB5C561AF0D3}"/>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9743F5EE-1CED-94D7-2993-EEDC7C765FB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57ED9D-6287-F78A-05C1-CFACEB1F8B27}"/>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62168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8E305F-1557-A317-5D22-D5F9B95B29F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A4CA529-4A8C-6B78-1C2D-66DA710D72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10BC78-F865-9D68-FCE4-DD6E5ABB939B}"/>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8C4E1DFC-A3C4-839C-CF79-DCD322D3EB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113306-F2DE-36ED-06B8-BE7BC566C872}"/>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3554654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BFD5A-5E44-9B37-4D40-EFCCAF49E42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1EE6FD5-8B48-F15B-28C8-4554BBC066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E9ECFEC-0965-FE50-7CFA-EB317F515A25}"/>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6F8C6A0C-8C3F-044A-0F8B-03C6575CC68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BF063C-2EC2-02CF-4DCD-D0689E0CAE11}"/>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2865523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9A4E6C-35F1-598B-6C32-29A09BB01CA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945E7C-80E6-8E7B-0021-336D9939F40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AA90812-2EC1-C45E-6A82-7408C6B65DE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2B5E5B8-B5E1-2EEA-7A40-E9EF614D1D80}"/>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6" name="フッター プレースホルダー 5">
            <a:extLst>
              <a:ext uri="{FF2B5EF4-FFF2-40B4-BE49-F238E27FC236}">
                <a16:creationId xmlns:a16="http://schemas.microsoft.com/office/drawing/2014/main" id="{B26BB6F0-A17D-FE2B-A26C-771536856E9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961867B-F081-9E4E-381C-CC38EE88070F}"/>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2458792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8E63CF-A20A-E01E-1FA3-04653154B6F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5F86F3-C931-C130-152C-54A6F97682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0B0A399-ACA5-368D-DFA2-8213A6F3884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9D3C1B-3C6C-2664-DE19-65FA274D3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BC124F2-E912-0703-7262-2A6A30A243E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15016BD-C71C-DDBD-AC62-DE6A9F7D1430}"/>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8" name="フッター プレースホルダー 7">
            <a:extLst>
              <a:ext uri="{FF2B5EF4-FFF2-40B4-BE49-F238E27FC236}">
                <a16:creationId xmlns:a16="http://schemas.microsoft.com/office/drawing/2014/main" id="{E732DDE3-84DA-938F-B84E-950F9712C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171DD54-0343-9BAE-76A3-A2884D920877}"/>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152417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90CED-8621-3E82-7F9D-AD1877A145F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CF58A04-5AFD-75B6-A2F8-D499B11FEAAC}"/>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4" name="フッター プレースホルダー 3">
            <a:extLst>
              <a:ext uri="{FF2B5EF4-FFF2-40B4-BE49-F238E27FC236}">
                <a16:creationId xmlns:a16="http://schemas.microsoft.com/office/drawing/2014/main" id="{CF296CE7-15D9-4FFC-C157-54B7E93AC14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5C8FBF3-9AA1-F4EF-4B29-9E3DB641AC44}"/>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195781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322DA96-5BAD-0CB2-2FD7-645CD1671A09}"/>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3" name="フッター プレースホルダー 2">
            <a:extLst>
              <a:ext uri="{FF2B5EF4-FFF2-40B4-BE49-F238E27FC236}">
                <a16:creationId xmlns:a16="http://schemas.microsoft.com/office/drawing/2014/main" id="{5E9F28DE-D776-E107-EBDA-D46CE57F062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3E4D246-7768-7FC3-DEB0-662EC5E44990}"/>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21904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D6BF7A-4206-20BB-8E4D-F321EC720C7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36E935-A144-BE85-2FFC-EB6E9A8E11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869CE33-146E-A334-EB4C-4A59BA675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04D49D-F132-213C-F288-58557A10AFAC}"/>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6" name="フッター プレースホルダー 5">
            <a:extLst>
              <a:ext uri="{FF2B5EF4-FFF2-40B4-BE49-F238E27FC236}">
                <a16:creationId xmlns:a16="http://schemas.microsoft.com/office/drawing/2014/main" id="{090C57A2-ADA8-B5EA-AE72-D87060EC66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D77B0D-7401-222F-048E-9FD3EA61F1C2}"/>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145012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EC3A79-DE18-6F1E-E278-DA3CC835078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E3EEB8-A8B2-9485-FD62-8518AF30A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CA2319-2049-75F0-3763-F921FE77DF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CA43D42-8461-B6D1-ED68-0A4465432C35}"/>
              </a:ext>
            </a:extLst>
          </p:cNvPr>
          <p:cNvSpPr>
            <a:spLocks noGrp="1"/>
          </p:cNvSpPr>
          <p:nvPr>
            <p:ph type="dt" sz="half" idx="10"/>
          </p:nvPr>
        </p:nvSpPr>
        <p:spPr/>
        <p:txBody>
          <a:bodyPr/>
          <a:lstStyle/>
          <a:p>
            <a:fld id="{D56E35A7-7FAA-9647-90FA-377BC19F83AC}" type="datetimeFigureOut">
              <a:rPr kumimoji="1" lang="ja-JP" altLang="en-US" smtClean="0"/>
              <a:t>2025/6/17</a:t>
            </a:fld>
            <a:endParaRPr kumimoji="1" lang="ja-JP" altLang="en-US"/>
          </a:p>
        </p:txBody>
      </p:sp>
      <p:sp>
        <p:nvSpPr>
          <p:cNvPr id="6" name="フッター プレースホルダー 5">
            <a:extLst>
              <a:ext uri="{FF2B5EF4-FFF2-40B4-BE49-F238E27FC236}">
                <a16:creationId xmlns:a16="http://schemas.microsoft.com/office/drawing/2014/main" id="{5D3525D7-0054-DAB6-E5B8-1D06D328B1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4545E7-28C4-70CF-2933-90D54F572504}"/>
              </a:ext>
            </a:extLst>
          </p:cNvPr>
          <p:cNvSpPr>
            <a:spLocks noGrp="1"/>
          </p:cNvSpPr>
          <p:nvPr>
            <p:ph type="sldNum" sz="quarter" idx="12"/>
          </p:nvPr>
        </p:nvSpPr>
        <p:spPr/>
        <p:txBody>
          <a:body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423366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FE44B75-64C2-C93F-6294-C1D707960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A508FD1-1FA6-FA88-F3C4-D422E2CBE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858A4EE-AA50-7664-6889-D35DB9AE2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6E35A7-7FAA-9647-90FA-377BC19F83AC}" type="datetimeFigureOut">
              <a:rPr kumimoji="1" lang="ja-JP" altLang="en-US" smtClean="0"/>
              <a:t>2025/6/17</a:t>
            </a:fld>
            <a:endParaRPr kumimoji="1" lang="ja-JP" altLang="en-US"/>
          </a:p>
        </p:txBody>
      </p:sp>
      <p:sp>
        <p:nvSpPr>
          <p:cNvPr id="5" name="フッター プレースホルダー 4">
            <a:extLst>
              <a:ext uri="{FF2B5EF4-FFF2-40B4-BE49-F238E27FC236}">
                <a16:creationId xmlns:a16="http://schemas.microsoft.com/office/drawing/2014/main" id="{A03EC265-93F2-7578-01E3-617E90DA6F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230513B-7D73-F2AA-E5A0-808299FE5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6B9D4F-8736-1741-BF9B-5843CFBEE949}" type="slidenum">
              <a:rPr kumimoji="1" lang="ja-JP" altLang="en-US" smtClean="0"/>
              <a:t>‹#›</a:t>
            </a:fld>
            <a:endParaRPr kumimoji="1" lang="ja-JP" altLang="en-US"/>
          </a:p>
        </p:txBody>
      </p:sp>
    </p:spTree>
    <p:extLst>
      <p:ext uri="{BB962C8B-B14F-4D97-AF65-F5344CB8AC3E}">
        <p14:creationId xmlns:p14="http://schemas.microsoft.com/office/powerpoint/2010/main" val="2530819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 Id="rId5" Type="http://schemas.openxmlformats.org/officeDocument/2006/relationships/image" Target="../media/image8.tiff"/><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4.xml"/><Relationship Id="rId5" Type="http://schemas.openxmlformats.org/officeDocument/2006/relationships/image" Target="../media/image8.tif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026398-8C53-4523-EEDD-FDD05AF7372B}"/>
              </a:ext>
            </a:extLst>
          </p:cNvPr>
          <p:cNvSpPr>
            <a:spLocks noGrp="1"/>
          </p:cNvSpPr>
          <p:nvPr>
            <p:ph type="ctrTitle"/>
          </p:nvPr>
        </p:nvSpPr>
        <p:spPr/>
        <p:txBody>
          <a:bodyPr/>
          <a:lstStyle/>
          <a:p>
            <a:r>
              <a:rPr kumimoji="1" lang="en-US" altLang="ja-JP" dirty="0"/>
              <a:t>NIM</a:t>
            </a:r>
            <a:r>
              <a:rPr kumimoji="1" lang="ja-JP" altLang="en-US"/>
              <a:t>レフリーのコメント対策</a:t>
            </a:r>
          </a:p>
        </p:txBody>
      </p:sp>
      <p:sp>
        <p:nvSpPr>
          <p:cNvPr id="3" name="字幕 2">
            <a:extLst>
              <a:ext uri="{FF2B5EF4-FFF2-40B4-BE49-F238E27FC236}">
                <a16:creationId xmlns:a16="http://schemas.microsoft.com/office/drawing/2014/main" id="{D061F737-83A8-5280-F6CD-95C4DF57BA41}"/>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217256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88A4-6689-7A96-6DA0-720764CCC55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027A62-B91C-BEB7-D0DA-2E8531FE556A}"/>
              </a:ext>
            </a:extLst>
          </p:cNvPr>
          <p:cNvSpPr>
            <a:spLocks noGrp="1"/>
          </p:cNvSpPr>
          <p:nvPr>
            <p:ph type="title"/>
          </p:nvPr>
        </p:nvSpPr>
        <p:spPr>
          <a:xfrm>
            <a:off x="838200" y="107145"/>
            <a:ext cx="10515600" cy="1325563"/>
          </a:xfrm>
        </p:spPr>
        <p:txBody>
          <a:bodyPr/>
          <a:lstStyle/>
          <a:p>
            <a:r>
              <a:rPr kumimoji="1" lang="en-US" altLang="ja-JP" dirty="0">
                <a:latin typeface="HGMaruGothicMPRO" panose="020F0600000000000000" pitchFamily="34" charset="-128"/>
                <a:ea typeface="HGMaruGothicMPRO" panose="020F0600000000000000" pitchFamily="34" charset="-128"/>
              </a:rPr>
              <a:t>LCP vs PI</a:t>
            </a:r>
            <a:endParaRPr kumimoji="1" lang="ja-JP" altLang="en-US">
              <a:latin typeface="HGMaruGothicMPRO" panose="020F0600000000000000" pitchFamily="34" charset="-128"/>
              <a:ea typeface="HGMaruGothicMPRO" panose="020F0600000000000000" pitchFamily="34" charset="-128"/>
            </a:endParaRPr>
          </a:p>
        </p:txBody>
      </p:sp>
      <p:pic>
        <p:nvPicPr>
          <p:cNvPr id="7" name="コンテンツ プレースホルダー 6">
            <a:extLst>
              <a:ext uri="{FF2B5EF4-FFF2-40B4-BE49-F238E27FC236}">
                <a16:creationId xmlns:a16="http://schemas.microsoft.com/office/drawing/2014/main" id="{7B58E9DD-4B8F-AA73-7294-75FB0E040823}"/>
              </a:ext>
            </a:extLst>
          </p:cNvPr>
          <p:cNvPicPr>
            <a:picLocks noGrp="1" noChangeAspect="1"/>
          </p:cNvPicPr>
          <p:nvPr>
            <p:ph sz="half" idx="1"/>
          </p:nvPr>
        </p:nvPicPr>
        <p:blipFill>
          <a:blip r:embed="rId2"/>
          <a:stretch>
            <a:fillRect/>
          </a:stretch>
        </p:blipFill>
        <p:spPr>
          <a:xfrm>
            <a:off x="293771" y="1479261"/>
            <a:ext cx="5656180" cy="4953968"/>
          </a:xfrm>
          <a:prstGeom prst="rect">
            <a:avLst/>
          </a:prstGeom>
        </p:spPr>
      </p:pic>
      <p:pic>
        <p:nvPicPr>
          <p:cNvPr id="6" name="コンテンツ プレースホルダー 5">
            <a:extLst>
              <a:ext uri="{FF2B5EF4-FFF2-40B4-BE49-F238E27FC236}">
                <a16:creationId xmlns:a16="http://schemas.microsoft.com/office/drawing/2014/main" id="{F97A9727-F39F-02B5-DC80-FBE8926647EA}"/>
              </a:ext>
            </a:extLst>
          </p:cNvPr>
          <p:cNvPicPr>
            <a:picLocks noGrp="1" noChangeAspect="1"/>
          </p:cNvPicPr>
          <p:nvPr>
            <p:ph sz="half" idx="2"/>
          </p:nvPr>
        </p:nvPicPr>
        <p:blipFill>
          <a:blip r:embed="rId3"/>
          <a:stretch>
            <a:fillRect/>
          </a:stretch>
        </p:blipFill>
        <p:spPr>
          <a:xfrm>
            <a:off x="6120865" y="2369237"/>
            <a:ext cx="5041900" cy="3098800"/>
          </a:xfrm>
          <a:prstGeom prst="rect">
            <a:avLst/>
          </a:prstGeom>
        </p:spPr>
      </p:pic>
      <p:sp>
        <p:nvSpPr>
          <p:cNvPr id="5" name="スライド番号プレースホルダー 4">
            <a:extLst>
              <a:ext uri="{FF2B5EF4-FFF2-40B4-BE49-F238E27FC236}">
                <a16:creationId xmlns:a16="http://schemas.microsoft.com/office/drawing/2014/main" id="{6C44A9EA-FE5F-54C7-06AE-4C10A5F4F7E4}"/>
              </a:ext>
            </a:extLst>
          </p:cNvPr>
          <p:cNvSpPr>
            <a:spLocks noGrp="1"/>
          </p:cNvSpPr>
          <p:nvPr>
            <p:ph type="sldNum" sz="quarter" idx="12"/>
          </p:nvPr>
        </p:nvSpPr>
        <p:spPr/>
        <p:txBody>
          <a:bodyPr/>
          <a:lstStyle/>
          <a:p>
            <a:fld id="{3D6FA8E9-E603-7148-AC90-5F0A92F75A0D}" type="slidenum">
              <a:rPr kumimoji="1" lang="ja-JP" altLang="en-US" smtClean="0"/>
              <a:t>10</a:t>
            </a:fld>
            <a:endParaRPr kumimoji="1" lang="ja-JP" altLang="en-US"/>
          </a:p>
        </p:txBody>
      </p:sp>
      <p:pic>
        <p:nvPicPr>
          <p:cNvPr id="9" name="図 8">
            <a:extLst>
              <a:ext uri="{FF2B5EF4-FFF2-40B4-BE49-F238E27FC236}">
                <a16:creationId xmlns:a16="http://schemas.microsoft.com/office/drawing/2014/main" id="{722F141B-1D7A-64F5-E13B-4FA90D78E16B}"/>
              </a:ext>
            </a:extLst>
          </p:cNvPr>
          <p:cNvPicPr>
            <a:picLocks noChangeAspect="1"/>
          </p:cNvPicPr>
          <p:nvPr/>
        </p:nvPicPr>
        <p:blipFill>
          <a:blip r:embed="rId4"/>
          <a:stretch>
            <a:fillRect/>
          </a:stretch>
        </p:blipFill>
        <p:spPr>
          <a:xfrm>
            <a:off x="5828766" y="78907"/>
            <a:ext cx="4074391" cy="2380302"/>
          </a:xfrm>
          <a:prstGeom prst="rect">
            <a:avLst/>
          </a:prstGeom>
        </p:spPr>
      </p:pic>
      <p:sp>
        <p:nvSpPr>
          <p:cNvPr id="10" name="テキスト ボックス 9">
            <a:extLst>
              <a:ext uri="{FF2B5EF4-FFF2-40B4-BE49-F238E27FC236}">
                <a16:creationId xmlns:a16="http://schemas.microsoft.com/office/drawing/2014/main" id="{18DF5B69-F6C9-80D1-71E0-EF54CC61BCFF}"/>
              </a:ext>
            </a:extLst>
          </p:cNvPr>
          <p:cNvSpPr txBox="1"/>
          <p:nvPr/>
        </p:nvSpPr>
        <p:spPr>
          <a:xfrm>
            <a:off x="521629" y="1194232"/>
            <a:ext cx="5200463" cy="369332"/>
          </a:xfrm>
          <a:prstGeom prst="rect">
            <a:avLst/>
          </a:prstGeom>
          <a:noFill/>
        </p:spPr>
        <p:txBody>
          <a:bodyPr wrap="none" rtlCol="0">
            <a:spAutoFit/>
          </a:bodyPr>
          <a:lstStyle/>
          <a:p>
            <a:r>
              <a:rPr kumimoji="1" lang="ja-JP" altLang="en-US"/>
              <a:t>ポリィミド</a:t>
            </a:r>
            <a:r>
              <a:rPr kumimoji="1" lang="en-US" altLang="ja-JP" dirty="0"/>
              <a:t>(PI)</a:t>
            </a:r>
            <a:r>
              <a:rPr kumimoji="1" lang="ja-JP" altLang="en-US"/>
              <a:t>に比べて伝送損失が小さい新素材</a:t>
            </a:r>
          </a:p>
        </p:txBody>
      </p:sp>
      <p:pic>
        <p:nvPicPr>
          <p:cNvPr id="11" name="コンテンツ プレースホルダー 4">
            <a:extLst>
              <a:ext uri="{FF2B5EF4-FFF2-40B4-BE49-F238E27FC236}">
                <a16:creationId xmlns:a16="http://schemas.microsoft.com/office/drawing/2014/main" id="{8012220B-3C61-F0E5-9F71-76D861F8D38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83131" y="4202493"/>
            <a:ext cx="3566820" cy="2515765"/>
          </a:xfrm>
          <a:prstGeom prst="rect">
            <a:avLst/>
          </a:prstGeom>
        </p:spPr>
      </p:pic>
      <p:sp>
        <p:nvSpPr>
          <p:cNvPr id="3" name="テキスト ボックス 2">
            <a:extLst>
              <a:ext uri="{FF2B5EF4-FFF2-40B4-BE49-F238E27FC236}">
                <a16:creationId xmlns:a16="http://schemas.microsoft.com/office/drawing/2014/main" id="{3050CAF5-B8E9-9EC5-499A-5F5CCDA7465D}"/>
              </a:ext>
            </a:extLst>
          </p:cNvPr>
          <p:cNvSpPr txBox="1"/>
          <p:nvPr/>
        </p:nvSpPr>
        <p:spPr>
          <a:xfrm>
            <a:off x="0" y="6566053"/>
            <a:ext cx="2828018" cy="246221"/>
          </a:xfrm>
          <a:prstGeom prst="rect">
            <a:avLst/>
          </a:prstGeom>
          <a:noFill/>
        </p:spPr>
        <p:txBody>
          <a:bodyPr wrap="none" rtlCol="0">
            <a:spAutoFit/>
          </a:bodyPr>
          <a:lstStyle/>
          <a:p>
            <a:r>
              <a:rPr lang="en" altLang="ja-JP" sz="1000" dirty="0"/>
              <a:t>220106_SiliconWorkshop_Kyushyu_</a:t>
            </a:r>
            <a:r>
              <a:rPr lang="ja-JP" altLang="en-US" sz="1000"/>
              <a:t>九大</a:t>
            </a:r>
            <a:r>
              <a:rPr lang="en-US" altLang="ja-JP" sz="1000" dirty="0"/>
              <a:t>.pptx</a:t>
            </a:r>
            <a:endParaRPr kumimoji="1" lang="ja-JP" altLang="en-US" sz="1000"/>
          </a:p>
        </p:txBody>
      </p:sp>
      <p:sp>
        <p:nvSpPr>
          <p:cNvPr id="4" name="線吹き出し 1 (枠付き) 3">
            <a:extLst>
              <a:ext uri="{FF2B5EF4-FFF2-40B4-BE49-F238E27FC236}">
                <a16:creationId xmlns:a16="http://schemas.microsoft.com/office/drawing/2014/main" id="{F75F3561-BE7A-BC58-D701-02CC049594D3}"/>
              </a:ext>
            </a:extLst>
          </p:cNvPr>
          <p:cNvSpPr/>
          <p:nvPr/>
        </p:nvSpPr>
        <p:spPr>
          <a:xfrm>
            <a:off x="6246564" y="5739789"/>
            <a:ext cx="2475123" cy="616944"/>
          </a:xfrm>
          <a:prstGeom prst="borderCallout1">
            <a:avLst>
              <a:gd name="adj1" fmla="val 18750"/>
              <a:gd name="adj2" fmla="val -8333"/>
              <a:gd name="adj3" fmla="val -302484"/>
              <a:gd name="adj4" fmla="val 12684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1000" dirty="0"/>
              <a:t>FELIOS</a:t>
            </a:r>
            <a:r>
              <a:rPr kumimoji="1" lang="ja-JP" altLang="en-US" sz="1000"/>
              <a:t>のカタログでは</a:t>
            </a:r>
            <a:r>
              <a:rPr kumimoji="1" lang="en-US" altLang="ja-JP" sz="1000" dirty="0"/>
              <a:t>0.0008</a:t>
            </a:r>
            <a:r>
              <a:rPr kumimoji="1" lang="ja-JP" altLang="en-US" sz="1000"/>
              <a:t>だが、</a:t>
            </a:r>
            <a:endParaRPr kumimoji="1" lang="en-US" altLang="ja-JP" sz="1000" dirty="0"/>
          </a:p>
          <a:p>
            <a:pPr algn="ctr"/>
            <a:r>
              <a:rPr kumimoji="1" lang="ja-JP" altLang="en-US" sz="1000"/>
              <a:t>近藤さんの論文では</a:t>
            </a:r>
            <a:r>
              <a:rPr kumimoji="1" lang="en-US" altLang="ja-JP" sz="1000" dirty="0"/>
              <a:t>0.002</a:t>
            </a:r>
            <a:r>
              <a:rPr kumimoji="1" lang="ja-JP" altLang="en-US" sz="1000"/>
              <a:t>になっている。</a:t>
            </a:r>
            <a:r>
              <a:rPr kumimoji="1" lang="en-US" altLang="ja-JP" sz="1000" dirty="0">
                <a:solidFill>
                  <a:schemeClr val="tx1"/>
                </a:solidFill>
              </a:rPr>
              <a:t>(0.0008</a:t>
            </a:r>
            <a:r>
              <a:rPr kumimoji="1" lang="ja-JP" altLang="en-US" sz="1000">
                <a:solidFill>
                  <a:schemeClr val="tx1"/>
                </a:solidFill>
              </a:rPr>
              <a:t>は</a:t>
            </a:r>
            <a:r>
              <a:rPr lang="en" altLang="ja-JP" sz="1000" dirty="0">
                <a:solidFill>
                  <a:schemeClr val="tx1"/>
                </a:solidFill>
              </a:rPr>
              <a:t>R-F705T</a:t>
            </a:r>
            <a:r>
              <a:rPr lang="ja-JP" altLang="en-US" sz="1000">
                <a:solidFill>
                  <a:schemeClr val="tx1"/>
                </a:solidFill>
              </a:rPr>
              <a:t>、現在は</a:t>
            </a:r>
            <a:r>
              <a:rPr lang="en-US" altLang="ja-JP" sz="1000" dirty="0">
                <a:solidFill>
                  <a:schemeClr val="tx1"/>
                </a:solidFill>
              </a:rPr>
              <a:t>0.002</a:t>
            </a:r>
            <a:r>
              <a:rPr lang="ja-JP" altLang="en-US" sz="1000">
                <a:solidFill>
                  <a:schemeClr val="tx1"/>
                </a:solidFill>
              </a:rPr>
              <a:t>の</a:t>
            </a:r>
            <a:r>
              <a:rPr lang="en" altLang="ja-JP" sz="1000" dirty="0">
                <a:solidFill>
                  <a:schemeClr val="tx1"/>
                </a:solidFill>
              </a:rPr>
              <a:t>R-F705S</a:t>
            </a:r>
            <a:r>
              <a:rPr lang="ja-JP" altLang="en-US" sz="1000">
                <a:solidFill>
                  <a:schemeClr val="tx1"/>
                </a:solidFill>
              </a:rPr>
              <a:t>モデル）</a:t>
            </a:r>
            <a:endParaRPr kumimoji="1" lang="ja-JP" altLang="en-US" sz="1000">
              <a:solidFill>
                <a:schemeClr val="tx1"/>
              </a:solidFill>
            </a:endParaRPr>
          </a:p>
        </p:txBody>
      </p:sp>
      <p:sp>
        <p:nvSpPr>
          <p:cNvPr id="8" name="線吹き出し 1 (枠付き) 7">
            <a:extLst>
              <a:ext uri="{FF2B5EF4-FFF2-40B4-BE49-F238E27FC236}">
                <a16:creationId xmlns:a16="http://schemas.microsoft.com/office/drawing/2014/main" id="{2650AE99-E0D2-FF60-D0BF-20E1DEF1B894}"/>
              </a:ext>
            </a:extLst>
          </p:cNvPr>
          <p:cNvSpPr/>
          <p:nvPr/>
        </p:nvSpPr>
        <p:spPr>
          <a:xfrm>
            <a:off x="9395552" y="5726936"/>
            <a:ext cx="2475123" cy="616944"/>
          </a:xfrm>
          <a:prstGeom prst="borderCallout1">
            <a:avLst>
              <a:gd name="adj1" fmla="val 18750"/>
              <a:gd name="adj2" fmla="val -8333"/>
              <a:gd name="adj3" fmla="val -304270"/>
              <a:gd name="adj4" fmla="val 5028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1000"/>
              <a:t>当初</a:t>
            </a:r>
            <a:r>
              <a:rPr lang="en-US" altLang="ja-JP" sz="1000" dirty="0"/>
              <a:t>PI</a:t>
            </a:r>
            <a:r>
              <a:rPr lang="ja-JP" altLang="en-US" sz="1000"/>
              <a:t>の誘電正接を</a:t>
            </a:r>
            <a:r>
              <a:rPr lang="en-US" altLang="ja-JP" sz="1000" dirty="0"/>
              <a:t>0.034</a:t>
            </a:r>
            <a:r>
              <a:rPr lang="ja-JP" altLang="en-US" sz="1000"/>
              <a:t>としていたので、</a:t>
            </a:r>
            <a:r>
              <a:rPr lang="en-US" altLang="ja-JP" sz="1000" dirty="0"/>
              <a:t>LCP</a:t>
            </a:r>
            <a:r>
              <a:rPr lang="ja-JP" altLang="en-US" sz="1000"/>
              <a:t>の誘電正接</a:t>
            </a:r>
            <a:r>
              <a:rPr lang="en-US" altLang="ja-JP" sz="1000" dirty="0"/>
              <a:t>0.0008</a:t>
            </a:r>
            <a:r>
              <a:rPr lang="ja-JP" altLang="en-US" sz="1000"/>
              <a:t>は明らかに有利だった。</a:t>
            </a:r>
            <a:r>
              <a:rPr lang="en-US" altLang="ja-JP" sz="1000" dirty="0">
                <a:solidFill>
                  <a:schemeClr val="tx1"/>
                </a:solidFill>
              </a:rPr>
              <a:t> (</a:t>
            </a:r>
            <a:r>
              <a:rPr lang="ja-JP" altLang="en-US" sz="1000">
                <a:solidFill>
                  <a:schemeClr val="tx1"/>
                </a:solidFill>
              </a:rPr>
              <a:t>ニカフレックスを引用してしまったらしい）</a:t>
            </a:r>
            <a:endParaRPr kumimoji="1" lang="ja-JP" altLang="en-US" sz="1000">
              <a:solidFill>
                <a:schemeClr val="tx1"/>
              </a:solidFill>
            </a:endParaRPr>
          </a:p>
        </p:txBody>
      </p:sp>
      <p:sp>
        <p:nvSpPr>
          <p:cNvPr id="12" name="線吹き出し 1 (枠付き) 11">
            <a:extLst>
              <a:ext uri="{FF2B5EF4-FFF2-40B4-BE49-F238E27FC236}">
                <a16:creationId xmlns:a16="http://schemas.microsoft.com/office/drawing/2014/main" id="{842302D3-9317-B159-5BC6-DC47E1D6AD24}"/>
              </a:ext>
            </a:extLst>
          </p:cNvPr>
          <p:cNvSpPr/>
          <p:nvPr/>
        </p:nvSpPr>
        <p:spPr>
          <a:xfrm>
            <a:off x="9514901" y="613273"/>
            <a:ext cx="2475123" cy="616944"/>
          </a:xfrm>
          <a:prstGeom prst="borderCallout1">
            <a:avLst>
              <a:gd name="adj1" fmla="val 18750"/>
              <a:gd name="adj2" fmla="val -8333"/>
              <a:gd name="adj3" fmla="val 367159"/>
              <a:gd name="adj4" fmla="val 3025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1000" dirty="0"/>
              <a:t>Dupont</a:t>
            </a:r>
            <a:r>
              <a:rPr kumimoji="1" lang="ja-JP" altLang="en-US" sz="1000"/>
              <a:t>社で</a:t>
            </a:r>
            <a:r>
              <a:rPr kumimoji="1" lang="en-US" altLang="ja-JP" sz="1000" dirty="0"/>
              <a:t>100um</a:t>
            </a:r>
            <a:r>
              <a:rPr kumimoji="1" lang="ja-JP" altLang="en-US" sz="1000"/>
              <a:t>の製品が出ている。</a:t>
            </a:r>
          </a:p>
        </p:txBody>
      </p:sp>
      <p:sp>
        <p:nvSpPr>
          <p:cNvPr id="14" name="テキスト ボックス 13">
            <a:extLst>
              <a:ext uri="{FF2B5EF4-FFF2-40B4-BE49-F238E27FC236}">
                <a16:creationId xmlns:a16="http://schemas.microsoft.com/office/drawing/2014/main" id="{AA898541-257E-6B48-84CD-7D086EAAB5F7}"/>
              </a:ext>
            </a:extLst>
          </p:cNvPr>
          <p:cNvSpPr txBox="1"/>
          <p:nvPr/>
        </p:nvSpPr>
        <p:spPr>
          <a:xfrm>
            <a:off x="9458325" y="6386513"/>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9A2D416B-A4EE-BBBC-34AE-9A1B68096936}"/>
              </a:ext>
            </a:extLst>
          </p:cNvPr>
          <p:cNvSpPr txBox="1"/>
          <p:nvPr/>
        </p:nvSpPr>
        <p:spPr>
          <a:xfrm>
            <a:off x="6193971" y="6488668"/>
            <a:ext cx="3393878" cy="369332"/>
          </a:xfrm>
          <a:prstGeom prst="rect">
            <a:avLst/>
          </a:prstGeom>
          <a:noFill/>
        </p:spPr>
        <p:txBody>
          <a:bodyPr wrap="none" rtlCol="0">
            <a:spAutoFit/>
          </a:bodyPr>
          <a:lstStyle/>
          <a:p>
            <a:r>
              <a:rPr kumimoji="1" lang="ja-JP" altLang="en-US"/>
              <a:t>最終的に採用したのは</a:t>
            </a:r>
            <a:r>
              <a:rPr kumimoji="1" lang="en-US" altLang="ja-JP" dirty="0"/>
              <a:t>F705S</a:t>
            </a:r>
            <a:r>
              <a:rPr kumimoji="1" lang="ja-JP" altLang="en-US"/>
              <a:t>？</a:t>
            </a:r>
          </a:p>
        </p:txBody>
      </p:sp>
    </p:spTree>
    <p:extLst>
      <p:ext uri="{BB962C8B-B14F-4D97-AF65-F5344CB8AC3E}">
        <p14:creationId xmlns:p14="http://schemas.microsoft.com/office/powerpoint/2010/main" val="1143491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BA43D-F299-A81F-D488-FA0450D23702}"/>
              </a:ext>
            </a:extLst>
          </p:cNvPr>
          <p:cNvSpPr>
            <a:spLocks noGrp="1"/>
          </p:cNvSpPr>
          <p:nvPr>
            <p:ph type="title"/>
          </p:nvPr>
        </p:nvSpPr>
        <p:spPr/>
        <p:txBody>
          <a:bodyPr/>
          <a:lstStyle/>
          <a:p>
            <a:r>
              <a:rPr kumimoji="1" lang="en-US" altLang="ja-JP" dirty="0"/>
              <a:t>DuPont </a:t>
            </a:r>
            <a:r>
              <a:rPr kumimoji="1" lang="en-US" altLang="ja-JP" dirty="0" err="1"/>
              <a:t>Pyralux</a:t>
            </a:r>
            <a:r>
              <a:rPr kumimoji="1" lang="en-US" altLang="ja-JP" dirty="0"/>
              <a:t> Datasheet</a:t>
            </a:r>
            <a:endParaRPr kumimoji="1" lang="ja-JP" altLang="en-US"/>
          </a:p>
        </p:txBody>
      </p:sp>
      <p:pic>
        <p:nvPicPr>
          <p:cNvPr id="5" name="コンテンツ プレースホルダー 4">
            <a:extLst>
              <a:ext uri="{FF2B5EF4-FFF2-40B4-BE49-F238E27FC236}">
                <a16:creationId xmlns:a16="http://schemas.microsoft.com/office/drawing/2014/main" id="{D5285446-401E-8531-93D6-F797B000DC6B}"/>
              </a:ext>
            </a:extLst>
          </p:cNvPr>
          <p:cNvPicPr>
            <a:picLocks noGrp="1" noChangeAspect="1"/>
          </p:cNvPicPr>
          <p:nvPr>
            <p:ph sz="half" idx="1"/>
          </p:nvPr>
        </p:nvPicPr>
        <p:blipFill>
          <a:blip r:embed="rId2"/>
          <a:stretch>
            <a:fillRect/>
          </a:stretch>
        </p:blipFill>
        <p:spPr>
          <a:xfrm>
            <a:off x="0" y="1414221"/>
            <a:ext cx="6299197" cy="4941610"/>
          </a:xfrm>
          <a:prstGeom prst="rect">
            <a:avLst/>
          </a:prstGeom>
        </p:spPr>
      </p:pic>
      <p:sp>
        <p:nvSpPr>
          <p:cNvPr id="6" name="線吹き出し 1 (枠付き) 5">
            <a:extLst>
              <a:ext uri="{FF2B5EF4-FFF2-40B4-BE49-F238E27FC236}">
                <a16:creationId xmlns:a16="http://schemas.microsoft.com/office/drawing/2014/main" id="{9E32086A-5DF1-75D0-B893-309050BE7E63}"/>
              </a:ext>
            </a:extLst>
          </p:cNvPr>
          <p:cNvSpPr/>
          <p:nvPr/>
        </p:nvSpPr>
        <p:spPr>
          <a:xfrm>
            <a:off x="7809092" y="4660617"/>
            <a:ext cx="2475123" cy="616944"/>
          </a:xfrm>
          <a:prstGeom prst="borderCallout1">
            <a:avLst>
              <a:gd name="adj1" fmla="val 18750"/>
              <a:gd name="adj2" fmla="val -8333"/>
              <a:gd name="adj3" fmla="val 160631"/>
              <a:gd name="adj4" fmla="val -77549"/>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1000" dirty="0"/>
              <a:t>Dupont</a:t>
            </a:r>
            <a:r>
              <a:rPr kumimoji="1" lang="ja-JP" altLang="en-US" sz="1000"/>
              <a:t>社で</a:t>
            </a:r>
            <a:r>
              <a:rPr kumimoji="1" lang="en-US" altLang="ja-JP" sz="1000" dirty="0"/>
              <a:t>100um</a:t>
            </a:r>
            <a:r>
              <a:rPr kumimoji="1" lang="ja-JP" altLang="en-US" sz="1000"/>
              <a:t>の製品が出ている。</a:t>
            </a:r>
          </a:p>
        </p:txBody>
      </p:sp>
      <p:pic>
        <p:nvPicPr>
          <p:cNvPr id="7" name="図 6">
            <a:extLst>
              <a:ext uri="{FF2B5EF4-FFF2-40B4-BE49-F238E27FC236}">
                <a16:creationId xmlns:a16="http://schemas.microsoft.com/office/drawing/2014/main" id="{3401DD97-15CE-9C3A-50DE-48B004D741FD}"/>
              </a:ext>
            </a:extLst>
          </p:cNvPr>
          <p:cNvPicPr>
            <a:picLocks noChangeAspect="1"/>
          </p:cNvPicPr>
          <p:nvPr/>
        </p:nvPicPr>
        <p:blipFill>
          <a:blip r:embed="rId3"/>
          <a:stretch>
            <a:fillRect/>
          </a:stretch>
        </p:blipFill>
        <p:spPr>
          <a:xfrm>
            <a:off x="6046413" y="1873771"/>
            <a:ext cx="6145587" cy="2173574"/>
          </a:xfrm>
          <a:prstGeom prst="rect">
            <a:avLst/>
          </a:prstGeom>
        </p:spPr>
      </p:pic>
      <p:sp>
        <p:nvSpPr>
          <p:cNvPr id="8" name="線吹き出し 1 (枠付き) 7">
            <a:extLst>
              <a:ext uri="{FF2B5EF4-FFF2-40B4-BE49-F238E27FC236}">
                <a16:creationId xmlns:a16="http://schemas.microsoft.com/office/drawing/2014/main" id="{35D748CF-A5D7-6157-3776-847869698D07}"/>
              </a:ext>
            </a:extLst>
          </p:cNvPr>
          <p:cNvSpPr/>
          <p:nvPr/>
        </p:nvSpPr>
        <p:spPr>
          <a:xfrm>
            <a:off x="9536995" y="1215378"/>
            <a:ext cx="2475123" cy="616944"/>
          </a:xfrm>
          <a:prstGeom prst="borderCallout1">
            <a:avLst>
              <a:gd name="adj1" fmla="val 18750"/>
              <a:gd name="adj2" fmla="val -8333"/>
              <a:gd name="adj3" fmla="val 396316"/>
              <a:gd name="adj4" fmla="val -184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t>誘電正接：</a:t>
            </a:r>
            <a:r>
              <a:rPr kumimoji="1" lang="en-US" altLang="ja-JP" sz="1000" dirty="0"/>
              <a:t>0.002</a:t>
            </a:r>
            <a:endParaRPr kumimoji="1" lang="ja-JP" altLang="en-US" sz="1000"/>
          </a:p>
        </p:txBody>
      </p:sp>
      <p:sp>
        <p:nvSpPr>
          <p:cNvPr id="9" name="テキスト ボックス 8">
            <a:extLst>
              <a:ext uri="{FF2B5EF4-FFF2-40B4-BE49-F238E27FC236}">
                <a16:creationId xmlns:a16="http://schemas.microsoft.com/office/drawing/2014/main" id="{FC412910-EA3A-7B95-2EA2-7D54002E47B4}"/>
              </a:ext>
            </a:extLst>
          </p:cNvPr>
          <p:cNvSpPr txBox="1"/>
          <p:nvPr/>
        </p:nvSpPr>
        <p:spPr>
          <a:xfrm>
            <a:off x="2359235" y="6611779"/>
            <a:ext cx="6966972" cy="246221"/>
          </a:xfrm>
          <a:prstGeom prst="rect">
            <a:avLst/>
          </a:prstGeom>
          <a:noFill/>
        </p:spPr>
        <p:txBody>
          <a:bodyPr wrap="none" rtlCol="0">
            <a:spAutoFit/>
          </a:bodyPr>
          <a:lstStyle/>
          <a:p>
            <a:r>
              <a:rPr lang="en" altLang="ja-JP" sz="1000" dirty="0"/>
              <a:t>https://</a:t>
            </a:r>
            <a:r>
              <a:rPr lang="en" altLang="ja-JP" sz="1000" dirty="0" err="1"/>
              <a:t>www.dupont.com</a:t>
            </a:r>
            <a:r>
              <a:rPr lang="en" altLang="ja-JP" sz="1000" dirty="0"/>
              <a:t>/</a:t>
            </a:r>
            <a:r>
              <a:rPr lang="en" altLang="ja-JP" sz="1000" dirty="0" err="1"/>
              <a:t>resource-center.html?BU</a:t>
            </a:r>
            <a:r>
              <a:rPr lang="en" altLang="ja-JP" sz="1000" dirty="0"/>
              <a:t>=</a:t>
            </a:r>
            <a:r>
              <a:rPr lang="en" altLang="ja-JP" sz="1000" dirty="0" err="1"/>
              <a:t>eni&amp;shared-asset</a:t>
            </a:r>
            <a:r>
              <a:rPr lang="en" altLang="ja-JP" sz="1000" dirty="0"/>
              <a:t>=Doc-EI-10124-Pyralux-AP-Data-Sheet.pdf</a:t>
            </a:r>
            <a:endParaRPr kumimoji="1" lang="ja-JP" altLang="en-US" sz="1000"/>
          </a:p>
        </p:txBody>
      </p:sp>
      <p:sp>
        <p:nvSpPr>
          <p:cNvPr id="3" name="スライド番号プレースホルダー 2">
            <a:extLst>
              <a:ext uri="{FF2B5EF4-FFF2-40B4-BE49-F238E27FC236}">
                <a16:creationId xmlns:a16="http://schemas.microsoft.com/office/drawing/2014/main" id="{08F88E49-E2D0-7F62-DC7D-1EE130854A97}"/>
              </a:ext>
            </a:extLst>
          </p:cNvPr>
          <p:cNvSpPr>
            <a:spLocks noGrp="1"/>
          </p:cNvSpPr>
          <p:nvPr>
            <p:ph type="sldNum" sz="quarter" idx="12"/>
          </p:nvPr>
        </p:nvSpPr>
        <p:spPr/>
        <p:txBody>
          <a:bodyPr/>
          <a:lstStyle/>
          <a:p>
            <a:fld id="{6C2BFAFA-90B1-1147-BD6C-31E43F15D2CB}" type="slidenum">
              <a:rPr kumimoji="1" lang="ja-JP" altLang="en-US" smtClean="0"/>
              <a:t>11</a:t>
            </a:fld>
            <a:endParaRPr kumimoji="1" lang="ja-JP" altLang="en-US"/>
          </a:p>
        </p:txBody>
      </p:sp>
    </p:spTree>
    <p:extLst>
      <p:ext uri="{BB962C8B-B14F-4D97-AF65-F5344CB8AC3E}">
        <p14:creationId xmlns:p14="http://schemas.microsoft.com/office/powerpoint/2010/main" val="321561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09C0C7-6AE3-D5D5-C2CE-069362BE612B}"/>
              </a:ext>
            </a:extLst>
          </p:cNvPr>
          <p:cNvSpPr>
            <a:spLocks noGrp="1"/>
          </p:cNvSpPr>
          <p:nvPr>
            <p:ph type="title"/>
          </p:nvPr>
        </p:nvSpPr>
        <p:spPr>
          <a:xfrm>
            <a:off x="822701" y="148148"/>
            <a:ext cx="10515600" cy="1325563"/>
          </a:xfrm>
        </p:spPr>
        <p:txBody>
          <a:bodyPr/>
          <a:lstStyle/>
          <a:p>
            <a:r>
              <a:rPr kumimoji="1" lang="en-US" altLang="ja-JP" dirty="0"/>
              <a:t>Panasonic</a:t>
            </a:r>
            <a:r>
              <a:rPr kumimoji="1" lang="ja-JP" altLang="en-US"/>
              <a:t>社</a:t>
            </a:r>
            <a:r>
              <a:rPr kumimoji="1" lang="en-US" altLang="ja-JP" dirty="0" err="1"/>
              <a:t>Felios</a:t>
            </a:r>
            <a:r>
              <a:rPr kumimoji="1" lang="ja-JP" altLang="en-US"/>
              <a:t>シリーズの</a:t>
            </a:r>
            <a:r>
              <a:rPr kumimoji="1" lang="en-US" altLang="ja-JP" dirty="0" err="1"/>
              <a:t>Polymide</a:t>
            </a:r>
            <a:endParaRPr kumimoji="1" lang="ja-JP" altLang="en-US"/>
          </a:p>
        </p:txBody>
      </p:sp>
      <p:pic>
        <p:nvPicPr>
          <p:cNvPr id="5" name="コンテンツ プレースホルダー 4">
            <a:extLst>
              <a:ext uri="{FF2B5EF4-FFF2-40B4-BE49-F238E27FC236}">
                <a16:creationId xmlns:a16="http://schemas.microsoft.com/office/drawing/2014/main" id="{ACA37C7B-975A-1B70-9686-27B2D7DF413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52220" y="1281104"/>
            <a:ext cx="5345624" cy="1771255"/>
          </a:xfrm>
          <a:prstGeom prst="rect">
            <a:avLst/>
          </a:prstGeom>
        </p:spPr>
      </p:pic>
      <p:pic>
        <p:nvPicPr>
          <p:cNvPr id="6" name="図 5">
            <a:extLst>
              <a:ext uri="{FF2B5EF4-FFF2-40B4-BE49-F238E27FC236}">
                <a16:creationId xmlns:a16="http://schemas.microsoft.com/office/drawing/2014/main" id="{47CB770F-E23F-E753-DF42-9A4204378E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079" y="3595607"/>
            <a:ext cx="6427797" cy="3262393"/>
          </a:xfrm>
          <a:prstGeom prst="rect">
            <a:avLst/>
          </a:prstGeom>
        </p:spPr>
      </p:pic>
      <p:sp>
        <p:nvSpPr>
          <p:cNvPr id="7" name="テキスト ボックス 6">
            <a:extLst>
              <a:ext uri="{FF2B5EF4-FFF2-40B4-BE49-F238E27FC236}">
                <a16:creationId xmlns:a16="http://schemas.microsoft.com/office/drawing/2014/main" id="{A4366BB3-03A2-FE53-53DD-E5ABCC3E3C05}"/>
              </a:ext>
            </a:extLst>
          </p:cNvPr>
          <p:cNvSpPr txBox="1"/>
          <p:nvPr/>
        </p:nvSpPr>
        <p:spPr>
          <a:xfrm>
            <a:off x="1766807" y="3192651"/>
            <a:ext cx="752129" cy="369332"/>
          </a:xfrm>
          <a:prstGeom prst="rect">
            <a:avLst/>
          </a:prstGeom>
          <a:noFill/>
        </p:spPr>
        <p:txBody>
          <a:bodyPr wrap="none" rtlCol="0">
            <a:spAutoFit/>
          </a:bodyPr>
          <a:lstStyle/>
          <a:p>
            <a:r>
              <a:rPr kumimoji="1" lang="en-US" altLang="ja-JP" dirty="0"/>
              <a:t>ITEM</a:t>
            </a:r>
          </a:p>
        </p:txBody>
      </p:sp>
      <p:sp>
        <p:nvSpPr>
          <p:cNvPr id="8" name="テキスト ボックス 7">
            <a:extLst>
              <a:ext uri="{FF2B5EF4-FFF2-40B4-BE49-F238E27FC236}">
                <a16:creationId xmlns:a16="http://schemas.microsoft.com/office/drawing/2014/main" id="{EE1597EC-9396-1DB5-A37F-B526A5CC8AEC}"/>
              </a:ext>
            </a:extLst>
          </p:cNvPr>
          <p:cNvSpPr txBox="1"/>
          <p:nvPr/>
        </p:nvSpPr>
        <p:spPr>
          <a:xfrm>
            <a:off x="4615912" y="3174570"/>
            <a:ext cx="1784463" cy="369332"/>
          </a:xfrm>
          <a:prstGeom prst="rect">
            <a:avLst/>
          </a:prstGeom>
          <a:noFill/>
        </p:spPr>
        <p:txBody>
          <a:bodyPr wrap="none" rtlCol="0">
            <a:spAutoFit/>
          </a:bodyPr>
          <a:lstStyle/>
          <a:p>
            <a:r>
              <a:rPr kumimoji="1" lang="en-US" altLang="ja-JP" dirty="0"/>
              <a:t>Characteristics</a:t>
            </a:r>
          </a:p>
        </p:txBody>
      </p:sp>
      <p:sp>
        <p:nvSpPr>
          <p:cNvPr id="10" name="テキスト ボックス 9">
            <a:extLst>
              <a:ext uri="{FF2B5EF4-FFF2-40B4-BE49-F238E27FC236}">
                <a16:creationId xmlns:a16="http://schemas.microsoft.com/office/drawing/2014/main" id="{96443C5F-8E34-93E7-E206-39491E6BDF67}"/>
              </a:ext>
            </a:extLst>
          </p:cNvPr>
          <p:cNvSpPr txBox="1"/>
          <p:nvPr/>
        </p:nvSpPr>
        <p:spPr>
          <a:xfrm>
            <a:off x="6390802" y="1187564"/>
            <a:ext cx="5383508" cy="646331"/>
          </a:xfrm>
          <a:prstGeom prst="rect">
            <a:avLst/>
          </a:prstGeom>
          <a:noFill/>
        </p:spPr>
        <p:txBody>
          <a:bodyPr wrap="square">
            <a:spAutoFit/>
          </a:bodyPr>
          <a:lstStyle/>
          <a:p>
            <a:r>
              <a:rPr lang="ja-JP" altLang="en-US" sz="1200"/>
              <a:t>https://na.industrial.panasonic.com/products/electronic-materials/circuit-board-materials/lineup/felios-series/series/133868/model/133872</a:t>
            </a:r>
          </a:p>
        </p:txBody>
      </p:sp>
      <p:sp>
        <p:nvSpPr>
          <p:cNvPr id="11" name="線吹き出し 1 (枠付き) 10">
            <a:extLst>
              <a:ext uri="{FF2B5EF4-FFF2-40B4-BE49-F238E27FC236}">
                <a16:creationId xmlns:a16="http://schemas.microsoft.com/office/drawing/2014/main" id="{BB83FD7F-B29E-9573-579C-60BD662D46C1}"/>
              </a:ext>
            </a:extLst>
          </p:cNvPr>
          <p:cNvSpPr/>
          <p:nvPr/>
        </p:nvSpPr>
        <p:spPr>
          <a:xfrm>
            <a:off x="7863314" y="3725141"/>
            <a:ext cx="2475123" cy="616944"/>
          </a:xfrm>
          <a:prstGeom prst="borderCallout1">
            <a:avLst>
              <a:gd name="adj1" fmla="val 18750"/>
              <a:gd name="adj2" fmla="val -8333"/>
              <a:gd name="adj3" fmla="val 130359"/>
              <a:gd name="adj4" fmla="val -133436"/>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1000"/>
              <a:t>厚み</a:t>
            </a:r>
            <a:r>
              <a:rPr lang="en-US" altLang="ja-JP" sz="1000" dirty="0"/>
              <a:t>25um</a:t>
            </a:r>
            <a:r>
              <a:rPr lang="ja-JP" altLang="en-US" sz="1000"/>
              <a:t>だが、誘電正接</a:t>
            </a:r>
            <a:r>
              <a:rPr lang="en-US" altLang="ja-JP" sz="1000" dirty="0"/>
              <a:t>0.002</a:t>
            </a:r>
            <a:r>
              <a:rPr lang="ja-JP" altLang="en-US" sz="1000"/>
              <a:t>で比誘電率</a:t>
            </a:r>
            <a:r>
              <a:rPr kumimoji="1" lang="en-US" altLang="ja-JP" sz="1000" dirty="0"/>
              <a:t>3.1</a:t>
            </a:r>
            <a:endParaRPr kumimoji="1" lang="ja-JP" altLang="en-US" sz="1000"/>
          </a:p>
        </p:txBody>
      </p:sp>
      <p:sp>
        <p:nvSpPr>
          <p:cNvPr id="3" name="スライド番号プレースホルダー 2">
            <a:extLst>
              <a:ext uri="{FF2B5EF4-FFF2-40B4-BE49-F238E27FC236}">
                <a16:creationId xmlns:a16="http://schemas.microsoft.com/office/drawing/2014/main" id="{E72494AE-3BEB-814D-A83C-AC718259820F}"/>
              </a:ext>
            </a:extLst>
          </p:cNvPr>
          <p:cNvSpPr>
            <a:spLocks noGrp="1"/>
          </p:cNvSpPr>
          <p:nvPr>
            <p:ph type="sldNum" sz="quarter" idx="12"/>
          </p:nvPr>
        </p:nvSpPr>
        <p:spPr/>
        <p:txBody>
          <a:bodyPr/>
          <a:lstStyle/>
          <a:p>
            <a:fld id="{6C2BFAFA-90B1-1147-BD6C-31E43F15D2CB}" type="slidenum">
              <a:rPr kumimoji="1" lang="ja-JP" altLang="en-US" smtClean="0"/>
              <a:t>12</a:t>
            </a:fld>
            <a:endParaRPr kumimoji="1" lang="ja-JP" altLang="en-US"/>
          </a:p>
        </p:txBody>
      </p:sp>
    </p:spTree>
    <p:extLst>
      <p:ext uri="{BB962C8B-B14F-4D97-AF65-F5344CB8AC3E}">
        <p14:creationId xmlns:p14="http://schemas.microsoft.com/office/powerpoint/2010/main" val="2333748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59653F-E12C-0A0C-98C3-F4081B750C37}"/>
              </a:ext>
            </a:extLst>
          </p:cNvPr>
          <p:cNvSpPr>
            <a:spLocks noGrp="1"/>
          </p:cNvSpPr>
          <p:nvPr>
            <p:ph type="title"/>
          </p:nvPr>
        </p:nvSpPr>
        <p:spPr/>
        <p:txBody>
          <a:bodyPr/>
          <a:lstStyle/>
          <a:p>
            <a:r>
              <a:rPr lang="ja-JP" altLang="en-US"/>
              <a:t>誘電体再評価</a:t>
            </a:r>
            <a:endParaRPr kumimoji="1" lang="ja-JP" altLang="en-US"/>
          </a:p>
        </p:txBody>
      </p:sp>
      <p:graphicFrame>
        <p:nvGraphicFramePr>
          <p:cNvPr id="5" name="コンテンツ プレースホルダー 4">
            <a:extLst>
              <a:ext uri="{FF2B5EF4-FFF2-40B4-BE49-F238E27FC236}">
                <a16:creationId xmlns:a16="http://schemas.microsoft.com/office/drawing/2014/main" id="{F5C5CD4A-6369-25B3-05EA-09F303CDE008}"/>
              </a:ext>
            </a:extLst>
          </p:cNvPr>
          <p:cNvGraphicFramePr>
            <a:graphicFrameLocks noGrp="1"/>
          </p:cNvGraphicFramePr>
          <p:nvPr>
            <p:ph sz="half" idx="1"/>
          </p:nvPr>
        </p:nvGraphicFramePr>
        <p:xfrm>
          <a:off x="838200" y="1825624"/>
          <a:ext cx="9838040" cy="3685488"/>
        </p:xfrm>
        <a:graphic>
          <a:graphicData uri="http://schemas.openxmlformats.org/drawingml/2006/table">
            <a:tbl>
              <a:tblPr firstRow="1" bandRow="1">
                <a:tableStyleId>{5C22544A-7EE6-4342-B048-85BDC9FD1C3A}</a:tableStyleId>
              </a:tblPr>
              <a:tblGrid>
                <a:gridCol w="2459510">
                  <a:extLst>
                    <a:ext uri="{9D8B030D-6E8A-4147-A177-3AD203B41FA5}">
                      <a16:colId xmlns:a16="http://schemas.microsoft.com/office/drawing/2014/main" val="1728796268"/>
                    </a:ext>
                  </a:extLst>
                </a:gridCol>
                <a:gridCol w="2459510">
                  <a:extLst>
                    <a:ext uri="{9D8B030D-6E8A-4147-A177-3AD203B41FA5}">
                      <a16:colId xmlns:a16="http://schemas.microsoft.com/office/drawing/2014/main" val="4151591141"/>
                    </a:ext>
                  </a:extLst>
                </a:gridCol>
                <a:gridCol w="2459510">
                  <a:extLst>
                    <a:ext uri="{9D8B030D-6E8A-4147-A177-3AD203B41FA5}">
                      <a16:colId xmlns:a16="http://schemas.microsoft.com/office/drawing/2014/main" val="652440233"/>
                    </a:ext>
                  </a:extLst>
                </a:gridCol>
                <a:gridCol w="2459510">
                  <a:extLst>
                    <a:ext uri="{9D8B030D-6E8A-4147-A177-3AD203B41FA5}">
                      <a16:colId xmlns:a16="http://schemas.microsoft.com/office/drawing/2014/main" val="234849507"/>
                    </a:ext>
                  </a:extLst>
                </a:gridCol>
              </a:tblGrid>
              <a:tr h="921372">
                <a:tc>
                  <a:txBody>
                    <a:bodyPr/>
                    <a:lstStyle/>
                    <a:p>
                      <a:pPr algn="ctr"/>
                      <a:endParaRPr kumimoji="1" lang="ja-JP" altLang="en-US"/>
                    </a:p>
                  </a:txBody>
                  <a:tcPr anchor="ctr"/>
                </a:tc>
                <a:tc>
                  <a:txBody>
                    <a:bodyPr/>
                    <a:lstStyle/>
                    <a:p>
                      <a:pPr algn="ctr"/>
                      <a:r>
                        <a:rPr kumimoji="1" lang="en-US" altLang="ja-JP" dirty="0"/>
                        <a:t>Panasonic FELIOS </a:t>
                      </a:r>
                      <a:r>
                        <a:rPr kumimoji="1" lang="en-US" altLang="ja-JP" dirty="0">
                          <a:solidFill>
                            <a:srgbClr val="FFFF00"/>
                          </a:solidFill>
                        </a:rPr>
                        <a:t>LCP </a:t>
                      </a:r>
                      <a:endParaRPr kumimoji="1" lang="ja-JP" altLang="en-US">
                        <a:solidFill>
                          <a:srgbClr val="FFFF00"/>
                        </a:solidFill>
                      </a:endParaRPr>
                    </a:p>
                  </a:txBody>
                  <a:tcPr anchor="ctr"/>
                </a:tc>
                <a:tc>
                  <a:txBody>
                    <a:bodyPr/>
                    <a:lstStyle/>
                    <a:p>
                      <a:pPr algn="ctr"/>
                      <a:r>
                        <a:rPr kumimoji="1" lang="en-US" altLang="ja-JP" dirty="0"/>
                        <a:t>Dupont </a:t>
                      </a:r>
                      <a:r>
                        <a:rPr kumimoji="1" lang="en-US" altLang="ja-JP" dirty="0" err="1">
                          <a:solidFill>
                            <a:schemeClr val="accent2"/>
                          </a:solidFill>
                        </a:rPr>
                        <a:t>Polymide</a:t>
                      </a:r>
                      <a:r>
                        <a:rPr kumimoji="1" lang="en-US" altLang="ja-JP" dirty="0"/>
                        <a:t> AP9141R </a:t>
                      </a:r>
                      <a:endParaRPr kumimoji="1" lang="ja-JP" altLang="en-US"/>
                    </a:p>
                  </a:txBody>
                  <a:tcPr anchor="ctr"/>
                </a:tc>
                <a:tc>
                  <a:txBody>
                    <a:bodyPr/>
                    <a:lstStyle/>
                    <a:p>
                      <a:pPr algn="ctr"/>
                      <a:r>
                        <a:rPr kumimoji="1" lang="en-US" altLang="ja-JP" dirty="0"/>
                        <a:t>Panasonic </a:t>
                      </a:r>
                      <a:r>
                        <a:rPr kumimoji="1" lang="en-US" altLang="ja-JP" dirty="0" err="1">
                          <a:solidFill>
                            <a:schemeClr val="accent2"/>
                          </a:solidFill>
                        </a:rPr>
                        <a:t>Polymide</a:t>
                      </a:r>
                      <a:r>
                        <a:rPr kumimoji="1" lang="en-US" altLang="ja-JP" dirty="0"/>
                        <a:t>  R-F775</a:t>
                      </a:r>
                      <a:endParaRPr kumimoji="1" lang="ja-JP" altLang="en-US"/>
                    </a:p>
                  </a:txBody>
                  <a:tcPr anchor="ctr"/>
                </a:tc>
                <a:extLst>
                  <a:ext uri="{0D108BD9-81ED-4DB2-BD59-A6C34878D82A}">
                    <a16:rowId xmlns:a16="http://schemas.microsoft.com/office/drawing/2014/main" val="2224876317"/>
                  </a:ext>
                </a:extLst>
              </a:tr>
              <a:tr h="921372">
                <a:tc>
                  <a:txBody>
                    <a:bodyPr/>
                    <a:lstStyle/>
                    <a:p>
                      <a:pPr algn="ctr"/>
                      <a:r>
                        <a:rPr kumimoji="1" lang="ja-JP" altLang="en-US"/>
                        <a:t>厚さ</a:t>
                      </a:r>
                      <a:r>
                        <a:rPr kumimoji="1" lang="en-US" altLang="ja-JP" dirty="0"/>
                        <a:t> [um]</a:t>
                      </a:r>
                      <a:endParaRPr kumimoji="1" lang="ja-JP" altLang="en-US"/>
                    </a:p>
                  </a:txBody>
                  <a:tcPr anchor="ctr"/>
                </a:tc>
                <a:tc>
                  <a:txBody>
                    <a:bodyPr/>
                    <a:lstStyle/>
                    <a:p>
                      <a:pPr algn="ctr"/>
                      <a:r>
                        <a:rPr kumimoji="1" lang="en-US" altLang="ja-JP" dirty="0"/>
                        <a:t>100</a:t>
                      </a:r>
                      <a:endParaRPr kumimoji="1" lang="ja-JP" altLang="en-US"/>
                    </a:p>
                  </a:txBody>
                  <a:tcPr anchor="ctr"/>
                </a:tc>
                <a:tc>
                  <a:txBody>
                    <a:bodyPr/>
                    <a:lstStyle/>
                    <a:p>
                      <a:pPr algn="ctr"/>
                      <a:r>
                        <a:rPr kumimoji="1" lang="en-US" altLang="ja-JP" dirty="0"/>
                        <a:t>100</a:t>
                      </a:r>
                      <a:endParaRPr kumimoji="1" lang="ja-JP" altLang="en-US"/>
                    </a:p>
                  </a:txBody>
                  <a:tcPr anchor="ctr"/>
                </a:tc>
                <a:tc>
                  <a:txBody>
                    <a:bodyPr/>
                    <a:lstStyle/>
                    <a:p>
                      <a:pPr algn="ctr"/>
                      <a:r>
                        <a:rPr kumimoji="1" lang="en-US" altLang="ja-JP" dirty="0"/>
                        <a:t>25</a:t>
                      </a:r>
                      <a:endParaRPr kumimoji="1" lang="ja-JP" altLang="en-US"/>
                    </a:p>
                  </a:txBody>
                  <a:tcPr anchor="ctr"/>
                </a:tc>
                <a:extLst>
                  <a:ext uri="{0D108BD9-81ED-4DB2-BD59-A6C34878D82A}">
                    <a16:rowId xmlns:a16="http://schemas.microsoft.com/office/drawing/2014/main" val="2277077763"/>
                  </a:ext>
                </a:extLst>
              </a:tr>
              <a:tr h="921372">
                <a:tc>
                  <a:txBody>
                    <a:bodyPr/>
                    <a:lstStyle/>
                    <a:p>
                      <a:pPr algn="ctr"/>
                      <a:r>
                        <a:rPr kumimoji="1" lang="ja-JP" altLang="en-US"/>
                        <a:t>比誘電率</a:t>
                      </a:r>
                    </a:p>
                  </a:txBody>
                  <a:tcPr anchor="ctr"/>
                </a:tc>
                <a:tc>
                  <a:txBody>
                    <a:bodyPr/>
                    <a:lstStyle/>
                    <a:p>
                      <a:pPr algn="ctr"/>
                      <a:r>
                        <a:rPr kumimoji="1" lang="en-US" altLang="ja-JP" dirty="0"/>
                        <a:t>3.3</a:t>
                      </a:r>
                      <a:endParaRPr kumimoji="1" lang="ja-JP" altLang="en-US"/>
                    </a:p>
                  </a:txBody>
                  <a:tcPr anchor="ctr"/>
                </a:tc>
                <a:tc>
                  <a:txBody>
                    <a:bodyPr/>
                    <a:lstStyle/>
                    <a:p>
                      <a:pPr algn="ctr"/>
                      <a:r>
                        <a:rPr kumimoji="1" lang="en-US" altLang="ja-JP" dirty="0"/>
                        <a:t>3.4 @ 1MHz</a:t>
                      </a:r>
                    </a:p>
                    <a:p>
                      <a:pPr algn="ctr"/>
                      <a:r>
                        <a:rPr kumimoji="1" lang="en-US" altLang="ja-JP" dirty="0"/>
                        <a:t>3.2 @ 10GHz</a:t>
                      </a:r>
                      <a:endParaRPr kumimoji="1" lang="ja-JP" altLang="en-US"/>
                    </a:p>
                  </a:txBody>
                  <a:tcPr anchor="ctr"/>
                </a:tc>
                <a:tc>
                  <a:txBody>
                    <a:bodyPr/>
                    <a:lstStyle/>
                    <a:p>
                      <a:pPr algn="ctr"/>
                      <a:r>
                        <a:rPr kumimoji="1" lang="en-US" altLang="ja-JP" dirty="0"/>
                        <a:t>3.1 @ 19GHz</a:t>
                      </a:r>
                      <a:endParaRPr kumimoji="1" lang="ja-JP" altLang="en-US"/>
                    </a:p>
                  </a:txBody>
                  <a:tcPr anchor="ctr"/>
                </a:tc>
                <a:extLst>
                  <a:ext uri="{0D108BD9-81ED-4DB2-BD59-A6C34878D82A}">
                    <a16:rowId xmlns:a16="http://schemas.microsoft.com/office/drawing/2014/main" val="668560266"/>
                  </a:ext>
                </a:extLst>
              </a:tr>
              <a:tr h="921372">
                <a:tc>
                  <a:txBody>
                    <a:bodyPr/>
                    <a:lstStyle/>
                    <a:p>
                      <a:pPr algn="ctr"/>
                      <a:r>
                        <a:rPr kumimoji="1" lang="ja-JP" altLang="en-US"/>
                        <a:t>誘電正接</a:t>
                      </a:r>
                    </a:p>
                  </a:txBody>
                  <a:tcPr anchor="ctr"/>
                </a:tc>
                <a:tc>
                  <a:txBody>
                    <a:bodyPr/>
                    <a:lstStyle/>
                    <a:p>
                      <a:pPr algn="ctr"/>
                      <a:r>
                        <a:rPr kumimoji="1" lang="en-US" altLang="ja-JP" dirty="0"/>
                        <a:t>0.002 (0.0008?)</a:t>
                      </a:r>
                      <a:endParaRPr kumimoji="1" lang="ja-JP" altLang="en-US"/>
                    </a:p>
                  </a:txBody>
                  <a:tcPr anchor="ctr"/>
                </a:tc>
                <a:tc>
                  <a:txBody>
                    <a:bodyPr/>
                    <a:lstStyle/>
                    <a:p>
                      <a:pPr algn="ctr"/>
                      <a:r>
                        <a:rPr kumimoji="1" lang="en-US" altLang="ja-JP" dirty="0"/>
                        <a:t>0.002 @ 1MHz</a:t>
                      </a:r>
                    </a:p>
                    <a:p>
                      <a:pPr algn="ctr"/>
                      <a:r>
                        <a:rPr kumimoji="1" lang="en-US" altLang="ja-JP" dirty="0"/>
                        <a:t>0.003 @ 10GHz</a:t>
                      </a:r>
                      <a:endParaRPr kumimoji="1" lang="ja-JP" altLang="en-US"/>
                    </a:p>
                  </a:txBody>
                  <a:tcPr anchor="ctr"/>
                </a:tc>
                <a:tc>
                  <a:txBody>
                    <a:bodyPr/>
                    <a:lstStyle/>
                    <a:p>
                      <a:pPr algn="ctr"/>
                      <a:r>
                        <a:rPr kumimoji="1" lang="en-US" altLang="ja-JP" dirty="0"/>
                        <a:t>0.002 @ 1GHz</a:t>
                      </a:r>
                    </a:p>
                    <a:p>
                      <a:pPr algn="ctr"/>
                      <a:r>
                        <a:rPr kumimoji="1" lang="en-US" altLang="ja-JP" dirty="0"/>
                        <a:t>0.004 @ 10 GHz</a:t>
                      </a:r>
                    </a:p>
                    <a:p>
                      <a:pPr algn="ctr"/>
                      <a:r>
                        <a:rPr kumimoji="1" lang="en-US" altLang="ja-JP" dirty="0"/>
                        <a:t>0.003 @ 12GHz</a:t>
                      </a:r>
                    </a:p>
                  </a:txBody>
                  <a:tcPr anchor="ctr"/>
                </a:tc>
                <a:extLst>
                  <a:ext uri="{0D108BD9-81ED-4DB2-BD59-A6C34878D82A}">
                    <a16:rowId xmlns:a16="http://schemas.microsoft.com/office/drawing/2014/main" val="3487640089"/>
                  </a:ext>
                </a:extLst>
              </a:tr>
            </a:tbl>
          </a:graphicData>
        </a:graphic>
      </p:graphicFrame>
      <p:sp>
        <p:nvSpPr>
          <p:cNvPr id="3" name="テキスト ボックス 2">
            <a:extLst>
              <a:ext uri="{FF2B5EF4-FFF2-40B4-BE49-F238E27FC236}">
                <a16:creationId xmlns:a16="http://schemas.microsoft.com/office/drawing/2014/main" id="{2D1E0576-338D-09A6-2E99-DC5C461FF65B}"/>
              </a:ext>
            </a:extLst>
          </p:cNvPr>
          <p:cNvSpPr txBox="1"/>
          <p:nvPr/>
        </p:nvSpPr>
        <p:spPr>
          <a:xfrm>
            <a:off x="486136" y="6331352"/>
            <a:ext cx="11481028" cy="369332"/>
          </a:xfrm>
          <a:prstGeom prst="rect">
            <a:avLst/>
          </a:prstGeom>
          <a:noFill/>
        </p:spPr>
        <p:txBody>
          <a:bodyPr wrap="none" rtlCol="0">
            <a:spAutoFit/>
          </a:bodyPr>
          <a:lstStyle/>
          <a:p>
            <a:r>
              <a:rPr lang="ja-JP" altLang="en-US"/>
              <a:t>３つのモデルを比較すると、あまり遜色ないように見える。</a:t>
            </a:r>
            <a:r>
              <a:rPr lang="en-US" altLang="ja-JP" dirty="0"/>
              <a:t>LCP</a:t>
            </a:r>
            <a:r>
              <a:rPr lang="ja-JP" altLang="en-US"/>
              <a:t>の優位性を示す根拠を再考する必要がある。</a:t>
            </a:r>
            <a:endParaRPr kumimoji="1" lang="ja-JP" altLang="en-US"/>
          </a:p>
        </p:txBody>
      </p:sp>
      <p:sp>
        <p:nvSpPr>
          <p:cNvPr id="4" name="スライド番号プレースホルダー 3">
            <a:extLst>
              <a:ext uri="{FF2B5EF4-FFF2-40B4-BE49-F238E27FC236}">
                <a16:creationId xmlns:a16="http://schemas.microsoft.com/office/drawing/2014/main" id="{1040A9D0-9546-1A58-3958-E7E565BA712D}"/>
              </a:ext>
            </a:extLst>
          </p:cNvPr>
          <p:cNvSpPr>
            <a:spLocks noGrp="1"/>
          </p:cNvSpPr>
          <p:nvPr>
            <p:ph type="sldNum" sz="quarter" idx="12"/>
          </p:nvPr>
        </p:nvSpPr>
        <p:spPr/>
        <p:txBody>
          <a:bodyPr/>
          <a:lstStyle/>
          <a:p>
            <a:fld id="{6C2BFAFA-90B1-1147-BD6C-31E43F15D2CB}" type="slidenum">
              <a:rPr kumimoji="1" lang="ja-JP" altLang="en-US" smtClean="0"/>
              <a:t>13</a:t>
            </a:fld>
            <a:endParaRPr kumimoji="1" lang="ja-JP" altLang="en-US"/>
          </a:p>
        </p:txBody>
      </p:sp>
      <p:sp>
        <p:nvSpPr>
          <p:cNvPr id="6" name="線吹き出し 1 (枠付き) 5">
            <a:extLst>
              <a:ext uri="{FF2B5EF4-FFF2-40B4-BE49-F238E27FC236}">
                <a16:creationId xmlns:a16="http://schemas.microsoft.com/office/drawing/2014/main" id="{7EF2D252-4A91-8EEA-F77F-35E579B20CA6}"/>
              </a:ext>
            </a:extLst>
          </p:cNvPr>
          <p:cNvSpPr/>
          <p:nvPr/>
        </p:nvSpPr>
        <p:spPr>
          <a:xfrm>
            <a:off x="4640904" y="5428562"/>
            <a:ext cx="2475123" cy="810191"/>
          </a:xfrm>
          <a:prstGeom prst="borderCallout1">
            <a:avLst>
              <a:gd name="adj1" fmla="val 18750"/>
              <a:gd name="adj2" fmla="val -8333"/>
              <a:gd name="adj3" fmla="val -32526"/>
              <a:gd name="adj4" fmla="val -17278"/>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ja-JP" altLang="en-US" sz="1000"/>
              <a:t>誘電正接や比誘電率は周波数依存性がある</a:t>
            </a:r>
            <a:r>
              <a:rPr lang="ja-JP" altLang="en-US" sz="1000"/>
              <a:t>。我々の需要に見合った周波数</a:t>
            </a:r>
            <a:r>
              <a:rPr lang="en-US" altLang="ja-JP" sz="1000" dirty="0"/>
              <a:t>(200MHz)</a:t>
            </a:r>
            <a:r>
              <a:rPr lang="ja-JP" altLang="en-US" sz="1000"/>
              <a:t>における値を引用する必要あり。（</a:t>
            </a:r>
            <a:r>
              <a:rPr lang="en-US" altLang="ja-JP" sz="1000" dirty="0"/>
              <a:t>FELIOS</a:t>
            </a:r>
            <a:r>
              <a:rPr lang="ja-JP" altLang="en-US" sz="1000"/>
              <a:t>のカタログに記載なし、メーカーに問い合わせるしかないか？）</a:t>
            </a:r>
            <a:endParaRPr lang="en-US" altLang="ja-JP" sz="1000" dirty="0"/>
          </a:p>
        </p:txBody>
      </p:sp>
    </p:spTree>
    <p:extLst>
      <p:ext uri="{BB962C8B-B14F-4D97-AF65-F5344CB8AC3E}">
        <p14:creationId xmlns:p14="http://schemas.microsoft.com/office/powerpoint/2010/main" val="2788267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1497D4-8A8F-57FD-3BEB-4EFBB38E279C}"/>
              </a:ext>
            </a:extLst>
          </p:cNvPr>
          <p:cNvSpPr>
            <a:spLocks noGrp="1"/>
          </p:cNvSpPr>
          <p:nvPr>
            <p:ph type="title"/>
          </p:nvPr>
        </p:nvSpPr>
        <p:spPr/>
        <p:txBody>
          <a:bodyPr/>
          <a:lstStyle/>
          <a:p>
            <a:r>
              <a:rPr kumimoji="1" lang="en-US" altLang="ja-JP" dirty="0"/>
              <a:t>0.1mm</a:t>
            </a:r>
            <a:r>
              <a:rPr kumimoji="1" lang="ja-JP" altLang="en-US"/>
              <a:t>厚のポリィミドの製品化</a:t>
            </a:r>
            <a:r>
              <a:rPr lang="ja-JP" altLang="en-US"/>
              <a:t>について</a:t>
            </a:r>
            <a:endParaRPr kumimoji="1" lang="ja-JP" altLang="en-US"/>
          </a:p>
        </p:txBody>
      </p:sp>
      <p:pic>
        <p:nvPicPr>
          <p:cNvPr id="5" name="コンテンツ プレースホルダー 4">
            <a:extLst>
              <a:ext uri="{FF2B5EF4-FFF2-40B4-BE49-F238E27FC236}">
                <a16:creationId xmlns:a16="http://schemas.microsoft.com/office/drawing/2014/main" id="{20D58BB2-B844-C110-15BE-C898B64DE3E3}"/>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74035" y="1571101"/>
            <a:ext cx="4746377" cy="4928930"/>
          </a:xfrm>
          <a:prstGeom prst="rect">
            <a:avLst/>
          </a:prstGeom>
        </p:spPr>
      </p:pic>
      <p:sp>
        <p:nvSpPr>
          <p:cNvPr id="4" name="コンテンツ プレースホルダー 3">
            <a:extLst>
              <a:ext uri="{FF2B5EF4-FFF2-40B4-BE49-F238E27FC236}">
                <a16:creationId xmlns:a16="http://schemas.microsoft.com/office/drawing/2014/main" id="{E1D4ACF3-F4E0-4327-D95A-FFAD77D1E9F6}"/>
              </a:ext>
            </a:extLst>
          </p:cNvPr>
          <p:cNvSpPr>
            <a:spLocks noGrp="1"/>
          </p:cNvSpPr>
          <p:nvPr>
            <p:ph sz="half" idx="2"/>
          </p:nvPr>
        </p:nvSpPr>
        <p:spPr/>
        <p:txBody>
          <a:bodyPr/>
          <a:lstStyle/>
          <a:p>
            <a:r>
              <a:rPr kumimoji="1" lang="en-US" altLang="ja-JP" dirty="0"/>
              <a:t>1950</a:t>
            </a:r>
            <a:r>
              <a:rPr kumimoji="1" lang="ja-JP" altLang="en-US"/>
              <a:t>年代にすでに製品化されていたらしいので、「市場にない」という説明は正しくない。</a:t>
            </a:r>
          </a:p>
        </p:txBody>
      </p:sp>
      <p:sp>
        <p:nvSpPr>
          <p:cNvPr id="3" name="スライド番号プレースホルダー 2">
            <a:extLst>
              <a:ext uri="{FF2B5EF4-FFF2-40B4-BE49-F238E27FC236}">
                <a16:creationId xmlns:a16="http://schemas.microsoft.com/office/drawing/2014/main" id="{EBAC67B5-E920-4F0F-D81F-E513A57E5456}"/>
              </a:ext>
            </a:extLst>
          </p:cNvPr>
          <p:cNvSpPr>
            <a:spLocks noGrp="1"/>
          </p:cNvSpPr>
          <p:nvPr>
            <p:ph type="sldNum" sz="quarter" idx="12"/>
          </p:nvPr>
        </p:nvSpPr>
        <p:spPr/>
        <p:txBody>
          <a:bodyPr/>
          <a:lstStyle/>
          <a:p>
            <a:fld id="{6C2BFAFA-90B1-1147-BD6C-31E43F15D2CB}" type="slidenum">
              <a:rPr kumimoji="1" lang="ja-JP" altLang="en-US" smtClean="0"/>
              <a:t>14</a:t>
            </a:fld>
            <a:endParaRPr kumimoji="1" lang="ja-JP" altLang="en-US"/>
          </a:p>
        </p:txBody>
      </p:sp>
    </p:spTree>
    <p:extLst>
      <p:ext uri="{BB962C8B-B14F-4D97-AF65-F5344CB8AC3E}">
        <p14:creationId xmlns:p14="http://schemas.microsoft.com/office/powerpoint/2010/main" val="4058352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2EABF-906D-A50F-29CF-B0D8E63259D9}"/>
              </a:ext>
            </a:extLst>
          </p:cNvPr>
          <p:cNvSpPr>
            <a:spLocks noGrp="1"/>
          </p:cNvSpPr>
          <p:nvPr>
            <p:ph type="title"/>
          </p:nvPr>
        </p:nvSpPr>
        <p:spPr/>
        <p:txBody>
          <a:bodyPr/>
          <a:lstStyle/>
          <a:p>
            <a:r>
              <a:rPr kumimoji="1" lang="ja-JP" altLang="en-US"/>
              <a:t>開発当時から</a:t>
            </a:r>
            <a:r>
              <a:rPr kumimoji="1" lang="en-US" altLang="ja-JP" dirty="0"/>
              <a:t>100um</a:t>
            </a:r>
            <a:r>
              <a:rPr kumimoji="1" lang="ja-JP" altLang="en-US"/>
              <a:t>厚、低伝送損失の</a:t>
            </a:r>
            <a:r>
              <a:rPr kumimoji="1" lang="en-US" altLang="ja-JP" dirty="0"/>
              <a:t>PI</a:t>
            </a:r>
            <a:r>
              <a:rPr kumimoji="1" lang="ja-JP" altLang="en-US"/>
              <a:t>は市場に出回っていたか？</a:t>
            </a:r>
          </a:p>
        </p:txBody>
      </p:sp>
      <p:pic>
        <p:nvPicPr>
          <p:cNvPr id="5" name="コンテンツ プレースホルダー 4">
            <a:extLst>
              <a:ext uri="{FF2B5EF4-FFF2-40B4-BE49-F238E27FC236}">
                <a16:creationId xmlns:a16="http://schemas.microsoft.com/office/drawing/2014/main" id="{51B91B3B-14B5-D707-F38F-6550044242E4}"/>
              </a:ext>
            </a:extLst>
          </p:cNvPr>
          <p:cNvPicPr>
            <a:picLocks noGrp="1" noChangeAspect="1"/>
          </p:cNvPicPr>
          <p:nvPr>
            <p:ph sz="half" idx="1"/>
          </p:nvPr>
        </p:nvPicPr>
        <p:blipFill>
          <a:blip r:embed="rId2"/>
          <a:stretch>
            <a:fillRect/>
          </a:stretch>
        </p:blipFill>
        <p:spPr>
          <a:xfrm>
            <a:off x="142411" y="1825625"/>
            <a:ext cx="3160673" cy="4351338"/>
          </a:xfrm>
          <a:prstGeom prst="rect">
            <a:avLst/>
          </a:prstGeom>
        </p:spPr>
      </p:pic>
      <p:pic>
        <p:nvPicPr>
          <p:cNvPr id="6" name="コンテンツ プレースホルダー 5">
            <a:extLst>
              <a:ext uri="{FF2B5EF4-FFF2-40B4-BE49-F238E27FC236}">
                <a16:creationId xmlns:a16="http://schemas.microsoft.com/office/drawing/2014/main" id="{4CA0F919-EECB-3151-FC28-D320CDA8E737}"/>
              </a:ext>
            </a:extLst>
          </p:cNvPr>
          <p:cNvPicPr>
            <a:picLocks noGrp="1" noChangeAspect="1"/>
          </p:cNvPicPr>
          <p:nvPr>
            <p:ph sz="half" idx="2"/>
          </p:nvPr>
        </p:nvPicPr>
        <p:blipFill>
          <a:blip r:embed="rId3"/>
          <a:stretch>
            <a:fillRect/>
          </a:stretch>
        </p:blipFill>
        <p:spPr>
          <a:xfrm>
            <a:off x="7343479" y="3603158"/>
            <a:ext cx="4726757" cy="2893401"/>
          </a:xfrm>
          <a:prstGeom prst="rect">
            <a:avLst/>
          </a:prstGeom>
        </p:spPr>
      </p:pic>
      <p:pic>
        <p:nvPicPr>
          <p:cNvPr id="7" name="図 6">
            <a:extLst>
              <a:ext uri="{FF2B5EF4-FFF2-40B4-BE49-F238E27FC236}">
                <a16:creationId xmlns:a16="http://schemas.microsoft.com/office/drawing/2014/main" id="{28E2678D-600F-0BF2-EA5F-544FBA08AFDC}"/>
              </a:ext>
            </a:extLst>
          </p:cNvPr>
          <p:cNvPicPr>
            <a:picLocks noChangeAspect="1"/>
          </p:cNvPicPr>
          <p:nvPr/>
        </p:nvPicPr>
        <p:blipFill>
          <a:blip r:embed="rId4"/>
          <a:stretch>
            <a:fillRect/>
          </a:stretch>
        </p:blipFill>
        <p:spPr>
          <a:xfrm>
            <a:off x="3412699" y="1603264"/>
            <a:ext cx="3845940" cy="3303845"/>
          </a:xfrm>
          <a:prstGeom prst="rect">
            <a:avLst/>
          </a:prstGeom>
        </p:spPr>
      </p:pic>
      <p:sp>
        <p:nvSpPr>
          <p:cNvPr id="9" name="テキスト ボックス 8">
            <a:extLst>
              <a:ext uri="{FF2B5EF4-FFF2-40B4-BE49-F238E27FC236}">
                <a16:creationId xmlns:a16="http://schemas.microsoft.com/office/drawing/2014/main" id="{1EF7E93E-5A61-1E50-2BED-34ABC7E1719C}"/>
              </a:ext>
            </a:extLst>
          </p:cNvPr>
          <p:cNvSpPr txBox="1"/>
          <p:nvPr/>
        </p:nvSpPr>
        <p:spPr>
          <a:xfrm>
            <a:off x="7390686" y="1828800"/>
            <a:ext cx="4550835" cy="1200329"/>
          </a:xfrm>
          <a:prstGeom prst="rect">
            <a:avLst/>
          </a:prstGeom>
          <a:noFill/>
        </p:spPr>
        <p:txBody>
          <a:bodyPr wrap="square" rtlCol="0">
            <a:spAutoFit/>
          </a:bodyPr>
          <a:lstStyle/>
          <a:p>
            <a:r>
              <a:rPr kumimoji="1" lang="ja-JP" altLang="en-US"/>
              <a:t>開発当時</a:t>
            </a:r>
            <a:r>
              <a:rPr kumimoji="1" lang="en-US" altLang="ja-JP" dirty="0"/>
              <a:t>(2019</a:t>
            </a:r>
            <a:r>
              <a:rPr lang="ja-JP" altLang="en-US"/>
              <a:t>年</a:t>
            </a:r>
            <a:r>
              <a:rPr lang="en-US" altLang="ja-JP" dirty="0"/>
              <a:t>)</a:t>
            </a:r>
            <a:r>
              <a:rPr kumimoji="1" lang="ja-JP" altLang="en-US"/>
              <a:t>に入手していた東レ・デュポン社のカプトンのカタログ。厚み</a:t>
            </a:r>
            <a:r>
              <a:rPr kumimoji="1" lang="en-US" altLang="ja-JP" dirty="0"/>
              <a:t>125um</a:t>
            </a:r>
            <a:r>
              <a:rPr kumimoji="1" lang="ja-JP" altLang="en-US"/>
              <a:t>、</a:t>
            </a:r>
            <a:r>
              <a:rPr lang="ja-JP" altLang="en-US"/>
              <a:t>低伝送損失の</a:t>
            </a:r>
            <a:r>
              <a:rPr lang="en-US" altLang="ja-JP" dirty="0"/>
              <a:t>PI</a:t>
            </a:r>
            <a:r>
              <a:rPr lang="ja-JP" altLang="en-US"/>
              <a:t>がすでにあったようだ。</a:t>
            </a:r>
            <a:endParaRPr kumimoji="1" lang="en-US" altLang="ja-JP" dirty="0"/>
          </a:p>
        </p:txBody>
      </p:sp>
    </p:spTree>
    <p:extLst>
      <p:ext uri="{BB962C8B-B14F-4D97-AF65-F5344CB8AC3E}">
        <p14:creationId xmlns:p14="http://schemas.microsoft.com/office/powerpoint/2010/main" val="1841613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75C25-E084-E3F2-09DE-E0624E4928E7}"/>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82FCC353-670A-D687-07D4-88D9FEDC11DB}"/>
              </a:ext>
            </a:extLst>
          </p:cNvPr>
          <p:cNvPicPr>
            <a:picLocks noGrp="1" noChangeAspect="1"/>
          </p:cNvPicPr>
          <p:nvPr>
            <p:ph idx="1"/>
          </p:nvPr>
        </p:nvPicPr>
        <p:blipFill>
          <a:blip r:embed="rId2"/>
          <a:stretch>
            <a:fillRect/>
          </a:stretch>
        </p:blipFill>
        <p:spPr>
          <a:xfrm>
            <a:off x="5410965" y="3316076"/>
            <a:ext cx="6440286" cy="3150825"/>
          </a:xfrm>
          <a:prstGeom prst="rect">
            <a:avLst/>
          </a:prstGeom>
        </p:spPr>
      </p:pic>
      <p:pic>
        <p:nvPicPr>
          <p:cNvPr id="5" name="図 4">
            <a:extLst>
              <a:ext uri="{FF2B5EF4-FFF2-40B4-BE49-F238E27FC236}">
                <a16:creationId xmlns:a16="http://schemas.microsoft.com/office/drawing/2014/main" id="{5B3AEC6B-F52C-80E7-4DDA-BED60A4CF764}"/>
              </a:ext>
            </a:extLst>
          </p:cNvPr>
          <p:cNvPicPr>
            <a:picLocks noChangeAspect="1"/>
          </p:cNvPicPr>
          <p:nvPr/>
        </p:nvPicPr>
        <p:blipFill>
          <a:blip r:embed="rId3"/>
          <a:stretch>
            <a:fillRect/>
          </a:stretch>
        </p:blipFill>
        <p:spPr>
          <a:xfrm>
            <a:off x="371607" y="2009731"/>
            <a:ext cx="4397787" cy="4031305"/>
          </a:xfrm>
          <a:prstGeom prst="rect">
            <a:avLst/>
          </a:prstGeom>
        </p:spPr>
      </p:pic>
      <p:sp>
        <p:nvSpPr>
          <p:cNvPr id="6" name="線吹き出し 1 (枠付き) 5">
            <a:extLst>
              <a:ext uri="{FF2B5EF4-FFF2-40B4-BE49-F238E27FC236}">
                <a16:creationId xmlns:a16="http://schemas.microsoft.com/office/drawing/2014/main" id="{8472A958-86BA-8253-B0D1-18F5DDDC7643}"/>
              </a:ext>
            </a:extLst>
          </p:cNvPr>
          <p:cNvSpPr/>
          <p:nvPr/>
        </p:nvSpPr>
        <p:spPr>
          <a:xfrm>
            <a:off x="5901790" y="1917298"/>
            <a:ext cx="2475123" cy="616944"/>
          </a:xfrm>
          <a:prstGeom prst="borderCallout1">
            <a:avLst>
              <a:gd name="adj1" fmla="val 18750"/>
              <a:gd name="adj2" fmla="val -8333"/>
              <a:gd name="adj3" fmla="val 207762"/>
              <a:gd name="adj4" fmla="val -578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t>FELIOS</a:t>
            </a:r>
            <a:r>
              <a:rPr kumimoji="1" lang="ja-JP" altLang="en-US" sz="1000"/>
              <a:t>のカタログでは</a:t>
            </a:r>
            <a:r>
              <a:rPr kumimoji="1" lang="en-US" altLang="ja-JP" sz="1000" dirty="0"/>
              <a:t>0.0008</a:t>
            </a:r>
            <a:endParaRPr kumimoji="1" lang="ja-JP" altLang="en-US" sz="1000"/>
          </a:p>
        </p:txBody>
      </p:sp>
      <p:sp>
        <p:nvSpPr>
          <p:cNvPr id="3" name="スライド番号プレースホルダー 2">
            <a:extLst>
              <a:ext uri="{FF2B5EF4-FFF2-40B4-BE49-F238E27FC236}">
                <a16:creationId xmlns:a16="http://schemas.microsoft.com/office/drawing/2014/main" id="{050B922E-8A74-E8C3-93E5-B0426BFF2B19}"/>
              </a:ext>
            </a:extLst>
          </p:cNvPr>
          <p:cNvSpPr>
            <a:spLocks noGrp="1"/>
          </p:cNvSpPr>
          <p:nvPr>
            <p:ph type="sldNum" sz="quarter" idx="12"/>
          </p:nvPr>
        </p:nvSpPr>
        <p:spPr/>
        <p:txBody>
          <a:bodyPr/>
          <a:lstStyle/>
          <a:p>
            <a:fld id="{6C2BFAFA-90B1-1147-BD6C-31E43F15D2CB}" type="slidenum">
              <a:rPr kumimoji="1" lang="ja-JP" altLang="en-US" smtClean="0"/>
              <a:t>16</a:t>
            </a:fld>
            <a:endParaRPr kumimoji="1" lang="ja-JP" altLang="en-US"/>
          </a:p>
        </p:txBody>
      </p:sp>
    </p:spTree>
    <p:extLst>
      <p:ext uri="{BB962C8B-B14F-4D97-AF65-F5344CB8AC3E}">
        <p14:creationId xmlns:p14="http://schemas.microsoft.com/office/powerpoint/2010/main" val="2202360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38E36F91-DF8A-3C6F-6486-879F731B76E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153987"/>
            <a:ext cx="7705052" cy="4351338"/>
          </a:xfrm>
          <a:prstGeom prst="rect">
            <a:avLst/>
          </a:prstGeom>
        </p:spPr>
      </p:pic>
      <p:pic>
        <p:nvPicPr>
          <p:cNvPr id="8" name="図 7">
            <a:extLst>
              <a:ext uri="{FF2B5EF4-FFF2-40B4-BE49-F238E27FC236}">
                <a16:creationId xmlns:a16="http://schemas.microsoft.com/office/drawing/2014/main" id="{796EC88F-D31F-D872-06D0-55BC17CBDD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376" y="4527497"/>
            <a:ext cx="6329363" cy="2330503"/>
          </a:xfrm>
          <a:prstGeom prst="rect">
            <a:avLst/>
          </a:prstGeom>
        </p:spPr>
      </p:pic>
      <p:pic>
        <p:nvPicPr>
          <p:cNvPr id="9" name="図 8">
            <a:extLst>
              <a:ext uri="{FF2B5EF4-FFF2-40B4-BE49-F238E27FC236}">
                <a16:creationId xmlns:a16="http://schemas.microsoft.com/office/drawing/2014/main" id="{29B3A285-A510-B10E-F28E-E45040FA94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6563" y="828674"/>
            <a:ext cx="5176836" cy="3680913"/>
          </a:xfrm>
          <a:prstGeom prst="rect">
            <a:avLst/>
          </a:prstGeom>
        </p:spPr>
      </p:pic>
      <p:sp>
        <p:nvSpPr>
          <p:cNvPr id="10" name="テキスト ボックス 9">
            <a:extLst>
              <a:ext uri="{FF2B5EF4-FFF2-40B4-BE49-F238E27FC236}">
                <a16:creationId xmlns:a16="http://schemas.microsoft.com/office/drawing/2014/main" id="{6EB91F82-5986-1B36-2A35-779663569794}"/>
              </a:ext>
            </a:extLst>
          </p:cNvPr>
          <p:cNvSpPr txBox="1"/>
          <p:nvPr/>
        </p:nvSpPr>
        <p:spPr>
          <a:xfrm>
            <a:off x="2498953" y="0"/>
            <a:ext cx="7191392" cy="369332"/>
          </a:xfrm>
          <a:prstGeom prst="rect">
            <a:avLst/>
          </a:prstGeom>
          <a:noFill/>
        </p:spPr>
        <p:txBody>
          <a:bodyPr wrap="none" rtlCol="0">
            <a:spAutoFit/>
          </a:bodyPr>
          <a:lstStyle/>
          <a:p>
            <a:r>
              <a:rPr lang="en" altLang="ja-JP" dirty="0"/>
              <a:t>https://</a:t>
            </a:r>
            <a:r>
              <a:rPr lang="en" altLang="ja-JP" dirty="0" err="1"/>
              <a:t>products.nokgrp.com</a:t>
            </a:r>
            <a:r>
              <a:rPr lang="en" altLang="ja-JP" dirty="0"/>
              <a:t>/high-frequencyfpc_basicinfo.html#2</a:t>
            </a:r>
            <a:endParaRPr kumimoji="1" lang="ja-JP" altLang="en-US"/>
          </a:p>
        </p:txBody>
      </p:sp>
      <p:pic>
        <p:nvPicPr>
          <p:cNvPr id="1026" name="Picture 2">
            <a:extLst>
              <a:ext uri="{FF2B5EF4-FFF2-40B4-BE49-F238E27FC236}">
                <a16:creationId xmlns:a16="http://schemas.microsoft.com/office/drawing/2014/main" id="{1A3200AE-2857-F6C9-60B3-1DFD20E85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0589" y="4542407"/>
            <a:ext cx="4270941" cy="231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73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82C0A2-5B64-1BEB-EB09-4E76E872EB8A}"/>
              </a:ext>
            </a:extLst>
          </p:cNvPr>
          <p:cNvSpPr>
            <a:spLocks noGrp="1"/>
          </p:cNvSpPr>
          <p:nvPr>
            <p:ph type="title"/>
          </p:nvPr>
        </p:nvSpPr>
        <p:spPr>
          <a:xfrm>
            <a:off x="766762" y="0"/>
            <a:ext cx="10515600" cy="1325563"/>
          </a:xfrm>
        </p:spPr>
        <p:txBody>
          <a:bodyPr/>
          <a:lstStyle/>
          <a:p>
            <a:r>
              <a:rPr lang="ja-JP" altLang="en-US"/>
              <a:t>吸湿時の劣化について</a:t>
            </a:r>
            <a:endParaRPr kumimoji="1" lang="ja-JP" altLang="en-US"/>
          </a:p>
        </p:txBody>
      </p:sp>
      <p:pic>
        <p:nvPicPr>
          <p:cNvPr id="4" name="コンテンツ プレースホルダー 3">
            <a:extLst>
              <a:ext uri="{FF2B5EF4-FFF2-40B4-BE49-F238E27FC236}">
                <a16:creationId xmlns:a16="http://schemas.microsoft.com/office/drawing/2014/main" id="{7469D5C9-BC4B-605C-5548-4CB99D17F23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45968" y="896938"/>
            <a:ext cx="9969681" cy="5634148"/>
          </a:xfrm>
          <a:prstGeom prst="rect">
            <a:avLst/>
          </a:prstGeom>
        </p:spPr>
      </p:pic>
      <p:sp>
        <p:nvSpPr>
          <p:cNvPr id="5" name="テキスト ボックス 4">
            <a:extLst>
              <a:ext uri="{FF2B5EF4-FFF2-40B4-BE49-F238E27FC236}">
                <a16:creationId xmlns:a16="http://schemas.microsoft.com/office/drawing/2014/main" id="{4DDCFA4D-0990-A0EF-C303-591394246659}"/>
              </a:ext>
            </a:extLst>
          </p:cNvPr>
          <p:cNvSpPr txBox="1"/>
          <p:nvPr/>
        </p:nvSpPr>
        <p:spPr>
          <a:xfrm>
            <a:off x="228600" y="6488668"/>
            <a:ext cx="7053534" cy="369332"/>
          </a:xfrm>
          <a:prstGeom prst="rect">
            <a:avLst/>
          </a:prstGeom>
          <a:noFill/>
        </p:spPr>
        <p:txBody>
          <a:bodyPr wrap="none" rtlCol="0">
            <a:spAutoFit/>
          </a:bodyPr>
          <a:lstStyle/>
          <a:p>
            <a:r>
              <a:rPr lang="en" altLang="ja-JP" dirty="0"/>
              <a:t>https://</a:t>
            </a:r>
            <a:r>
              <a:rPr lang="en" altLang="ja-JP" dirty="0" err="1"/>
              <a:t>industrial.panasonic.com</a:t>
            </a:r>
            <a:r>
              <a:rPr lang="en" altLang="ja-JP" dirty="0"/>
              <a:t>/</a:t>
            </a:r>
            <a:r>
              <a:rPr lang="en" altLang="ja-JP" dirty="0" err="1"/>
              <a:t>jp</a:t>
            </a:r>
            <a:r>
              <a:rPr lang="en" altLang="ja-JP" dirty="0"/>
              <a:t>/products/pt/</a:t>
            </a:r>
            <a:r>
              <a:rPr lang="en" altLang="ja-JP" dirty="0" err="1"/>
              <a:t>felios</a:t>
            </a:r>
            <a:r>
              <a:rPr lang="en" altLang="ja-JP" dirty="0"/>
              <a:t>/</a:t>
            </a:r>
            <a:r>
              <a:rPr lang="en" altLang="ja-JP" dirty="0" err="1"/>
              <a:t>felioslcp</a:t>
            </a:r>
            <a:endParaRPr kumimoji="1" lang="ja-JP" altLang="en-US"/>
          </a:p>
        </p:txBody>
      </p:sp>
    </p:spTree>
    <p:extLst>
      <p:ext uri="{BB962C8B-B14F-4D97-AF65-F5344CB8AC3E}">
        <p14:creationId xmlns:p14="http://schemas.microsoft.com/office/powerpoint/2010/main" val="3033065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E1D21-4DE8-8E27-0F4E-4728FE87741E}"/>
              </a:ext>
            </a:extLst>
          </p:cNvPr>
          <p:cNvSpPr>
            <a:spLocks noGrp="1"/>
          </p:cNvSpPr>
          <p:nvPr>
            <p:ph type="title"/>
          </p:nvPr>
        </p:nvSpPr>
        <p:spPr/>
        <p:txBody>
          <a:bodyPr/>
          <a:lstStyle/>
          <a:p>
            <a:r>
              <a:rPr kumimoji="1" lang="ja-JP" altLang="en-US"/>
              <a:t>吸湿時の劣化について</a:t>
            </a:r>
          </a:p>
        </p:txBody>
      </p:sp>
      <p:pic>
        <p:nvPicPr>
          <p:cNvPr id="4" name="コンテンツ プレースホルダー 3">
            <a:extLst>
              <a:ext uri="{FF2B5EF4-FFF2-40B4-BE49-F238E27FC236}">
                <a16:creationId xmlns:a16="http://schemas.microsoft.com/office/drawing/2014/main" id="{5587441F-27BD-A945-68FF-18DA12E91A1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40430" y="1339850"/>
            <a:ext cx="9060908" cy="5330386"/>
          </a:xfrm>
          <a:prstGeom prst="rect">
            <a:avLst/>
          </a:prstGeom>
        </p:spPr>
      </p:pic>
      <p:sp>
        <p:nvSpPr>
          <p:cNvPr id="5" name="テキスト ボックス 4">
            <a:extLst>
              <a:ext uri="{FF2B5EF4-FFF2-40B4-BE49-F238E27FC236}">
                <a16:creationId xmlns:a16="http://schemas.microsoft.com/office/drawing/2014/main" id="{E6FBE398-8063-DFEE-FF45-1340F4D3A025}"/>
              </a:ext>
            </a:extLst>
          </p:cNvPr>
          <p:cNvSpPr txBox="1"/>
          <p:nvPr/>
        </p:nvSpPr>
        <p:spPr>
          <a:xfrm>
            <a:off x="0" y="6488668"/>
            <a:ext cx="7223452" cy="369332"/>
          </a:xfrm>
          <a:prstGeom prst="rect">
            <a:avLst/>
          </a:prstGeom>
          <a:noFill/>
        </p:spPr>
        <p:txBody>
          <a:bodyPr wrap="none" rtlCol="0">
            <a:spAutoFit/>
          </a:bodyPr>
          <a:lstStyle/>
          <a:p>
            <a:r>
              <a:rPr lang="en" altLang="ja-JP" dirty="0"/>
              <a:t>https://</a:t>
            </a:r>
            <a:r>
              <a:rPr lang="en" altLang="ja-JP" dirty="0" err="1"/>
              <a:t>products.nokgrp.com</a:t>
            </a:r>
            <a:r>
              <a:rPr lang="en" altLang="ja-JP" dirty="0"/>
              <a:t>/high-frequency-</a:t>
            </a:r>
            <a:r>
              <a:rPr lang="en" altLang="ja-JP" dirty="0" err="1"/>
              <a:t>fpc_technology.html</a:t>
            </a:r>
            <a:endParaRPr kumimoji="1" lang="ja-JP" altLang="en-US"/>
          </a:p>
        </p:txBody>
      </p:sp>
      <p:sp>
        <p:nvSpPr>
          <p:cNvPr id="7" name="円形吹き出し 6">
            <a:extLst>
              <a:ext uri="{FF2B5EF4-FFF2-40B4-BE49-F238E27FC236}">
                <a16:creationId xmlns:a16="http://schemas.microsoft.com/office/drawing/2014/main" id="{CBD18EE3-79B3-A341-72C2-7FECE9C18923}"/>
              </a:ext>
            </a:extLst>
          </p:cNvPr>
          <p:cNvSpPr/>
          <p:nvPr/>
        </p:nvSpPr>
        <p:spPr>
          <a:xfrm>
            <a:off x="9544050" y="5329237"/>
            <a:ext cx="2343150" cy="1371600"/>
          </a:xfrm>
          <a:prstGeom prst="wedgeEllipseCallout">
            <a:avLst>
              <a:gd name="adj1" fmla="val -71789"/>
              <a:gd name="adj2" fmla="val -697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MPI</a:t>
            </a:r>
            <a:r>
              <a:rPr kumimoji="1" lang="ja-JP" altLang="en-US"/>
              <a:t>なら</a:t>
            </a:r>
            <a:r>
              <a:rPr kumimoji="1" lang="en-US" altLang="ja-JP" dirty="0"/>
              <a:t>LCP</a:t>
            </a:r>
            <a:r>
              <a:rPr kumimoji="1" lang="ja-JP" altLang="en-US"/>
              <a:t>とほぼ同じ劣化具合</a:t>
            </a:r>
          </a:p>
        </p:txBody>
      </p:sp>
    </p:spTree>
    <p:extLst>
      <p:ext uri="{BB962C8B-B14F-4D97-AF65-F5344CB8AC3E}">
        <p14:creationId xmlns:p14="http://schemas.microsoft.com/office/powerpoint/2010/main" val="4007292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D64153-2B14-EBA7-52C9-5C98FE0AB23B}"/>
              </a:ext>
            </a:extLst>
          </p:cNvPr>
          <p:cNvSpPr>
            <a:spLocks noGrp="1"/>
          </p:cNvSpPr>
          <p:nvPr>
            <p:ph type="title"/>
          </p:nvPr>
        </p:nvSpPr>
        <p:spPr/>
        <p:txBody>
          <a:bodyPr/>
          <a:lstStyle/>
          <a:p>
            <a:r>
              <a:rPr lang="ja-JP" altLang="en-US"/>
              <a:t>レフリーのコメント</a:t>
            </a:r>
            <a:r>
              <a:rPr lang="en-US" altLang="ja-JP" dirty="0"/>
              <a:t>(1)</a:t>
            </a:r>
            <a:endParaRPr kumimoji="1" lang="ja-JP" altLang="en-US"/>
          </a:p>
        </p:txBody>
      </p:sp>
      <p:graphicFrame>
        <p:nvGraphicFramePr>
          <p:cNvPr id="5" name="コンテンツ プレースホルダー 4">
            <a:extLst>
              <a:ext uri="{FF2B5EF4-FFF2-40B4-BE49-F238E27FC236}">
                <a16:creationId xmlns:a16="http://schemas.microsoft.com/office/drawing/2014/main" id="{9C5279CC-E7F5-ADF0-E39C-567D9C5D5280}"/>
              </a:ext>
            </a:extLst>
          </p:cNvPr>
          <p:cNvGraphicFramePr>
            <a:graphicFrameLocks noGrp="1"/>
          </p:cNvGraphicFramePr>
          <p:nvPr>
            <p:ph idx="1"/>
            <p:extLst>
              <p:ext uri="{D42A27DB-BD31-4B8C-83A1-F6EECF244321}">
                <p14:modId xmlns:p14="http://schemas.microsoft.com/office/powerpoint/2010/main" val="1678075421"/>
              </p:ext>
            </p:extLst>
          </p:nvPr>
        </p:nvGraphicFramePr>
        <p:xfrm>
          <a:off x="838200" y="1825625"/>
          <a:ext cx="10515600" cy="362376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972156"/>
                    </a:ext>
                  </a:extLst>
                </a:gridCol>
                <a:gridCol w="5257800">
                  <a:extLst>
                    <a:ext uri="{9D8B030D-6E8A-4147-A177-3AD203B41FA5}">
                      <a16:colId xmlns:a16="http://schemas.microsoft.com/office/drawing/2014/main" val="2874501813"/>
                    </a:ext>
                  </a:extLst>
                </a:gridCol>
              </a:tblGrid>
              <a:tr h="514804">
                <a:tc>
                  <a:txBody>
                    <a:bodyPr/>
                    <a:lstStyle/>
                    <a:p>
                      <a:r>
                        <a:rPr kumimoji="1" lang="en-US" altLang="ja-JP" dirty="0"/>
                        <a:t>Comment</a:t>
                      </a:r>
                      <a:endParaRPr kumimoji="1" lang="ja-JP" altLang="en-US"/>
                    </a:p>
                  </a:txBody>
                  <a:tcPr/>
                </a:tc>
                <a:tc>
                  <a:txBody>
                    <a:bodyPr/>
                    <a:lstStyle/>
                    <a:p>
                      <a:r>
                        <a:rPr kumimoji="1" lang="ja-JP" altLang="en-US"/>
                        <a:t>和訳</a:t>
                      </a:r>
                    </a:p>
                  </a:txBody>
                  <a:tcPr/>
                </a:tc>
                <a:extLst>
                  <a:ext uri="{0D108BD9-81ED-4DB2-BD59-A6C34878D82A}">
                    <a16:rowId xmlns:a16="http://schemas.microsoft.com/office/drawing/2014/main" val="3193579075"/>
                  </a:ext>
                </a:extLst>
              </a:tr>
              <a:tr h="2118859">
                <a:tc>
                  <a:txBody>
                    <a:bodyPr/>
                    <a:lstStyle/>
                    <a:p>
                      <a:r>
                        <a:rPr kumimoji="1" lang="en" altLang="ja-JP" sz="1800" b="0" i="0" u="none" strike="noStrike" kern="1200" dirty="0">
                          <a:solidFill>
                            <a:schemeClr val="dk1"/>
                          </a:solidFill>
                          <a:effectLst/>
                          <a:latin typeface="+mn-lt"/>
                          <a:ea typeface="+mn-ea"/>
                          <a:cs typeface="+mn-cs"/>
                        </a:rPr>
                        <a:t>Until here you mentioned all elements for the electrical data-chain. You also mentioned already "suppress losses" and argue in the following quite often with that argument. To guide the reader to your goal, I suggest to add here or just before section 3.3 a table and a few sentences to summarize the allowed/planned losses of signal. It can also be at the end. For me, it was quite hard to follow up the allowed losses for the whole chain and here they appear.</a:t>
                      </a:r>
                      <a:br>
                        <a:rPr kumimoji="1" lang="en" altLang="ja-JP" sz="1800" b="0" i="0" u="none" strike="noStrike" kern="1200" dirty="0">
                          <a:solidFill>
                            <a:schemeClr val="dk1"/>
                          </a:solidFill>
                          <a:effectLst/>
                          <a:latin typeface="+mn-lt"/>
                          <a:ea typeface="+mn-ea"/>
                          <a:cs typeface="+mn-cs"/>
                        </a:rPr>
                      </a:br>
                      <a:endParaRPr kumimoji="1" lang="ja-JP" altLang="en-US"/>
                    </a:p>
                  </a:txBody>
                  <a:tcPr/>
                </a:tc>
                <a:tc>
                  <a:txBody>
                    <a:bodyPr/>
                    <a:lstStyle/>
                    <a:p>
                      <a:r>
                        <a:rPr kumimoji="1" lang="ja-JP" altLang="en-US"/>
                        <a:t>ここまでは、電気的なデータ・チェーンのためのすべての要素について言及されていました。また、あなたはすでに「損失を抑制する」とも述べており、以下でもその議論についてかなり頻繁に論じている。読者をあなたのゴールに導くために、ここか</a:t>
                      </a:r>
                      <a:r>
                        <a:rPr kumimoji="1" lang="en-US" altLang="ja-JP" dirty="0"/>
                        <a:t>3.3</a:t>
                      </a:r>
                      <a:r>
                        <a:rPr kumimoji="1" lang="ja-JP" altLang="en-US"/>
                        <a:t>節の直前に、許容</a:t>
                      </a:r>
                      <a:r>
                        <a:rPr kumimoji="1" lang="en-US" altLang="ja-JP" dirty="0"/>
                        <a:t>/</a:t>
                      </a:r>
                      <a:r>
                        <a:rPr kumimoji="1" lang="ja-JP" altLang="en-US"/>
                        <a:t>計画される信号の損失をまとめた表といくつかの文章を追加することを提案します。末尾でも構いません。私にとっては、チェーン全体の許容損失をフォローアップするのはかなり困難であった。</a:t>
                      </a:r>
                    </a:p>
                  </a:txBody>
                  <a:tcPr/>
                </a:tc>
                <a:extLst>
                  <a:ext uri="{0D108BD9-81ED-4DB2-BD59-A6C34878D82A}">
                    <a16:rowId xmlns:a16="http://schemas.microsoft.com/office/drawing/2014/main" val="1971216350"/>
                  </a:ext>
                </a:extLst>
              </a:tr>
            </a:tbl>
          </a:graphicData>
        </a:graphic>
      </p:graphicFrame>
    </p:spTree>
    <p:extLst>
      <p:ext uri="{BB962C8B-B14F-4D97-AF65-F5344CB8AC3E}">
        <p14:creationId xmlns:p14="http://schemas.microsoft.com/office/powerpoint/2010/main" val="2798291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77321-071D-B089-1DD9-CCFFB82DD7E9}"/>
              </a:ext>
            </a:extLst>
          </p:cNvPr>
          <p:cNvSpPr>
            <a:spLocks noGrp="1"/>
          </p:cNvSpPr>
          <p:nvPr>
            <p:ph type="title"/>
          </p:nvPr>
        </p:nvSpPr>
        <p:spPr>
          <a:xfrm>
            <a:off x="261257" y="365125"/>
            <a:ext cx="11092543" cy="1325563"/>
          </a:xfrm>
        </p:spPr>
        <p:txBody>
          <a:bodyPr>
            <a:normAutofit/>
          </a:bodyPr>
          <a:lstStyle/>
          <a:p>
            <a:r>
              <a:rPr lang="en" altLang="ja-JP" sz="3600" b="1" dirty="0"/>
              <a:t>NOK</a:t>
            </a:r>
            <a:r>
              <a:rPr lang="ja-JP" altLang="en-US" sz="3600" b="1"/>
              <a:t>株式会社営業本部お客様相談室に問い合わせ中</a:t>
            </a:r>
            <a:endParaRPr kumimoji="1" lang="ja-JP" altLang="en-US" sz="3600"/>
          </a:p>
        </p:txBody>
      </p:sp>
      <p:sp>
        <p:nvSpPr>
          <p:cNvPr id="3" name="コンテンツ プレースホルダー 2">
            <a:extLst>
              <a:ext uri="{FF2B5EF4-FFF2-40B4-BE49-F238E27FC236}">
                <a16:creationId xmlns:a16="http://schemas.microsoft.com/office/drawing/2014/main" id="{6E8CE14B-34EB-BBDC-8723-4077386EA621}"/>
              </a:ext>
            </a:extLst>
          </p:cNvPr>
          <p:cNvSpPr>
            <a:spLocks noGrp="1"/>
          </p:cNvSpPr>
          <p:nvPr>
            <p:ph idx="1"/>
          </p:nvPr>
        </p:nvSpPr>
        <p:spPr/>
        <p:txBody>
          <a:bodyPr/>
          <a:lstStyle/>
          <a:p>
            <a:r>
              <a:rPr lang="en" altLang="ja-JP" dirty="0"/>
              <a:t>MPI</a:t>
            </a:r>
            <a:r>
              <a:rPr lang="ja-JP" altLang="en-US"/>
              <a:t>は低入射損失性で</a:t>
            </a:r>
            <a:r>
              <a:rPr lang="en" altLang="ja-JP" dirty="0"/>
              <a:t>LCP</a:t>
            </a:r>
            <a:r>
              <a:rPr lang="ja-JP" altLang="en-US"/>
              <a:t>に遜色なく、かつ吸水性も従来</a:t>
            </a:r>
            <a:r>
              <a:rPr lang="en" altLang="ja-JP" dirty="0"/>
              <a:t>PI</a:t>
            </a:r>
            <a:r>
              <a:rPr lang="ja-JP" altLang="en-US"/>
              <a:t>から大幅に改善され吸湿時の伝送損失も</a:t>
            </a:r>
            <a:r>
              <a:rPr lang="en" altLang="ja-JP" dirty="0"/>
              <a:t>LCP</a:t>
            </a:r>
            <a:r>
              <a:rPr lang="ja-JP" altLang="en-US"/>
              <a:t>とほぼ変わらないと紹介されています。この</a:t>
            </a:r>
            <a:r>
              <a:rPr lang="en" altLang="ja-JP" dirty="0"/>
              <a:t>MPI</a:t>
            </a:r>
            <a:r>
              <a:rPr lang="ja-JP" altLang="en-US"/>
              <a:t>は製品化されてから何年ぐらい経ちますか？</a:t>
            </a:r>
            <a:r>
              <a:rPr lang="en" altLang="ja-JP" dirty="0"/>
              <a:t>FPC</a:t>
            </a:r>
            <a:r>
              <a:rPr lang="ja-JP" altLang="en-US"/>
              <a:t>製造技術や耐用年数などがすでに確立されているのでしょうか？また、放射線耐性も従来の</a:t>
            </a:r>
            <a:r>
              <a:rPr lang="en" altLang="ja-JP" dirty="0"/>
              <a:t>PI</a:t>
            </a:r>
            <a:r>
              <a:rPr lang="ja-JP" altLang="en-US"/>
              <a:t>と同様な性能を示していますか？</a:t>
            </a:r>
            <a:endParaRPr kumimoji="1" lang="ja-JP" altLang="en-US"/>
          </a:p>
        </p:txBody>
      </p:sp>
      <p:sp>
        <p:nvSpPr>
          <p:cNvPr id="5" name="テキスト ボックス 4">
            <a:extLst>
              <a:ext uri="{FF2B5EF4-FFF2-40B4-BE49-F238E27FC236}">
                <a16:creationId xmlns:a16="http://schemas.microsoft.com/office/drawing/2014/main" id="{3E9954AD-9250-77BF-BBB2-6401513EFB3E}"/>
              </a:ext>
            </a:extLst>
          </p:cNvPr>
          <p:cNvSpPr txBox="1"/>
          <p:nvPr/>
        </p:nvSpPr>
        <p:spPr>
          <a:xfrm>
            <a:off x="3015343" y="6259677"/>
            <a:ext cx="6096000" cy="369332"/>
          </a:xfrm>
          <a:prstGeom prst="rect">
            <a:avLst/>
          </a:prstGeom>
          <a:noFill/>
        </p:spPr>
        <p:txBody>
          <a:bodyPr wrap="square">
            <a:spAutoFit/>
          </a:bodyPr>
          <a:lstStyle/>
          <a:p>
            <a:r>
              <a:rPr lang="en" altLang="ja-JP" b="0" i="0" u="none" strike="noStrike" dirty="0">
                <a:effectLst/>
                <a:latin typeface="Helvetica" pitchFamily="2" charset="0"/>
              </a:rPr>
              <a:t>https://</a:t>
            </a:r>
            <a:r>
              <a:rPr lang="en" altLang="ja-JP" b="0" i="0" u="none" strike="noStrike" dirty="0" err="1">
                <a:effectLst/>
                <a:latin typeface="Helvetica" pitchFamily="2" charset="0"/>
              </a:rPr>
              <a:t>products.nokgrp.com</a:t>
            </a:r>
            <a:r>
              <a:rPr lang="en" altLang="ja-JP" b="0" i="0" u="none" strike="noStrike" dirty="0">
                <a:effectLst/>
                <a:latin typeface="Helvetica" pitchFamily="2" charset="0"/>
              </a:rPr>
              <a:t>/</a:t>
            </a:r>
            <a:r>
              <a:rPr lang="en" altLang="ja-JP" b="0" i="0" u="none" strike="noStrike" dirty="0" err="1">
                <a:effectLst/>
                <a:latin typeface="Helvetica" pitchFamily="2" charset="0"/>
              </a:rPr>
              <a:t>contact_class_select.html</a:t>
            </a:r>
            <a:endParaRPr lang="ja-JP" altLang="en-US"/>
          </a:p>
        </p:txBody>
      </p:sp>
    </p:spTree>
    <p:extLst>
      <p:ext uri="{BB962C8B-B14F-4D97-AF65-F5344CB8AC3E}">
        <p14:creationId xmlns:p14="http://schemas.microsoft.com/office/powerpoint/2010/main" val="399088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D810B9-7C87-4BA5-689A-F8AD30436AF5}"/>
              </a:ext>
            </a:extLst>
          </p:cNvPr>
          <p:cNvSpPr>
            <a:spLocks noGrp="1"/>
          </p:cNvSpPr>
          <p:nvPr>
            <p:ph type="title"/>
          </p:nvPr>
        </p:nvSpPr>
        <p:spPr/>
        <p:txBody>
          <a:bodyPr/>
          <a:lstStyle/>
          <a:p>
            <a:r>
              <a:rPr kumimoji="1" lang="en-US" altLang="ja-JP" dirty="0"/>
              <a:t>LCP</a:t>
            </a:r>
            <a:r>
              <a:rPr lang="ja-JP" altLang="en-US"/>
              <a:t>を採用した理由</a:t>
            </a:r>
            <a:endParaRPr kumimoji="1" lang="ja-JP" altLang="en-US"/>
          </a:p>
        </p:txBody>
      </p:sp>
      <p:graphicFrame>
        <p:nvGraphicFramePr>
          <p:cNvPr id="4" name="コンテンツ プレースホルダー 3">
            <a:extLst>
              <a:ext uri="{FF2B5EF4-FFF2-40B4-BE49-F238E27FC236}">
                <a16:creationId xmlns:a16="http://schemas.microsoft.com/office/drawing/2014/main" id="{393055AA-EF9C-5DCA-2BA0-E4C5D0DEED70}"/>
              </a:ext>
            </a:extLst>
          </p:cNvPr>
          <p:cNvGraphicFramePr>
            <a:graphicFrameLocks noGrp="1"/>
          </p:cNvGraphicFramePr>
          <p:nvPr>
            <p:ph idx="1"/>
            <p:extLst>
              <p:ext uri="{D42A27DB-BD31-4B8C-83A1-F6EECF244321}">
                <p14:modId xmlns:p14="http://schemas.microsoft.com/office/powerpoint/2010/main" val="3362768889"/>
              </p:ext>
            </p:extLst>
          </p:nvPr>
        </p:nvGraphicFramePr>
        <p:xfrm>
          <a:off x="250372" y="1825625"/>
          <a:ext cx="11702143" cy="3484880"/>
        </p:xfrm>
        <a:graphic>
          <a:graphicData uri="http://schemas.openxmlformats.org/drawingml/2006/table">
            <a:tbl>
              <a:tblPr firstRow="1" bandRow="1">
                <a:tableStyleId>{5C22544A-7EE6-4342-B048-85BDC9FD1C3A}</a:tableStyleId>
              </a:tblPr>
              <a:tblGrid>
                <a:gridCol w="1545771">
                  <a:extLst>
                    <a:ext uri="{9D8B030D-6E8A-4147-A177-3AD203B41FA5}">
                      <a16:colId xmlns:a16="http://schemas.microsoft.com/office/drawing/2014/main" val="2762401457"/>
                    </a:ext>
                  </a:extLst>
                </a:gridCol>
                <a:gridCol w="4839002">
                  <a:extLst>
                    <a:ext uri="{9D8B030D-6E8A-4147-A177-3AD203B41FA5}">
                      <a16:colId xmlns:a16="http://schemas.microsoft.com/office/drawing/2014/main" val="3490420365"/>
                    </a:ext>
                  </a:extLst>
                </a:gridCol>
                <a:gridCol w="5317370">
                  <a:extLst>
                    <a:ext uri="{9D8B030D-6E8A-4147-A177-3AD203B41FA5}">
                      <a16:colId xmlns:a16="http://schemas.microsoft.com/office/drawing/2014/main" val="2206061724"/>
                    </a:ext>
                  </a:extLst>
                </a:gridCol>
              </a:tblGrid>
              <a:tr h="370840">
                <a:tc>
                  <a:txBody>
                    <a:bodyPr/>
                    <a:lstStyle/>
                    <a:p>
                      <a:endParaRPr kumimoji="1" lang="ja-JP" altLang="en-US"/>
                    </a:p>
                  </a:txBody>
                  <a:tcPr anchor="ctr"/>
                </a:tc>
                <a:tc>
                  <a:txBody>
                    <a:bodyPr/>
                    <a:lstStyle/>
                    <a:p>
                      <a:endParaRPr kumimoji="1" lang="ja-JP" altLang="en-US"/>
                    </a:p>
                  </a:txBody>
                  <a:tcPr anchor="ctr"/>
                </a:tc>
                <a:tc>
                  <a:txBody>
                    <a:bodyPr/>
                    <a:lstStyle/>
                    <a:p>
                      <a:endParaRPr kumimoji="1" lang="ja-JP" altLang="en-US"/>
                    </a:p>
                  </a:txBody>
                  <a:tcPr anchor="ctr"/>
                </a:tc>
                <a:extLst>
                  <a:ext uri="{0D108BD9-81ED-4DB2-BD59-A6C34878D82A}">
                    <a16:rowId xmlns:a16="http://schemas.microsoft.com/office/drawing/2014/main" val="2732887546"/>
                  </a:ext>
                </a:extLst>
              </a:tr>
              <a:tr h="370840">
                <a:tc>
                  <a:txBody>
                    <a:bodyPr/>
                    <a:lstStyle/>
                    <a:p>
                      <a:r>
                        <a:rPr lang="ja-JP" altLang="en-US"/>
                        <a:t>低伝送損失</a:t>
                      </a:r>
                      <a:endParaRPr lang="en-US" altLang="ja-JP" dirty="0"/>
                    </a:p>
                  </a:txBody>
                  <a:tcPr anchor="ctr"/>
                </a:tc>
                <a:tc>
                  <a:txBody>
                    <a:bodyPr/>
                    <a:lstStyle/>
                    <a:p>
                      <a:r>
                        <a:rPr kumimoji="1" lang="en" altLang="ja-JP" sz="1800" b="0" i="0" u="none" strike="noStrike" kern="1200" dirty="0">
                          <a:solidFill>
                            <a:schemeClr val="dk1"/>
                          </a:solidFill>
                          <a:effectLst/>
                          <a:latin typeface="+mn-lt"/>
                          <a:ea typeface="+mn-ea"/>
                          <a:cs typeface="+mn-cs"/>
                        </a:rPr>
                        <a:t>LCP</a:t>
                      </a:r>
                      <a:r>
                        <a:rPr kumimoji="1" lang="ja-JP" altLang="en-US" sz="1800" b="0" i="0" u="none" strike="noStrike" kern="1200">
                          <a:solidFill>
                            <a:schemeClr val="dk1"/>
                          </a:solidFill>
                          <a:effectLst/>
                          <a:latin typeface="+mn-lt"/>
                          <a:ea typeface="+mn-ea"/>
                          <a:cs typeface="+mn-cs"/>
                        </a:rPr>
                        <a:t>はポリイミドよりも誘電率と誘電正接が低く、高周波信号の伝送損失を抑えることができる。</a:t>
                      </a:r>
                      <a:endParaRPr kumimoji="1" lang="ja-JP" altLang="en-US"/>
                    </a:p>
                  </a:txBody>
                  <a:tcPr anchor="ctr"/>
                </a:tc>
                <a:tc>
                  <a:txBody>
                    <a:bodyPr/>
                    <a:lstStyle/>
                    <a:p>
                      <a:r>
                        <a:rPr kumimoji="1" lang="ja-JP" altLang="en-US"/>
                        <a:t>微妙に誘電正接と比誘電率が低い</a:t>
                      </a:r>
                    </a:p>
                  </a:txBody>
                  <a:tcPr anchor="ctr"/>
                </a:tc>
                <a:extLst>
                  <a:ext uri="{0D108BD9-81ED-4DB2-BD59-A6C34878D82A}">
                    <a16:rowId xmlns:a16="http://schemas.microsoft.com/office/drawing/2014/main" val="3486038710"/>
                  </a:ext>
                </a:extLst>
              </a:tr>
              <a:tr h="370840">
                <a:tc>
                  <a:txBody>
                    <a:bodyPr/>
                    <a:lstStyle/>
                    <a:p>
                      <a:r>
                        <a:rPr kumimoji="1" lang="ja-JP" altLang="en-US"/>
                        <a:t>低吸湿性能</a:t>
                      </a:r>
                      <a:endParaRPr kumimoji="1" lang="en-US" altLang="ja-JP" dirty="0"/>
                    </a:p>
                  </a:txBody>
                  <a:tcPr anchor="ctr"/>
                </a:tc>
                <a:tc>
                  <a:txBody>
                    <a:bodyPr/>
                    <a:lstStyle/>
                    <a:p>
                      <a:r>
                        <a:rPr kumimoji="1" lang="en" altLang="ja-JP" sz="1800" b="0" i="0" u="none" strike="noStrike" kern="1200" dirty="0">
                          <a:solidFill>
                            <a:schemeClr val="dk1"/>
                          </a:solidFill>
                          <a:effectLst/>
                          <a:latin typeface="+mn-lt"/>
                          <a:ea typeface="+mn-ea"/>
                          <a:cs typeface="+mn-cs"/>
                        </a:rPr>
                        <a:t>LCP</a:t>
                      </a:r>
                      <a:r>
                        <a:rPr kumimoji="1" lang="ja-JP" altLang="en-US" sz="1800" b="0" i="0" u="none" strike="noStrike" kern="1200">
                          <a:solidFill>
                            <a:schemeClr val="dk1"/>
                          </a:solidFill>
                          <a:effectLst/>
                          <a:latin typeface="+mn-lt"/>
                          <a:ea typeface="+mn-ea"/>
                          <a:cs typeface="+mn-cs"/>
                        </a:rPr>
                        <a:t>は吸水率が非常に低く、高湿度環境下でも寸法変化や性能劣化が少ないため、水分の影響を受けやすい用途に適している</a:t>
                      </a:r>
                      <a:endParaRPr kumimoji="1" lang="ja-JP" altLang="en-US"/>
                    </a:p>
                  </a:txBody>
                  <a:tcPr anchor="ctr"/>
                </a:tc>
                <a:tc>
                  <a:txBody>
                    <a:bodyPr/>
                    <a:lstStyle/>
                    <a:p>
                      <a:r>
                        <a:rPr kumimoji="1" lang="en-US" altLang="ja-JP" dirty="0"/>
                        <a:t>MOK</a:t>
                      </a:r>
                      <a:r>
                        <a:rPr kumimoji="1" lang="ja-JP" altLang="en-US"/>
                        <a:t>の製品だと吸湿性も遜色ない。</a:t>
                      </a:r>
                    </a:p>
                  </a:txBody>
                  <a:tcPr anchor="ctr"/>
                </a:tc>
                <a:extLst>
                  <a:ext uri="{0D108BD9-81ED-4DB2-BD59-A6C34878D82A}">
                    <a16:rowId xmlns:a16="http://schemas.microsoft.com/office/drawing/2014/main" val="34140759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放射線耐性</a:t>
                      </a:r>
                      <a:endParaRPr kumimoji="1" lang="en-US" altLang="ja-JP" dirty="0"/>
                    </a:p>
                  </a:txBody>
                  <a:tcPr anchor="ctr"/>
                </a:tc>
                <a:tc>
                  <a:txBody>
                    <a:bodyPr/>
                    <a:lstStyle/>
                    <a:p>
                      <a:endParaRPr kumimoji="1" lang="ja-JP" altLang="en-US"/>
                    </a:p>
                  </a:txBody>
                  <a:tcPr anchor="ctr"/>
                </a:tc>
                <a:tc>
                  <a:txBody>
                    <a:bodyPr/>
                    <a:lstStyle/>
                    <a:p>
                      <a:endParaRPr kumimoji="1" lang="ja-JP" altLang="en-US"/>
                    </a:p>
                  </a:txBody>
                  <a:tcPr anchor="ctr"/>
                </a:tc>
                <a:extLst>
                  <a:ext uri="{0D108BD9-81ED-4DB2-BD59-A6C34878D82A}">
                    <a16:rowId xmlns:a16="http://schemas.microsoft.com/office/drawing/2014/main" val="1611320682"/>
                  </a:ext>
                </a:extLst>
              </a:tr>
              <a:tr h="370840">
                <a:tc>
                  <a:txBody>
                    <a:bodyPr/>
                    <a:lstStyle/>
                    <a:p>
                      <a:r>
                        <a:rPr kumimoji="1" lang="ja-JP" altLang="en-US"/>
                        <a:t>高放熱性</a:t>
                      </a:r>
                    </a:p>
                  </a:txBody>
                  <a:tcPr anchor="ctr"/>
                </a:tc>
                <a:tc>
                  <a:txBody>
                    <a:bodyPr/>
                    <a:lstStyle/>
                    <a:p>
                      <a:r>
                        <a:rPr kumimoji="1" lang="en" altLang="ja-JP" sz="1800" b="0" i="0" u="none" strike="noStrike" kern="1200" dirty="0">
                          <a:solidFill>
                            <a:schemeClr val="dk1"/>
                          </a:solidFill>
                          <a:effectLst/>
                          <a:latin typeface="+mn-lt"/>
                          <a:ea typeface="+mn-ea"/>
                          <a:cs typeface="+mn-cs"/>
                        </a:rPr>
                        <a:t>LCP</a:t>
                      </a:r>
                      <a:r>
                        <a:rPr kumimoji="1" lang="ja-JP" altLang="en-US" sz="1800" b="0" i="0" u="none" strike="noStrike" kern="1200">
                          <a:solidFill>
                            <a:schemeClr val="dk1"/>
                          </a:solidFill>
                          <a:effectLst/>
                          <a:latin typeface="+mn-lt"/>
                          <a:ea typeface="+mn-ea"/>
                          <a:cs typeface="+mn-cs"/>
                        </a:rPr>
                        <a:t>はポリイミドよりも熱伝導率が高く、放熱性に優れているため、発熱量の多い電子部品の基板材料として有利</a:t>
                      </a:r>
                      <a:endParaRPr kumimoji="1" lang="ja-JP" altLang="en-US"/>
                    </a:p>
                  </a:txBody>
                  <a:tcPr anchor="ctr"/>
                </a:tc>
                <a:tc>
                  <a:txBody>
                    <a:bodyPr/>
                    <a:lstStyle/>
                    <a:p>
                      <a:r>
                        <a:rPr kumimoji="1" lang="en-US" altLang="ja-JP" dirty="0"/>
                        <a:t>BEX</a:t>
                      </a:r>
                      <a:r>
                        <a:rPr kumimoji="1" lang="ja-JP" altLang="en-US"/>
                        <a:t>にはほとんど発熱がないので</a:t>
                      </a:r>
                      <a:r>
                        <a:rPr kumimoji="1" lang="en-US" altLang="ja-JP" dirty="0"/>
                        <a:t>NG</a:t>
                      </a:r>
                      <a:endParaRPr kumimoji="1" lang="ja-JP" altLang="en-US"/>
                    </a:p>
                  </a:txBody>
                  <a:tcPr anchor="ctr"/>
                </a:tc>
                <a:extLst>
                  <a:ext uri="{0D108BD9-81ED-4DB2-BD59-A6C34878D82A}">
                    <a16:rowId xmlns:a16="http://schemas.microsoft.com/office/drawing/2014/main" val="1961354442"/>
                  </a:ext>
                </a:extLst>
              </a:tr>
            </a:tbl>
          </a:graphicData>
        </a:graphic>
      </p:graphicFrame>
    </p:spTree>
    <p:extLst>
      <p:ext uri="{BB962C8B-B14F-4D97-AF65-F5344CB8AC3E}">
        <p14:creationId xmlns:p14="http://schemas.microsoft.com/office/powerpoint/2010/main" val="2102476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7F75BADA-905B-3052-F6E1-C1408D5D6986}"/>
              </a:ext>
            </a:extLst>
          </p:cNvPr>
          <p:cNvPicPr>
            <a:picLocks noGrp="1" noChangeAspect="1"/>
          </p:cNvPicPr>
          <p:nvPr>
            <p:ph sz="half" idx="1"/>
          </p:nvPr>
        </p:nvPicPr>
        <p:blipFill>
          <a:blip r:embed="rId2"/>
          <a:stretch>
            <a:fillRect/>
          </a:stretch>
        </p:blipFill>
        <p:spPr>
          <a:xfrm>
            <a:off x="1038318" y="0"/>
            <a:ext cx="3592098" cy="4351338"/>
          </a:xfrm>
          <a:prstGeom prst="rect">
            <a:avLst/>
          </a:prstGeom>
        </p:spPr>
      </p:pic>
      <p:pic>
        <p:nvPicPr>
          <p:cNvPr id="8" name="コンテンツ プレースホルダー 7">
            <a:extLst>
              <a:ext uri="{FF2B5EF4-FFF2-40B4-BE49-F238E27FC236}">
                <a16:creationId xmlns:a16="http://schemas.microsoft.com/office/drawing/2014/main" id="{7FB1F8D8-9EAA-B20B-F1EE-A0C936B019F8}"/>
              </a:ext>
            </a:extLst>
          </p:cNvPr>
          <p:cNvPicPr>
            <a:picLocks noGrp="1" noChangeAspect="1"/>
          </p:cNvPicPr>
          <p:nvPr>
            <p:ph sz="half" idx="2"/>
          </p:nvPr>
        </p:nvPicPr>
        <p:blipFill>
          <a:blip r:embed="rId3"/>
          <a:stretch>
            <a:fillRect/>
          </a:stretch>
        </p:blipFill>
        <p:spPr>
          <a:xfrm>
            <a:off x="328612" y="4390572"/>
            <a:ext cx="5181600" cy="2467428"/>
          </a:xfrm>
          <a:prstGeom prst="rect">
            <a:avLst/>
          </a:prstGeom>
        </p:spPr>
      </p:pic>
      <p:pic>
        <p:nvPicPr>
          <p:cNvPr id="9" name="図 8">
            <a:extLst>
              <a:ext uri="{FF2B5EF4-FFF2-40B4-BE49-F238E27FC236}">
                <a16:creationId xmlns:a16="http://schemas.microsoft.com/office/drawing/2014/main" id="{641BFC9F-2B7B-BF73-0626-3DD092E06B07}"/>
              </a:ext>
            </a:extLst>
          </p:cNvPr>
          <p:cNvPicPr>
            <a:picLocks noChangeAspect="1"/>
          </p:cNvPicPr>
          <p:nvPr/>
        </p:nvPicPr>
        <p:blipFill>
          <a:blip r:embed="rId4"/>
          <a:stretch>
            <a:fillRect/>
          </a:stretch>
        </p:blipFill>
        <p:spPr>
          <a:xfrm>
            <a:off x="6180008" y="0"/>
            <a:ext cx="5290815" cy="6858000"/>
          </a:xfrm>
          <a:prstGeom prst="rect">
            <a:avLst/>
          </a:prstGeom>
        </p:spPr>
      </p:pic>
      <p:sp>
        <p:nvSpPr>
          <p:cNvPr id="10" name="テキスト ボックス 9">
            <a:extLst>
              <a:ext uri="{FF2B5EF4-FFF2-40B4-BE49-F238E27FC236}">
                <a16:creationId xmlns:a16="http://schemas.microsoft.com/office/drawing/2014/main" id="{18BB5007-E2DB-402E-6313-7C19E6CE4AE1}"/>
              </a:ext>
            </a:extLst>
          </p:cNvPr>
          <p:cNvSpPr txBox="1"/>
          <p:nvPr/>
        </p:nvSpPr>
        <p:spPr>
          <a:xfrm>
            <a:off x="2365602" y="6532211"/>
            <a:ext cx="3871573" cy="215444"/>
          </a:xfrm>
          <a:prstGeom prst="rect">
            <a:avLst/>
          </a:prstGeom>
          <a:noFill/>
        </p:spPr>
        <p:txBody>
          <a:bodyPr wrap="none" rtlCol="0">
            <a:spAutoFit/>
          </a:bodyPr>
          <a:lstStyle/>
          <a:p>
            <a:r>
              <a:rPr lang="en" altLang="ja-JP" sz="800" dirty="0"/>
              <a:t>https://</a:t>
            </a:r>
            <a:r>
              <a:rPr lang="en" altLang="ja-JP" sz="800" dirty="0" err="1"/>
              <a:t>ppwww.phys.sci.kobe-u.ac.jp</a:t>
            </a:r>
            <a:r>
              <a:rPr lang="en" altLang="ja-JP" sz="800" dirty="0"/>
              <a:t>/laboratory/micro/pdf/</a:t>
            </a:r>
            <a:r>
              <a:rPr lang="en" altLang="ja-JP" sz="800" dirty="0" err="1"/>
              <a:t>yoshida-mron.pdf</a:t>
            </a:r>
            <a:endParaRPr kumimoji="1" lang="ja-JP" altLang="en-US" sz="800"/>
          </a:p>
        </p:txBody>
      </p:sp>
    </p:spTree>
    <p:extLst>
      <p:ext uri="{BB962C8B-B14F-4D97-AF65-F5344CB8AC3E}">
        <p14:creationId xmlns:p14="http://schemas.microsoft.com/office/powerpoint/2010/main" val="246669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8D2AAE5-A02E-BAA2-9E95-77BB92C8011F}"/>
              </a:ext>
            </a:extLst>
          </p:cNvPr>
          <p:cNvSpPr>
            <a:spLocks noGrp="1"/>
          </p:cNvSpPr>
          <p:nvPr>
            <p:ph type="title"/>
          </p:nvPr>
        </p:nvSpPr>
        <p:spPr/>
        <p:txBody>
          <a:bodyPr/>
          <a:lstStyle/>
          <a:p>
            <a:r>
              <a:rPr lang="ja-JP" altLang="en-US"/>
              <a:t>減衰率の許容範囲について</a:t>
            </a:r>
          </a:p>
        </p:txBody>
      </p:sp>
      <p:sp>
        <p:nvSpPr>
          <p:cNvPr id="5" name="テキスト プレースホルダー 4">
            <a:extLst>
              <a:ext uri="{FF2B5EF4-FFF2-40B4-BE49-F238E27FC236}">
                <a16:creationId xmlns:a16="http://schemas.microsoft.com/office/drawing/2014/main" id="{BECD39AD-3604-9B50-69FC-DAE9CE766FDD}"/>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101368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a:srcRect l="28750" t="14269" r="28769" b="34052"/>
          <a:stretch/>
        </p:blipFill>
        <p:spPr>
          <a:xfrm>
            <a:off x="7144086" y="1579933"/>
            <a:ext cx="3066715" cy="2338924"/>
          </a:xfrm>
        </p:spPr>
      </p:pic>
      <p:sp>
        <p:nvSpPr>
          <p:cNvPr id="5" name="タイトル 4"/>
          <p:cNvSpPr>
            <a:spLocks noGrp="1"/>
          </p:cNvSpPr>
          <p:nvPr>
            <p:ph type="title"/>
          </p:nvPr>
        </p:nvSpPr>
        <p:spPr/>
        <p:txBody>
          <a:bodyPr/>
          <a:lstStyle/>
          <a:p>
            <a:r>
              <a:rPr kumimoji="1" lang="en-US" altLang="ja-JP" dirty="0"/>
              <a:t>Eye Diagram Specifications</a:t>
            </a:r>
            <a:endParaRPr kumimoji="1" lang="ja-JP" altLang="en-US" dirty="0"/>
          </a:p>
        </p:txBody>
      </p:sp>
      <p:sp>
        <p:nvSpPr>
          <p:cNvPr id="3" name="テキスト ボックス 2"/>
          <p:cNvSpPr txBox="1"/>
          <p:nvPr/>
        </p:nvSpPr>
        <p:spPr>
          <a:xfrm>
            <a:off x="1597910" y="1417638"/>
            <a:ext cx="5808174" cy="4832092"/>
          </a:xfrm>
          <a:prstGeom prst="rect">
            <a:avLst/>
          </a:prstGeom>
          <a:noFill/>
        </p:spPr>
        <p:txBody>
          <a:bodyPr wrap="square" rtlCol="0">
            <a:spAutoFit/>
          </a:bodyPr>
          <a:lstStyle/>
          <a:p>
            <a:pPr marL="285750" indent="-285750">
              <a:buFont typeface="Arial"/>
              <a:buChar char="•"/>
            </a:pPr>
            <a:r>
              <a:rPr lang="en-US" altLang="ja-JP" sz="2800" dirty="0"/>
              <a:t>The receiver is designed for regular LVDS </a:t>
            </a:r>
            <a:r>
              <a:rPr lang="en-US" altLang="ja-JP" sz="2800" dirty="0" err="1"/>
              <a:t>f.i</a:t>
            </a:r>
            <a:r>
              <a:rPr lang="en-US" altLang="ja-JP" sz="2800" dirty="0"/>
              <a:t>. 4mA@100</a:t>
            </a:r>
            <a:r>
              <a:rPr lang="en-US" altLang="ja-JP" sz="2800" dirty="0">
                <a:latin typeface="Symbol" charset="2"/>
                <a:cs typeface="Symbol" charset="2"/>
              </a:rPr>
              <a:t>W</a:t>
            </a:r>
            <a:r>
              <a:rPr lang="en-US" altLang="ja-JP" sz="2800" dirty="0"/>
              <a:t>. This translates to be </a:t>
            </a:r>
            <a:r>
              <a:rPr lang="en-US" altLang="ja-JP" sz="2800" i="1" dirty="0">
                <a:latin typeface="Symbol" charset="2"/>
                <a:cs typeface="Symbol" charset="2"/>
              </a:rPr>
              <a:t>D</a:t>
            </a:r>
            <a:r>
              <a:rPr lang="en-US" altLang="ja-JP" sz="2800" dirty="0"/>
              <a:t>V= 400mV.</a:t>
            </a:r>
          </a:p>
          <a:p>
            <a:pPr marL="285750" indent="-285750">
              <a:buFont typeface="Arial"/>
              <a:buChar char="•"/>
            </a:pPr>
            <a:r>
              <a:rPr lang="en-US" altLang="ja-JP" sz="2800" dirty="0"/>
              <a:t>The receiver is not employing any commercial device, so no clear specification is defined. </a:t>
            </a:r>
          </a:p>
          <a:p>
            <a:pPr marL="285750" indent="-285750">
              <a:buFont typeface="Arial"/>
              <a:buChar char="•"/>
            </a:pPr>
            <a:r>
              <a:rPr lang="en-US" altLang="ja-JP" sz="2800" dirty="0"/>
              <a:t>However Tom considers </a:t>
            </a:r>
            <a:r>
              <a:rPr lang="en-US" altLang="ja-JP" sz="2800" i="1" dirty="0">
                <a:latin typeface="Symbol" charset="2"/>
                <a:cs typeface="Symbol" charset="2"/>
              </a:rPr>
              <a:t>D</a:t>
            </a:r>
            <a:r>
              <a:rPr lang="en-US" altLang="ja-JP" sz="2800" dirty="0"/>
              <a:t>V= 100mV should work, but </a:t>
            </a:r>
            <a:r>
              <a:rPr lang="en-US" altLang="ja-JP" sz="2800" i="1" dirty="0">
                <a:latin typeface="Symbol" charset="2"/>
                <a:cs typeface="Symbol" charset="2"/>
              </a:rPr>
              <a:t>D</a:t>
            </a:r>
            <a:r>
              <a:rPr lang="en-US" altLang="ja-JP" sz="2800" dirty="0"/>
              <a:t>V= 50mV is a bit uncomfortable level. </a:t>
            </a:r>
            <a:endParaRPr lang="ja-JP" altLang="en-US" sz="2800" dirty="0"/>
          </a:p>
        </p:txBody>
      </p:sp>
      <p:cxnSp>
        <p:nvCxnSpPr>
          <p:cNvPr id="7" name="直線コネクタ 6"/>
          <p:cNvCxnSpPr/>
          <p:nvPr/>
        </p:nvCxnSpPr>
        <p:spPr>
          <a:xfrm>
            <a:off x="6604216" y="3578087"/>
            <a:ext cx="1115169" cy="0"/>
          </a:xfrm>
          <a:prstGeom prst="line">
            <a:avLst/>
          </a:prstGeom>
          <a:ln/>
        </p:spPr>
        <p:style>
          <a:lnRef idx="2">
            <a:schemeClr val="dk1"/>
          </a:lnRef>
          <a:fillRef idx="0">
            <a:schemeClr val="dk1"/>
          </a:fillRef>
          <a:effectRef idx="1">
            <a:schemeClr val="dk1"/>
          </a:effectRef>
          <a:fontRef idx="minor">
            <a:schemeClr val="tx1"/>
          </a:fontRef>
        </p:style>
      </p:cxnSp>
      <p:cxnSp>
        <p:nvCxnSpPr>
          <p:cNvPr id="9" name="直線矢印コネクタ 8"/>
          <p:cNvCxnSpPr/>
          <p:nvPr/>
        </p:nvCxnSpPr>
        <p:spPr>
          <a:xfrm flipV="1">
            <a:off x="7719384" y="2757141"/>
            <a:ext cx="743446" cy="8209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テキスト ボックス 9"/>
          <p:cNvSpPr txBox="1"/>
          <p:nvPr/>
        </p:nvSpPr>
        <p:spPr>
          <a:xfrm>
            <a:off x="7905247" y="4115202"/>
            <a:ext cx="2461302" cy="1477328"/>
          </a:xfrm>
          <a:prstGeom prst="rect">
            <a:avLst/>
          </a:prstGeom>
          <a:solidFill>
            <a:schemeClr val="bg2"/>
          </a:solidFill>
        </p:spPr>
        <p:txBody>
          <a:bodyPr wrap="square" rtlCol="0">
            <a:spAutoFit/>
          </a:bodyPr>
          <a:lstStyle/>
          <a:p>
            <a:r>
              <a:rPr lang="en-US" altLang="ja-JP" dirty="0"/>
              <a:t>This figure is presented by Doug in FVTX review. The center diamond is not provided by Tom.</a:t>
            </a:r>
            <a:endParaRPr lang="ja-JP" altLang="en-US" dirty="0"/>
          </a:p>
        </p:txBody>
      </p:sp>
      <p:sp>
        <p:nvSpPr>
          <p:cNvPr id="2" name="テキスト ボックス 1">
            <a:extLst>
              <a:ext uri="{FF2B5EF4-FFF2-40B4-BE49-F238E27FC236}">
                <a16:creationId xmlns:a16="http://schemas.microsoft.com/office/drawing/2014/main" id="{6CC4CE5C-5792-BAAE-8440-D3877F8E823C}"/>
              </a:ext>
            </a:extLst>
          </p:cNvPr>
          <p:cNvSpPr txBox="1"/>
          <p:nvPr/>
        </p:nvSpPr>
        <p:spPr>
          <a:xfrm>
            <a:off x="415636" y="6338455"/>
            <a:ext cx="3328155" cy="369332"/>
          </a:xfrm>
          <a:prstGeom prst="rect">
            <a:avLst/>
          </a:prstGeom>
          <a:noFill/>
        </p:spPr>
        <p:txBody>
          <a:bodyPr wrap="none" rtlCol="0">
            <a:spAutoFit/>
          </a:bodyPr>
          <a:lstStyle/>
          <a:p>
            <a:r>
              <a:rPr kumimoji="1" lang="en" altLang="ja-JP" dirty="0"/>
              <a:t>FPHX_dicussion_190930.pptx</a:t>
            </a:r>
            <a:endParaRPr kumimoji="1" lang="ja-JP" altLang="en-US"/>
          </a:p>
        </p:txBody>
      </p:sp>
      <p:sp>
        <p:nvSpPr>
          <p:cNvPr id="6" name="スライド番号プレースホルダー 5">
            <a:extLst>
              <a:ext uri="{FF2B5EF4-FFF2-40B4-BE49-F238E27FC236}">
                <a16:creationId xmlns:a16="http://schemas.microsoft.com/office/drawing/2014/main" id="{9059F6D1-282B-B257-B16E-061280FB001B}"/>
              </a:ext>
            </a:extLst>
          </p:cNvPr>
          <p:cNvSpPr>
            <a:spLocks noGrp="1"/>
          </p:cNvSpPr>
          <p:nvPr>
            <p:ph type="sldNum" sz="quarter" idx="12"/>
          </p:nvPr>
        </p:nvSpPr>
        <p:spPr/>
        <p:txBody>
          <a:bodyPr/>
          <a:lstStyle/>
          <a:p>
            <a:fld id="{6C2BFAFA-90B1-1147-BD6C-31E43F15D2CB}" type="slidenum">
              <a:rPr kumimoji="1" lang="ja-JP" altLang="en-US" smtClean="0"/>
              <a:t>24</a:t>
            </a:fld>
            <a:endParaRPr kumimoji="1" lang="ja-JP" altLang="en-US"/>
          </a:p>
        </p:txBody>
      </p:sp>
    </p:spTree>
    <p:extLst>
      <p:ext uri="{BB962C8B-B14F-4D97-AF65-F5344CB8AC3E}">
        <p14:creationId xmlns:p14="http://schemas.microsoft.com/office/powerpoint/2010/main" val="2961329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2855B8-84AD-2A48-A970-C0B405895C7B}"/>
              </a:ext>
            </a:extLst>
          </p:cNvPr>
          <p:cNvSpPr>
            <a:spLocks noGrp="1"/>
          </p:cNvSpPr>
          <p:nvPr>
            <p:ph type="title"/>
          </p:nvPr>
        </p:nvSpPr>
        <p:spPr>
          <a:xfrm>
            <a:off x="557981" y="365125"/>
            <a:ext cx="11378379" cy="1325563"/>
          </a:xfrm>
        </p:spPr>
        <p:txBody>
          <a:bodyPr/>
          <a:lstStyle/>
          <a:p>
            <a:r>
              <a:rPr kumimoji="1" lang="en-US" altLang="ja-JP" dirty="0"/>
              <a:t>Half Entry vs. LVDS Current w/ Bus Extender</a:t>
            </a:r>
            <a:endParaRPr kumimoji="1" lang="ja-JP" altLang="en-US"/>
          </a:p>
        </p:txBody>
      </p:sp>
      <p:pic>
        <p:nvPicPr>
          <p:cNvPr id="5" name="コンテンツ プレースホルダー 4" descr="コンピューターのスクリーンショット&#10;&#10;自動的に生成された説明">
            <a:extLst>
              <a:ext uri="{FF2B5EF4-FFF2-40B4-BE49-F238E27FC236}">
                <a16:creationId xmlns:a16="http://schemas.microsoft.com/office/drawing/2014/main" id="{0CE88A0A-19B2-7F49-8BF0-5D39109DBDD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57981" y="1989952"/>
            <a:ext cx="5946058" cy="4214929"/>
          </a:xfrm>
        </p:spPr>
      </p:pic>
      <p:pic>
        <p:nvPicPr>
          <p:cNvPr id="6" name="コンテンツ プレースホルダー 6">
            <a:extLst>
              <a:ext uri="{FF2B5EF4-FFF2-40B4-BE49-F238E27FC236}">
                <a16:creationId xmlns:a16="http://schemas.microsoft.com/office/drawing/2014/main" id="{0A39102E-116B-9C4D-A3CE-B0CAF650FF9A}"/>
              </a:ext>
            </a:extLst>
          </p:cNvPr>
          <p:cNvPicPr>
            <a:picLocks noChangeAspect="1"/>
          </p:cNvPicPr>
          <p:nvPr/>
        </p:nvPicPr>
        <p:blipFill>
          <a:blip r:embed="rId3"/>
          <a:stretch>
            <a:fillRect/>
          </a:stretch>
        </p:blipFill>
        <p:spPr>
          <a:xfrm rot="16200000">
            <a:off x="6902205" y="1680614"/>
            <a:ext cx="4847101" cy="4940992"/>
          </a:xfrm>
          <a:prstGeom prst="rect">
            <a:avLst/>
          </a:prstGeom>
        </p:spPr>
      </p:pic>
      <p:sp>
        <p:nvSpPr>
          <p:cNvPr id="3" name="テキスト ボックス 2">
            <a:extLst>
              <a:ext uri="{FF2B5EF4-FFF2-40B4-BE49-F238E27FC236}">
                <a16:creationId xmlns:a16="http://schemas.microsoft.com/office/drawing/2014/main" id="{E193D684-47AA-1140-F792-6AF1C54A4A8D}"/>
              </a:ext>
            </a:extLst>
          </p:cNvPr>
          <p:cNvSpPr txBox="1"/>
          <p:nvPr/>
        </p:nvSpPr>
        <p:spPr>
          <a:xfrm>
            <a:off x="395748" y="6205329"/>
            <a:ext cx="6388287" cy="369332"/>
          </a:xfrm>
          <a:prstGeom prst="rect">
            <a:avLst/>
          </a:prstGeom>
          <a:noFill/>
        </p:spPr>
        <p:txBody>
          <a:bodyPr wrap="none" rtlCol="0">
            <a:spAutoFit/>
          </a:bodyPr>
          <a:lstStyle/>
          <a:p>
            <a:r>
              <a:rPr kumimoji="1" lang="en-US" altLang="ja-JP" dirty="0"/>
              <a:t>* This observation was made before the regulator upgrade</a:t>
            </a:r>
            <a:endParaRPr kumimoji="1" lang="ja-JP" altLang="en-US"/>
          </a:p>
        </p:txBody>
      </p:sp>
      <p:sp>
        <p:nvSpPr>
          <p:cNvPr id="4" name="スライド番号プレースホルダー 3">
            <a:extLst>
              <a:ext uri="{FF2B5EF4-FFF2-40B4-BE49-F238E27FC236}">
                <a16:creationId xmlns:a16="http://schemas.microsoft.com/office/drawing/2014/main" id="{5818A4F2-7191-EACD-7857-FBCC73EDFC45}"/>
              </a:ext>
            </a:extLst>
          </p:cNvPr>
          <p:cNvSpPr>
            <a:spLocks noGrp="1"/>
          </p:cNvSpPr>
          <p:nvPr>
            <p:ph type="sldNum" sz="quarter" idx="12"/>
          </p:nvPr>
        </p:nvSpPr>
        <p:spPr/>
        <p:txBody>
          <a:bodyPr/>
          <a:lstStyle/>
          <a:p>
            <a:fld id="{498D9CB0-CAE3-AB4B-9B24-B31D1F19A067}" type="slidenum">
              <a:rPr kumimoji="1" lang="ja-JP" altLang="en-US" smtClean="0"/>
              <a:t>25</a:t>
            </a:fld>
            <a:endParaRPr kumimoji="1" lang="ja-JP" altLang="en-US"/>
          </a:p>
        </p:txBody>
      </p:sp>
      <p:sp>
        <p:nvSpPr>
          <p:cNvPr id="7" name="円形吹き出し 6">
            <a:extLst>
              <a:ext uri="{FF2B5EF4-FFF2-40B4-BE49-F238E27FC236}">
                <a16:creationId xmlns:a16="http://schemas.microsoft.com/office/drawing/2014/main" id="{0C63706A-9799-7669-AA8C-CE74BB4DF044}"/>
              </a:ext>
            </a:extLst>
          </p:cNvPr>
          <p:cNvSpPr/>
          <p:nvPr/>
        </p:nvSpPr>
        <p:spPr>
          <a:xfrm>
            <a:off x="5475513" y="1273629"/>
            <a:ext cx="2852057" cy="1023258"/>
          </a:xfrm>
          <a:prstGeom prst="wedgeEllipseCallout">
            <a:avLst>
              <a:gd name="adj1" fmla="val -54799"/>
              <a:gd name="adj2" fmla="val 654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この時はまだ</a:t>
            </a:r>
            <a:r>
              <a:rPr kumimoji="1" lang="en-US" altLang="ja-JP" dirty="0"/>
              <a:t>FPC Conversion Cable</a:t>
            </a:r>
            <a:endParaRPr kumimoji="1" lang="ja-JP" altLang="en-US"/>
          </a:p>
        </p:txBody>
      </p:sp>
      <p:sp>
        <p:nvSpPr>
          <p:cNvPr id="8" name="正方形/長方形 7">
            <a:extLst>
              <a:ext uri="{FF2B5EF4-FFF2-40B4-BE49-F238E27FC236}">
                <a16:creationId xmlns:a16="http://schemas.microsoft.com/office/drawing/2014/main" id="{D2E288F3-54CF-7F28-AA76-59DC97475C8F}"/>
              </a:ext>
            </a:extLst>
          </p:cNvPr>
          <p:cNvSpPr/>
          <p:nvPr/>
        </p:nvSpPr>
        <p:spPr>
          <a:xfrm>
            <a:off x="544286" y="4920343"/>
            <a:ext cx="5943600" cy="4136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a:extLst>
              <a:ext uri="{FF2B5EF4-FFF2-40B4-BE49-F238E27FC236}">
                <a16:creationId xmlns:a16="http://schemas.microsoft.com/office/drawing/2014/main" id="{9E0EFEB0-9AEB-B4BF-6BDA-496369A1D809}"/>
              </a:ext>
            </a:extLst>
          </p:cNvPr>
          <p:cNvSpPr/>
          <p:nvPr/>
        </p:nvSpPr>
        <p:spPr>
          <a:xfrm>
            <a:off x="6379029" y="6128655"/>
            <a:ext cx="2503712" cy="729345"/>
          </a:xfrm>
          <a:prstGeom prst="wedgeEllipseCallout">
            <a:avLst>
              <a:gd name="adj1" fmla="val -57889"/>
              <a:gd name="adj2" fmla="val -1735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現在の稼働条件</a:t>
            </a:r>
          </a:p>
        </p:txBody>
      </p:sp>
    </p:spTree>
    <p:extLst>
      <p:ext uri="{BB962C8B-B14F-4D97-AF65-F5344CB8AC3E}">
        <p14:creationId xmlns:p14="http://schemas.microsoft.com/office/powerpoint/2010/main" val="2338381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BC5DAB-9D0B-F360-35F8-D6AD1023C0E8}"/>
              </a:ext>
            </a:extLst>
          </p:cNvPr>
          <p:cNvSpPr>
            <a:spLocks noGrp="1"/>
          </p:cNvSpPr>
          <p:nvPr>
            <p:ph type="title"/>
          </p:nvPr>
        </p:nvSpPr>
        <p:spPr/>
        <p:txBody>
          <a:bodyPr/>
          <a:lstStyle/>
          <a:p>
            <a:r>
              <a:rPr kumimoji="1" lang="ja-JP" altLang="en-US"/>
              <a:t>入射損失について</a:t>
            </a:r>
          </a:p>
        </p:txBody>
      </p:sp>
      <p:graphicFrame>
        <p:nvGraphicFramePr>
          <p:cNvPr id="4" name="コンテンツ プレースホルダー 3">
            <a:extLst>
              <a:ext uri="{FF2B5EF4-FFF2-40B4-BE49-F238E27FC236}">
                <a16:creationId xmlns:a16="http://schemas.microsoft.com/office/drawing/2014/main" id="{4E702EE9-A4A9-1D4A-BDBB-0DAD6CC1A056}"/>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7FA2817F-7E02-DC99-C574-DE4A1E58EEC4}"/>
              </a:ext>
            </a:extLst>
          </p:cNvPr>
          <p:cNvSpPr txBox="1"/>
          <p:nvPr/>
        </p:nvSpPr>
        <p:spPr>
          <a:xfrm>
            <a:off x="2602366" y="3347357"/>
            <a:ext cx="1350050" cy="369332"/>
          </a:xfrm>
          <a:prstGeom prst="rect">
            <a:avLst/>
          </a:prstGeom>
          <a:noFill/>
        </p:spPr>
        <p:txBody>
          <a:bodyPr wrap="none" rtlCol="0">
            <a:spAutoFit/>
          </a:bodyPr>
          <a:lstStyle/>
          <a:p>
            <a:r>
              <a:rPr kumimoji="1" lang="en-US" altLang="ja-JP" dirty="0">
                <a:solidFill>
                  <a:schemeClr val="accent2"/>
                </a:solidFill>
              </a:rPr>
              <a:t>-1.69(82%)</a:t>
            </a:r>
            <a:endParaRPr kumimoji="1" lang="ja-JP" altLang="en-US">
              <a:solidFill>
                <a:schemeClr val="accent2"/>
              </a:solidFill>
            </a:endParaRPr>
          </a:p>
        </p:txBody>
      </p:sp>
      <p:sp>
        <p:nvSpPr>
          <p:cNvPr id="6" name="テキスト ボックス 5">
            <a:extLst>
              <a:ext uri="{FF2B5EF4-FFF2-40B4-BE49-F238E27FC236}">
                <a16:creationId xmlns:a16="http://schemas.microsoft.com/office/drawing/2014/main" id="{F5A279CA-310A-A410-E6F2-ACED3F75DD5B}"/>
              </a:ext>
            </a:extLst>
          </p:cNvPr>
          <p:cNvSpPr txBox="1"/>
          <p:nvPr/>
        </p:nvSpPr>
        <p:spPr>
          <a:xfrm>
            <a:off x="2776537" y="2726871"/>
            <a:ext cx="1350050" cy="369332"/>
          </a:xfrm>
          <a:prstGeom prst="rect">
            <a:avLst/>
          </a:prstGeom>
          <a:noFill/>
        </p:spPr>
        <p:txBody>
          <a:bodyPr wrap="none" rtlCol="0">
            <a:spAutoFit/>
          </a:bodyPr>
          <a:lstStyle/>
          <a:p>
            <a:r>
              <a:rPr kumimoji="1" lang="en-US" altLang="ja-JP" dirty="0">
                <a:solidFill>
                  <a:schemeClr val="accent5"/>
                </a:solidFill>
              </a:rPr>
              <a:t>-1.09(88%)</a:t>
            </a:r>
            <a:endParaRPr kumimoji="1" lang="ja-JP" altLang="en-US">
              <a:solidFill>
                <a:schemeClr val="accent5"/>
              </a:solidFill>
            </a:endParaRPr>
          </a:p>
        </p:txBody>
      </p:sp>
      <p:sp>
        <p:nvSpPr>
          <p:cNvPr id="7" name="テキスト ボックス 6">
            <a:extLst>
              <a:ext uri="{FF2B5EF4-FFF2-40B4-BE49-F238E27FC236}">
                <a16:creationId xmlns:a16="http://schemas.microsoft.com/office/drawing/2014/main" id="{1F0E482B-4F5D-9A3D-4E20-54D32A2B6406}"/>
              </a:ext>
            </a:extLst>
          </p:cNvPr>
          <p:cNvSpPr txBox="1"/>
          <p:nvPr/>
        </p:nvSpPr>
        <p:spPr>
          <a:xfrm>
            <a:off x="2797629" y="6291943"/>
            <a:ext cx="2170787" cy="369332"/>
          </a:xfrm>
          <a:prstGeom prst="rect">
            <a:avLst/>
          </a:prstGeom>
          <a:noFill/>
        </p:spPr>
        <p:txBody>
          <a:bodyPr wrap="none" rtlCol="0">
            <a:spAutoFit/>
          </a:bodyPr>
          <a:lstStyle/>
          <a:p>
            <a:r>
              <a:rPr kumimoji="1" lang="en-US" altLang="ja-JP" dirty="0"/>
              <a:t>Ratio &lt; 10%</a:t>
            </a:r>
            <a:r>
              <a:rPr kumimoji="1" lang="ja-JP" altLang="en-US"/>
              <a:t>の効果</a:t>
            </a:r>
          </a:p>
        </p:txBody>
      </p:sp>
      <p:sp>
        <p:nvSpPr>
          <p:cNvPr id="9" name="円形吹き出し 8">
            <a:extLst>
              <a:ext uri="{FF2B5EF4-FFF2-40B4-BE49-F238E27FC236}">
                <a16:creationId xmlns:a16="http://schemas.microsoft.com/office/drawing/2014/main" id="{1C0BAD42-E83E-8956-232B-94D9FF56DCC4}"/>
              </a:ext>
            </a:extLst>
          </p:cNvPr>
          <p:cNvSpPr/>
          <p:nvPr/>
        </p:nvSpPr>
        <p:spPr>
          <a:xfrm>
            <a:off x="5750560" y="508000"/>
            <a:ext cx="4287520" cy="2418080"/>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ja-JP" dirty="0"/>
              <a:t>40cm FPC</a:t>
            </a:r>
            <a:r>
              <a:rPr lang="ja-JP" altLang="en-US"/>
              <a:t>の測定を仮想</a:t>
            </a:r>
            <a:r>
              <a:rPr lang="en-US" altLang="ja-JP" dirty="0"/>
              <a:t>HDI</a:t>
            </a:r>
            <a:r>
              <a:rPr lang="ja-JP" altLang="en-US"/>
              <a:t>として、</a:t>
            </a:r>
            <a:r>
              <a:rPr lang="en-US" altLang="ja-JP" dirty="0"/>
              <a:t>1.1m </a:t>
            </a:r>
            <a:r>
              <a:rPr kumimoji="1" lang="en-US" altLang="ja-JP" dirty="0"/>
              <a:t>BEX + 20cm Conversion Cable</a:t>
            </a:r>
            <a:r>
              <a:rPr kumimoji="1" lang="ja-JP" altLang="en-US"/>
              <a:t>の測定とシミュレータで掛け合わせる（近藤さん）。データを提供（中川）</a:t>
            </a:r>
          </a:p>
        </p:txBody>
      </p:sp>
      <p:sp>
        <p:nvSpPr>
          <p:cNvPr id="10" name="円形吹き出し 9">
            <a:extLst>
              <a:ext uri="{FF2B5EF4-FFF2-40B4-BE49-F238E27FC236}">
                <a16:creationId xmlns:a16="http://schemas.microsoft.com/office/drawing/2014/main" id="{4F536286-D493-6058-1537-727E792613E7}"/>
              </a:ext>
            </a:extLst>
          </p:cNvPr>
          <p:cNvSpPr/>
          <p:nvPr/>
        </p:nvSpPr>
        <p:spPr>
          <a:xfrm>
            <a:off x="8117840" y="2956560"/>
            <a:ext cx="2915920" cy="1463040"/>
          </a:xfrm>
          <a:prstGeom prst="wedgeEllipseCallout">
            <a:avLst>
              <a:gd name="adj1" fmla="val -37040"/>
              <a:gd name="adj2" fmla="val -72012"/>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ja-JP" altLang="en-US"/>
              <a:t>この結果を開発のゴールと設定する</a:t>
            </a:r>
          </a:p>
        </p:txBody>
      </p:sp>
    </p:spTree>
    <p:extLst>
      <p:ext uri="{BB962C8B-B14F-4D97-AF65-F5344CB8AC3E}">
        <p14:creationId xmlns:p14="http://schemas.microsoft.com/office/powerpoint/2010/main" val="3190943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F3E39D-7078-B044-B098-D0C1AD58C87D}"/>
              </a:ext>
            </a:extLst>
          </p:cNvPr>
          <p:cNvSpPr>
            <a:spLocks noGrp="1"/>
          </p:cNvSpPr>
          <p:nvPr>
            <p:ph type="title"/>
          </p:nvPr>
        </p:nvSpPr>
        <p:spPr/>
        <p:txBody>
          <a:bodyPr/>
          <a:lstStyle/>
          <a:p>
            <a:r>
              <a:rPr kumimoji="1" lang="en-US" altLang="ja-JP" dirty="0"/>
              <a:t>Eye Diagram vs LVDS Current</a:t>
            </a:r>
            <a:endParaRPr kumimoji="1" lang="ja-JP" altLang="en-US"/>
          </a:p>
        </p:txBody>
      </p:sp>
      <p:pic>
        <p:nvPicPr>
          <p:cNvPr id="4" name="コンテンツ プレースホルダー 3">
            <a:extLst>
              <a:ext uri="{FF2B5EF4-FFF2-40B4-BE49-F238E27FC236}">
                <a16:creationId xmlns:a16="http://schemas.microsoft.com/office/drawing/2014/main" id="{2B6FF920-E700-2D41-9BAD-9D59081D8899}"/>
              </a:ext>
            </a:extLst>
          </p:cNvPr>
          <p:cNvPicPr>
            <a:picLocks noGrp="1" noChangeAspect="1"/>
          </p:cNvPicPr>
          <p:nvPr>
            <p:ph idx="1"/>
          </p:nvPr>
        </p:nvPicPr>
        <p:blipFill>
          <a:blip r:embed="rId2"/>
          <a:stretch>
            <a:fillRect/>
          </a:stretch>
        </p:blipFill>
        <p:spPr>
          <a:xfrm>
            <a:off x="-669933" y="992457"/>
            <a:ext cx="10839054" cy="5500416"/>
          </a:xfrm>
          <a:prstGeom prst="rect">
            <a:avLst/>
          </a:prstGeom>
        </p:spPr>
      </p:pic>
      <p:sp>
        <p:nvSpPr>
          <p:cNvPr id="5" name="テキスト ボックス 4">
            <a:extLst>
              <a:ext uri="{FF2B5EF4-FFF2-40B4-BE49-F238E27FC236}">
                <a16:creationId xmlns:a16="http://schemas.microsoft.com/office/drawing/2014/main" id="{B9AFBD53-D966-1042-A2A8-725A5BCC7124}"/>
              </a:ext>
            </a:extLst>
          </p:cNvPr>
          <p:cNvSpPr txBox="1"/>
          <p:nvPr/>
        </p:nvSpPr>
        <p:spPr>
          <a:xfrm>
            <a:off x="38984" y="6169708"/>
            <a:ext cx="3894015" cy="646331"/>
          </a:xfrm>
          <a:prstGeom prst="rect">
            <a:avLst/>
          </a:prstGeom>
          <a:noFill/>
        </p:spPr>
        <p:txBody>
          <a:bodyPr wrap="none" rtlCol="0">
            <a:spAutoFit/>
          </a:bodyPr>
          <a:lstStyle/>
          <a:p>
            <a:r>
              <a:rPr lang="ja-JP" altLang="en-US"/>
              <a:t>森田未羽　修士論文</a:t>
            </a:r>
            <a:r>
              <a:rPr lang="en-US" altLang="ja-JP" dirty="0"/>
              <a:t>4.3.3</a:t>
            </a:r>
            <a:r>
              <a:rPr lang="ja-JP" altLang="en-US"/>
              <a:t>章</a:t>
            </a:r>
            <a:r>
              <a:rPr lang="en-US" altLang="ja-JP" dirty="0"/>
              <a:t>~4.4.4</a:t>
            </a:r>
            <a:r>
              <a:rPr lang="ja-JP" altLang="en-US"/>
              <a:t>章</a:t>
            </a:r>
            <a:endParaRPr lang="en-US" altLang="ja-JP" dirty="0"/>
          </a:p>
          <a:p>
            <a:r>
              <a:rPr kumimoji="1" lang="en-US" altLang="ja-JP" dirty="0" err="1"/>
              <a:t>Miu</a:t>
            </a:r>
            <a:r>
              <a:rPr kumimoji="1" lang="en-US" altLang="ja-JP" dirty="0"/>
              <a:t> Morita </a:t>
            </a:r>
            <a:r>
              <a:rPr lang="en-US" altLang="ja-JP" dirty="0"/>
              <a:t>Master Thesis (2022)</a:t>
            </a:r>
            <a:endParaRPr kumimoji="1" lang="ja-JP" altLang="en-US"/>
          </a:p>
        </p:txBody>
      </p:sp>
      <p:sp>
        <p:nvSpPr>
          <p:cNvPr id="3" name="テキスト ボックス 2">
            <a:extLst>
              <a:ext uri="{FF2B5EF4-FFF2-40B4-BE49-F238E27FC236}">
                <a16:creationId xmlns:a16="http://schemas.microsoft.com/office/drawing/2014/main" id="{57776A5F-9EFB-2302-D0B5-4B5B08F102FA}"/>
              </a:ext>
            </a:extLst>
          </p:cNvPr>
          <p:cNvSpPr txBox="1"/>
          <p:nvPr/>
        </p:nvSpPr>
        <p:spPr>
          <a:xfrm>
            <a:off x="453199" y="2193877"/>
            <a:ext cx="1532792" cy="369332"/>
          </a:xfrm>
          <a:prstGeom prst="rect">
            <a:avLst/>
          </a:prstGeom>
          <a:noFill/>
        </p:spPr>
        <p:txBody>
          <a:bodyPr wrap="none" rtlCol="0">
            <a:spAutoFit/>
          </a:bodyPr>
          <a:lstStyle/>
          <a:p>
            <a:r>
              <a:rPr kumimoji="1" lang="en-US" altLang="ja-JP" dirty="0"/>
              <a:t>Eye Diagram</a:t>
            </a:r>
            <a:endParaRPr kumimoji="1" lang="ja-JP" altLang="en-US"/>
          </a:p>
        </p:txBody>
      </p:sp>
      <p:sp>
        <p:nvSpPr>
          <p:cNvPr id="6" name="テキスト ボックス 5">
            <a:extLst>
              <a:ext uri="{FF2B5EF4-FFF2-40B4-BE49-F238E27FC236}">
                <a16:creationId xmlns:a16="http://schemas.microsoft.com/office/drawing/2014/main" id="{E661ED65-40C9-C807-030D-3BC686EDB599}"/>
              </a:ext>
            </a:extLst>
          </p:cNvPr>
          <p:cNvSpPr txBox="1"/>
          <p:nvPr/>
        </p:nvSpPr>
        <p:spPr>
          <a:xfrm>
            <a:off x="441548" y="3948421"/>
            <a:ext cx="1039067" cy="369332"/>
          </a:xfrm>
          <a:prstGeom prst="rect">
            <a:avLst/>
          </a:prstGeom>
          <a:noFill/>
        </p:spPr>
        <p:txBody>
          <a:bodyPr wrap="none" rtlCol="0">
            <a:spAutoFit/>
          </a:bodyPr>
          <a:lstStyle/>
          <a:p>
            <a:r>
              <a:rPr kumimoji="1" lang="en-US" altLang="ja-JP" dirty="0"/>
              <a:t>Hit Map</a:t>
            </a:r>
            <a:endParaRPr kumimoji="1" lang="ja-JP" altLang="en-US"/>
          </a:p>
        </p:txBody>
      </p:sp>
      <p:sp>
        <p:nvSpPr>
          <p:cNvPr id="7" name="テキスト ボックス 6">
            <a:extLst>
              <a:ext uri="{FF2B5EF4-FFF2-40B4-BE49-F238E27FC236}">
                <a16:creationId xmlns:a16="http://schemas.microsoft.com/office/drawing/2014/main" id="{36464790-D8E5-5224-E7AF-9CA2B52BD5F1}"/>
              </a:ext>
            </a:extLst>
          </p:cNvPr>
          <p:cNvSpPr txBox="1"/>
          <p:nvPr/>
        </p:nvSpPr>
        <p:spPr>
          <a:xfrm>
            <a:off x="8373438" y="5270643"/>
            <a:ext cx="976549" cy="369332"/>
          </a:xfrm>
          <a:prstGeom prst="rect">
            <a:avLst/>
          </a:prstGeom>
          <a:noFill/>
        </p:spPr>
        <p:txBody>
          <a:bodyPr wrap="none" rtlCol="0">
            <a:spAutoFit/>
          </a:bodyPr>
          <a:lstStyle/>
          <a:p>
            <a:r>
              <a:rPr kumimoji="1" lang="en-US" altLang="ja-JP" dirty="0"/>
              <a:t>Chip ID</a:t>
            </a:r>
            <a:endParaRPr kumimoji="1" lang="ja-JP" altLang="en-US"/>
          </a:p>
        </p:txBody>
      </p:sp>
      <p:sp>
        <p:nvSpPr>
          <p:cNvPr id="8" name="テキスト ボックス 7">
            <a:extLst>
              <a:ext uri="{FF2B5EF4-FFF2-40B4-BE49-F238E27FC236}">
                <a16:creationId xmlns:a16="http://schemas.microsoft.com/office/drawing/2014/main" id="{B90BFA03-D903-7BBE-7661-BB5B718DBAE2}"/>
              </a:ext>
            </a:extLst>
          </p:cNvPr>
          <p:cNvSpPr txBox="1"/>
          <p:nvPr/>
        </p:nvSpPr>
        <p:spPr>
          <a:xfrm rot="16200000">
            <a:off x="1940796" y="4230389"/>
            <a:ext cx="933269" cy="369332"/>
          </a:xfrm>
          <a:prstGeom prst="rect">
            <a:avLst/>
          </a:prstGeom>
          <a:noFill/>
        </p:spPr>
        <p:txBody>
          <a:bodyPr wrap="none" rtlCol="0">
            <a:spAutoFit/>
          </a:bodyPr>
          <a:lstStyle/>
          <a:p>
            <a:r>
              <a:rPr kumimoji="1" lang="en-US" altLang="ja-JP" dirty="0"/>
              <a:t>Entries</a:t>
            </a:r>
            <a:endParaRPr kumimoji="1" lang="ja-JP" altLang="en-US"/>
          </a:p>
        </p:txBody>
      </p:sp>
      <p:graphicFrame>
        <p:nvGraphicFramePr>
          <p:cNvPr id="9" name="表 8">
            <a:extLst>
              <a:ext uri="{FF2B5EF4-FFF2-40B4-BE49-F238E27FC236}">
                <a16:creationId xmlns:a16="http://schemas.microsoft.com/office/drawing/2014/main" id="{E8E52EEB-7482-F289-69CA-62111A4C7C82}"/>
              </a:ext>
            </a:extLst>
          </p:cNvPr>
          <p:cNvGraphicFramePr>
            <a:graphicFrameLocks noGrp="1"/>
          </p:cNvGraphicFramePr>
          <p:nvPr/>
        </p:nvGraphicFramePr>
        <p:xfrm>
          <a:off x="9801545" y="951130"/>
          <a:ext cx="2344062" cy="3463925"/>
        </p:xfrm>
        <a:graphic>
          <a:graphicData uri="http://schemas.openxmlformats.org/drawingml/2006/table">
            <a:tbl>
              <a:tblPr firstRow="1" bandRow="1">
                <a:tableStyleId>{5C22544A-7EE6-4342-B048-85BDC9FD1C3A}</a:tableStyleId>
              </a:tblPr>
              <a:tblGrid>
                <a:gridCol w="1006868">
                  <a:extLst>
                    <a:ext uri="{9D8B030D-6E8A-4147-A177-3AD203B41FA5}">
                      <a16:colId xmlns:a16="http://schemas.microsoft.com/office/drawing/2014/main" val="512381477"/>
                    </a:ext>
                  </a:extLst>
                </a:gridCol>
                <a:gridCol w="1337194">
                  <a:extLst>
                    <a:ext uri="{9D8B030D-6E8A-4147-A177-3AD203B41FA5}">
                      <a16:colId xmlns:a16="http://schemas.microsoft.com/office/drawing/2014/main" val="2821011313"/>
                    </a:ext>
                  </a:extLst>
                </a:gridCol>
              </a:tblGrid>
              <a:tr h="370840">
                <a:tc>
                  <a:txBody>
                    <a:bodyPr/>
                    <a:lstStyle/>
                    <a:p>
                      <a:pPr algn="ctr" fontAlgn="ctr"/>
                      <a:r>
                        <a:rPr lang="en-US" sz="1600" u="none" strike="noStrike" dirty="0">
                          <a:effectLst/>
                        </a:rPr>
                        <a:t>LVDS</a:t>
                      </a:r>
                    </a:p>
                    <a:p>
                      <a:pPr algn="ctr" fontAlgn="ctr"/>
                      <a:r>
                        <a:rPr lang="en-US" sz="1600" u="none" strike="noStrike" dirty="0">
                          <a:effectLst/>
                        </a:rPr>
                        <a:t>(mA)</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ctr" fontAlgn="ctr"/>
                      <a:r>
                        <a:rPr lang="en-US" sz="1600" u="none" strike="noStrike" dirty="0">
                          <a:effectLst/>
                        </a:rPr>
                        <a:t>Pulse Height (V)</a:t>
                      </a:r>
                      <a:endParaRPr lang="en-US" sz="16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266524248"/>
                  </a:ext>
                </a:extLst>
              </a:tr>
              <a:tr h="370840">
                <a:tc>
                  <a:txBody>
                    <a:bodyPr/>
                    <a:lstStyle/>
                    <a:p>
                      <a:pPr algn="r" fontAlgn="ctr"/>
                      <a:r>
                        <a:rPr lang="en-US" altLang="ja-JP" sz="1800" u="none" strike="noStrike" dirty="0">
                          <a:effectLst/>
                        </a:rPr>
                        <a:t>8</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a:effectLst/>
                        </a:rPr>
                        <a:t>1.27</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486325393"/>
                  </a:ext>
                </a:extLst>
              </a:tr>
              <a:tr h="370840">
                <a:tc>
                  <a:txBody>
                    <a:bodyPr/>
                    <a:lstStyle/>
                    <a:p>
                      <a:pPr algn="r" fontAlgn="ctr"/>
                      <a:r>
                        <a:rPr lang="en-US" altLang="ja-JP" sz="1800" u="none" strike="noStrike" dirty="0">
                          <a:effectLst/>
                        </a:rPr>
                        <a:t>7</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1.16</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2942184478"/>
                  </a:ext>
                </a:extLst>
              </a:tr>
              <a:tr h="370840">
                <a:tc>
                  <a:txBody>
                    <a:bodyPr/>
                    <a:lstStyle/>
                    <a:p>
                      <a:pPr algn="r" fontAlgn="ctr"/>
                      <a:r>
                        <a:rPr lang="en-US" altLang="ja-JP" sz="1800" u="none" strike="noStrike" dirty="0">
                          <a:effectLst/>
                        </a:rPr>
                        <a:t>6</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1.05</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053750370"/>
                  </a:ext>
                </a:extLst>
              </a:tr>
              <a:tr h="370840">
                <a:tc>
                  <a:txBody>
                    <a:bodyPr/>
                    <a:lstStyle/>
                    <a:p>
                      <a:pPr algn="r" fontAlgn="ctr"/>
                      <a:r>
                        <a:rPr lang="en-US" altLang="ja-JP" sz="1800" u="none" strike="noStrike">
                          <a:effectLst/>
                        </a:rPr>
                        <a:t>5</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0.941</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360376548"/>
                  </a:ext>
                </a:extLst>
              </a:tr>
              <a:tr h="370840">
                <a:tc>
                  <a:txBody>
                    <a:bodyPr/>
                    <a:lstStyle/>
                    <a:p>
                      <a:pPr algn="r" fontAlgn="ctr"/>
                      <a:r>
                        <a:rPr lang="en-US" altLang="ja-JP" sz="1800" u="none" strike="noStrike">
                          <a:effectLst/>
                        </a:rPr>
                        <a:t>4</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0.828</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010273783"/>
                  </a:ext>
                </a:extLst>
              </a:tr>
              <a:tr h="370840">
                <a:tc>
                  <a:txBody>
                    <a:bodyPr/>
                    <a:lstStyle/>
                    <a:p>
                      <a:pPr algn="r" fontAlgn="ctr"/>
                      <a:r>
                        <a:rPr lang="en-US" altLang="ja-JP" sz="1800" u="none" strike="noStrike">
                          <a:effectLst/>
                        </a:rPr>
                        <a:t>3</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0.632</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1103242690"/>
                  </a:ext>
                </a:extLst>
              </a:tr>
              <a:tr h="370840">
                <a:tc>
                  <a:txBody>
                    <a:bodyPr/>
                    <a:lstStyle/>
                    <a:p>
                      <a:pPr algn="r" fontAlgn="ctr"/>
                      <a:r>
                        <a:rPr lang="en-US" altLang="ja-JP" sz="1800" u="none" strike="noStrike">
                          <a:effectLst/>
                        </a:rPr>
                        <a:t>2</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0.436</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4120265346"/>
                  </a:ext>
                </a:extLst>
              </a:tr>
              <a:tr h="370840">
                <a:tc>
                  <a:txBody>
                    <a:bodyPr/>
                    <a:lstStyle/>
                    <a:p>
                      <a:pPr algn="r" fontAlgn="ctr"/>
                      <a:r>
                        <a:rPr lang="en-US" altLang="ja-JP" sz="1800" u="none" strike="noStrike">
                          <a:effectLst/>
                        </a:rPr>
                        <a:t>1</a:t>
                      </a:r>
                      <a:endParaRPr lang="en-US" altLang="ja-JP"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u="none" strike="noStrike" dirty="0">
                          <a:effectLst/>
                        </a:rPr>
                        <a:t>0.268</a:t>
                      </a: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22025809"/>
                  </a:ext>
                </a:extLst>
              </a:tr>
            </a:tbl>
          </a:graphicData>
        </a:graphic>
      </p:graphicFrame>
      <p:sp>
        <p:nvSpPr>
          <p:cNvPr id="10" name="スライド番号プレースホルダー 9">
            <a:extLst>
              <a:ext uri="{FF2B5EF4-FFF2-40B4-BE49-F238E27FC236}">
                <a16:creationId xmlns:a16="http://schemas.microsoft.com/office/drawing/2014/main" id="{F11B7C77-03A1-9E4E-6938-5BC417F7729F}"/>
              </a:ext>
            </a:extLst>
          </p:cNvPr>
          <p:cNvSpPr>
            <a:spLocks noGrp="1"/>
          </p:cNvSpPr>
          <p:nvPr>
            <p:ph type="sldNum" sz="quarter" idx="12"/>
          </p:nvPr>
        </p:nvSpPr>
        <p:spPr/>
        <p:txBody>
          <a:bodyPr/>
          <a:lstStyle/>
          <a:p>
            <a:fld id="{498D9CB0-CAE3-AB4B-9B24-B31D1F19A067}" type="slidenum">
              <a:rPr kumimoji="1" lang="ja-JP" altLang="en-US" smtClean="0"/>
              <a:t>27</a:t>
            </a:fld>
            <a:endParaRPr kumimoji="1" lang="ja-JP" altLang="en-US"/>
          </a:p>
        </p:txBody>
      </p:sp>
      <p:sp>
        <p:nvSpPr>
          <p:cNvPr id="11" name="テキスト ボックス 10">
            <a:extLst>
              <a:ext uri="{FF2B5EF4-FFF2-40B4-BE49-F238E27FC236}">
                <a16:creationId xmlns:a16="http://schemas.microsoft.com/office/drawing/2014/main" id="{D31BB08B-7C67-17C1-BCEC-25CE362EBF0F}"/>
              </a:ext>
            </a:extLst>
          </p:cNvPr>
          <p:cNvSpPr txBox="1"/>
          <p:nvPr/>
        </p:nvSpPr>
        <p:spPr>
          <a:xfrm>
            <a:off x="4275504" y="6105648"/>
            <a:ext cx="6537040" cy="6463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kumimoji="1" lang="en-US" altLang="ja-JP" dirty="0"/>
              <a:t>6mA</a:t>
            </a:r>
            <a:r>
              <a:rPr kumimoji="1" lang="ja-JP" altLang="en-US"/>
              <a:t>でも</a:t>
            </a:r>
            <a:r>
              <a:rPr kumimoji="1" lang="en-US" altLang="ja-JP" dirty="0"/>
              <a:t>Safety Margin</a:t>
            </a:r>
            <a:r>
              <a:rPr kumimoji="1" lang="ja-JP" altLang="en-US"/>
              <a:t>は</a:t>
            </a:r>
            <a:r>
              <a:rPr lang="ja-JP" altLang="en-US"/>
              <a:t>ギリギリで、少しでも伝送損失が低いケーブルが必要だった</a:t>
            </a:r>
            <a:endParaRPr kumimoji="1" lang="ja-JP" altLang="en-US"/>
          </a:p>
        </p:txBody>
      </p:sp>
      <p:sp>
        <p:nvSpPr>
          <p:cNvPr id="12" name="円形吹き出し 11">
            <a:extLst>
              <a:ext uri="{FF2B5EF4-FFF2-40B4-BE49-F238E27FC236}">
                <a16:creationId xmlns:a16="http://schemas.microsoft.com/office/drawing/2014/main" id="{BE3FAD77-585B-D938-28D1-C5A8D35EE970}"/>
              </a:ext>
            </a:extLst>
          </p:cNvPr>
          <p:cNvSpPr/>
          <p:nvPr/>
        </p:nvSpPr>
        <p:spPr>
          <a:xfrm>
            <a:off x="284480" y="4236720"/>
            <a:ext cx="2631440" cy="1778000"/>
          </a:xfrm>
          <a:prstGeom prst="wedgeEllipseCallout">
            <a:avLst>
              <a:gd name="adj1" fmla="val 70672"/>
              <a:gd name="adj2" fmla="val -44750"/>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ja-JP" altLang="en-US"/>
              <a:t>マイクロ同軸で同様の測定があるか、中川が確認</a:t>
            </a:r>
          </a:p>
        </p:txBody>
      </p:sp>
    </p:spTree>
    <p:extLst>
      <p:ext uri="{BB962C8B-B14F-4D97-AF65-F5344CB8AC3E}">
        <p14:creationId xmlns:p14="http://schemas.microsoft.com/office/powerpoint/2010/main" val="3018808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8960A-837F-43D1-2125-0C469188B32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98806F0-F48B-856D-2C51-4BF69392EC0A}"/>
              </a:ext>
            </a:extLst>
          </p:cNvPr>
          <p:cNvSpPr>
            <a:spLocks noGrp="1"/>
          </p:cNvSpPr>
          <p:nvPr>
            <p:ph type="title"/>
          </p:nvPr>
        </p:nvSpPr>
        <p:spPr/>
        <p:txBody>
          <a:bodyPr/>
          <a:lstStyle/>
          <a:p>
            <a:r>
              <a:rPr lang="ja-JP" altLang="en-US"/>
              <a:t>レフリーのコメント</a:t>
            </a:r>
            <a:r>
              <a:rPr lang="en-US" altLang="ja-JP" dirty="0"/>
              <a:t>(2)</a:t>
            </a:r>
            <a:endParaRPr kumimoji="1" lang="ja-JP" altLang="en-US"/>
          </a:p>
        </p:txBody>
      </p:sp>
      <p:graphicFrame>
        <p:nvGraphicFramePr>
          <p:cNvPr id="5" name="コンテンツ プレースホルダー 4">
            <a:extLst>
              <a:ext uri="{FF2B5EF4-FFF2-40B4-BE49-F238E27FC236}">
                <a16:creationId xmlns:a16="http://schemas.microsoft.com/office/drawing/2014/main" id="{88A2677B-6BEE-821E-E7C1-BE3AABE3EB14}"/>
              </a:ext>
            </a:extLst>
          </p:cNvPr>
          <p:cNvGraphicFramePr>
            <a:graphicFrameLocks noGrp="1"/>
          </p:cNvGraphicFramePr>
          <p:nvPr>
            <p:ph idx="1"/>
            <p:extLst>
              <p:ext uri="{D42A27DB-BD31-4B8C-83A1-F6EECF244321}">
                <p14:modId xmlns:p14="http://schemas.microsoft.com/office/powerpoint/2010/main" val="50639164"/>
              </p:ext>
            </p:extLst>
          </p:nvPr>
        </p:nvGraphicFramePr>
        <p:xfrm>
          <a:off x="838200" y="1825625"/>
          <a:ext cx="10515600" cy="444672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972156"/>
                    </a:ext>
                  </a:extLst>
                </a:gridCol>
                <a:gridCol w="5257800">
                  <a:extLst>
                    <a:ext uri="{9D8B030D-6E8A-4147-A177-3AD203B41FA5}">
                      <a16:colId xmlns:a16="http://schemas.microsoft.com/office/drawing/2014/main" val="2874501813"/>
                    </a:ext>
                  </a:extLst>
                </a:gridCol>
              </a:tblGrid>
              <a:tr h="514804">
                <a:tc>
                  <a:txBody>
                    <a:bodyPr/>
                    <a:lstStyle/>
                    <a:p>
                      <a:r>
                        <a:rPr kumimoji="1" lang="en-US" altLang="ja-JP" dirty="0"/>
                        <a:t>Comment</a:t>
                      </a:r>
                      <a:endParaRPr kumimoji="1" lang="ja-JP" altLang="en-US"/>
                    </a:p>
                  </a:txBody>
                  <a:tcPr/>
                </a:tc>
                <a:tc>
                  <a:txBody>
                    <a:bodyPr/>
                    <a:lstStyle/>
                    <a:p>
                      <a:r>
                        <a:rPr kumimoji="1" lang="ja-JP" altLang="en-US"/>
                        <a:t>和訳</a:t>
                      </a:r>
                    </a:p>
                  </a:txBody>
                  <a:tcPr/>
                </a:tc>
                <a:extLst>
                  <a:ext uri="{0D108BD9-81ED-4DB2-BD59-A6C34878D82A}">
                    <a16:rowId xmlns:a16="http://schemas.microsoft.com/office/drawing/2014/main" val="3193579075"/>
                  </a:ext>
                </a:extLst>
              </a:tr>
              <a:tr h="2118859">
                <a:tc>
                  <a:txBody>
                    <a:bodyPr/>
                    <a:lstStyle/>
                    <a:p>
                      <a:r>
                        <a:rPr kumimoji="1" lang="en" altLang="ja-JP" sz="1800" b="0" i="0" u="none" strike="noStrike" kern="1200" dirty="0">
                          <a:solidFill>
                            <a:schemeClr val="dk1"/>
                          </a:solidFill>
                          <a:effectLst/>
                          <a:latin typeface="+mn-lt"/>
                          <a:ea typeface="+mn-ea"/>
                          <a:cs typeface="+mn-cs"/>
                        </a:rPr>
                        <a:t>To get also later with the unit correct . Later in the discussion about cable losses it gets important about what is talked: Distinguish between data rate 200 </a:t>
                      </a:r>
                      <a:r>
                        <a:rPr kumimoji="1" lang="en" altLang="ja-JP" sz="1800" b="0" i="0" u="none" strike="noStrike" kern="1200" dirty="0" err="1">
                          <a:solidFill>
                            <a:schemeClr val="dk1"/>
                          </a:solidFill>
                          <a:effectLst/>
                          <a:latin typeface="+mn-lt"/>
                          <a:ea typeface="+mn-ea"/>
                          <a:cs typeface="+mn-cs"/>
                        </a:rPr>
                        <a:t>Mbits</a:t>
                      </a:r>
                      <a:r>
                        <a:rPr kumimoji="1" lang="en" altLang="ja-JP" sz="1800" b="0" i="0" u="none" strike="noStrike" kern="1200" dirty="0">
                          <a:solidFill>
                            <a:schemeClr val="dk1"/>
                          </a:solidFill>
                          <a:effectLst/>
                          <a:latin typeface="+mn-lt"/>
                          <a:ea typeface="+mn-ea"/>
                          <a:cs typeface="+mn-cs"/>
                        </a:rPr>
                        <a:t>/s and analog frequency 200Hz. A digital data stream of 200Mbit/s has a Nyquist base frequency of 100MHz. </a:t>
                      </a:r>
                      <a:r>
                        <a:rPr kumimoji="1" lang="en" altLang="ja-JP" sz="1800" b="1" i="0" u="none" strike="noStrike" kern="1200" dirty="0">
                          <a:solidFill>
                            <a:schemeClr val="dk1"/>
                          </a:solidFill>
                          <a:effectLst/>
                          <a:latin typeface="+mn-lt"/>
                          <a:ea typeface="+mn-ea"/>
                          <a:cs typeface="+mn-cs"/>
                        </a:rPr>
                        <a:t>For a good transmission a good (reasonable) analogue frequency with a factor three should be aimed for, sometimes more</a:t>
                      </a:r>
                      <a:r>
                        <a:rPr kumimoji="1" lang="en" altLang="ja-JP" sz="1800" b="0" i="0" u="none" strike="noStrike" kern="1200" dirty="0">
                          <a:solidFill>
                            <a:schemeClr val="dk1"/>
                          </a:solidFill>
                          <a:effectLst/>
                          <a:latin typeface="+mn-lt"/>
                          <a:ea typeface="+mn-ea"/>
                          <a:cs typeface="+mn-cs"/>
                        </a:rPr>
                        <a:t>. I suggest to distinguish, where to talk about bit streams, </a:t>
                      </a:r>
                      <a:r>
                        <a:rPr kumimoji="1" lang="en" altLang="ja-JP" sz="1800" b="0" i="0" u="none" strike="noStrike" kern="1200" dirty="0" err="1">
                          <a:solidFill>
                            <a:schemeClr val="dk1"/>
                          </a:solidFill>
                          <a:effectLst/>
                          <a:latin typeface="+mn-lt"/>
                          <a:ea typeface="+mn-ea"/>
                          <a:cs typeface="+mn-cs"/>
                        </a:rPr>
                        <a:t>Mbits</a:t>
                      </a:r>
                      <a:r>
                        <a:rPr kumimoji="1" lang="en" altLang="ja-JP" sz="1800" b="0" i="0" u="none" strike="noStrike" kern="1200" dirty="0">
                          <a:solidFill>
                            <a:schemeClr val="dk1"/>
                          </a:solidFill>
                          <a:effectLst/>
                          <a:latin typeface="+mn-lt"/>
                          <a:ea typeface="+mn-ea"/>
                          <a:cs typeface="+mn-cs"/>
                        </a:rPr>
                        <a:t>/s and analog frequencies in </a:t>
                      </a:r>
                      <a:r>
                        <a:rPr kumimoji="1" lang="en" altLang="ja-JP" sz="1800" b="0" i="0" u="none" strike="noStrike" kern="1200" dirty="0" err="1">
                          <a:solidFill>
                            <a:schemeClr val="dk1"/>
                          </a:solidFill>
                          <a:effectLst/>
                          <a:latin typeface="+mn-lt"/>
                          <a:ea typeface="+mn-ea"/>
                          <a:cs typeface="+mn-cs"/>
                        </a:rPr>
                        <a:t>MHz.</a:t>
                      </a:r>
                      <a:r>
                        <a:rPr kumimoji="1" lang="en" altLang="ja-JP" sz="1800" b="0" i="0" u="none" strike="noStrike" kern="1200" dirty="0">
                          <a:solidFill>
                            <a:schemeClr val="dk1"/>
                          </a:solidFill>
                          <a:effectLst/>
                          <a:latin typeface="+mn-lt"/>
                          <a:ea typeface="+mn-ea"/>
                          <a:cs typeface="+mn-cs"/>
                        </a:rPr>
                        <a:t> - Here it is clear due to the wording alternating order …., but later it gets confusing.</a:t>
                      </a:r>
                      <a:endParaRPr kumimoji="1" lang="ja-JP" altLang="en-US"/>
                    </a:p>
                  </a:txBody>
                  <a:tcPr/>
                </a:tc>
                <a:tc>
                  <a:txBody>
                    <a:bodyPr/>
                    <a:lstStyle/>
                    <a:p>
                      <a:r>
                        <a:rPr kumimoji="1" lang="ja-JP" altLang="en-US"/>
                        <a:t>また、後でユニットを正しく取得する。ケーブルの損失についての議論の後半で、何が話されているかについて重要になる： データレート</a:t>
                      </a:r>
                      <a:r>
                        <a:rPr kumimoji="1" lang="en-US" altLang="ja-JP" dirty="0"/>
                        <a:t>200</a:t>
                      </a:r>
                      <a:r>
                        <a:rPr kumimoji="1" lang="en" altLang="ja-JP" dirty="0" err="1"/>
                        <a:t>Mbits</a:t>
                      </a:r>
                      <a:r>
                        <a:rPr kumimoji="1" lang="en" altLang="ja-JP" dirty="0"/>
                        <a:t>/s</a:t>
                      </a:r>
                      <a:r>
                        <a:rPr kumimoji="1" lang="ja-JP" altLang="en-US"/>
                        <a:t>とアナログ周波数</a:t>
                      </a:r>
                      <a:r>
                        <a:rPr kumimoji="1" lang="en-US" altLang="ja-JP" dirty="0"/>
                        <a:t>200</a:t>
                      </a:r>
                      <a:r>
                        <a:rPr kumimoji="1" lang="en" altLang="ja-JP" dirty="0"/>
                        <a:t>Hz</a:t>
                      </a:r>
                      <a:r>
                        <a:rPr kumimoji="1" lang="ja-JP" altLang="en-US"/>
                        <a:t>を区別する。</a:t>
                      </a:r>
                      <a:r>
                        <a:rPr kumimoji="1" lang="en-US" altLang="ja-JP" dirty="0"/>
                        <a:t>200</a:t>
                      </a:r>
                      <a:r>
                        <a:rPr kumimoji="1" lang="en" altLang="ja-JP" dirty="0" err="1"/>
                        <a:t>Mbits</a:t>
                      </a:r>
                      <a:r>
                        <a:rPr kumimoji="1" lang="en" altLang="ja-JP" dirty="0"/>
                        <a:t>/s</a:t>
                      </a:r>
                      <a:r>
                        <a:rPr kumimoji="1" lang="ja-JP" altLang="en-US"/>
                        <a:t>のデジタルデータストリームは、</a:t>
                      </a:r>
                      <a:r>
                        <a:rPr kumimoji="1" lang="en-US" altLang="ja-JP" dirty="0"/>
                        <a:t>100</a:t>
                      </a:r>
                      <a:r>
                        <a:rPr kumimoji="1" lang="en" altLang="ja-JP" dirty="0"/>
                        <a:t>MHz</a:t>
                      </a:r>
                      <a:r>
                        <a:rPr kumimoji="1" lang="ja-JP" altLang="en-US"/>
                        <a:t>のナイキスト基本周波数を持っています。</a:t>
                      </a:r>
                      <a:r>
                        <a:rPr kumimoji="1" lang="ja-JP" altLang="en-US" b="1">
                          <a:solidFill>
                            <a:schemeClr val="tx1"/>
                          </a:solidFill>
                        </a:rPr>
                        <a:t>良好な伝送のためには、ファクター</a:t>
                      </a:r>
                      <a:r>
                        <a:rPr kumimoji="1" lang="en-US" altLang="ja-JP" b="1" dirty="0">
                          <a:solidFill>
                            <a:schemeClr val="tx1"/>
                          </a:solidFill>
                        </a:rPr>
                        <a:t>3</a:t>
                      </a:r>
                      <a:r>
                        <a:rPr kumimoji="1" lang="ja-JP" altLang="en-US" b="1">
                          <a:solidFill>
                            <a:schemeClr val="tx1"/>
                          </a:solidFill>
                        </a:rPr>
                        <a:t>の良好な（合理的な）アナログ周波数を目指すべきであり、場合によってはそれ以上である。</a:t>
                      </a:r>
                      <a:r>
                        <a:rPr kumimoji="1" lang="ja-JP" altLang="en-US"/>
                        <a:t>ビットストリームについては</a:t>
                      </a:r>
                      <a:r>
                        <a:rPr kumimoji="1" lang="en" altLang="ja-JP" dirty="0" err="1"/>
                        <a:t>Mbits</a:t>
                      </a:r>
                      <a:r>
                        <a:rPr kumimoji="1" lang="en" altLang="ja-JP" dirty="0"/>
                        <a:t>/s</a:t>
                      </a:r>
                      <a:r>
                        <a:rPr kumimoji="1" lang="ja-JP" altLang="en"/>
                        <a:t>、</a:t>
                      </a:r>
                      <a:r>
                        <a:rPr kumimoji="1" lang="ja-JP" altLang="en-US"/>
                        <a:t>アナログ周波数については</a:t>
                      </a:r>
                      <a:r>
                        <a:rPr kumimoji="1" lang="en" altLang="ja-JP" dirty="0"/>
                        <a:t>MHz</a:t>
                      </a:r>
                      <a:r>
                        <a:rPr kumimoji="1" lang="ja-JP" altLang="en-US"/>
                        <a:t>で区別することをお勧めする。</a:t>
                      </a:r>
                      <a:r>
                        <a:rPr kumimoji="1" lang="en-US" altLang="ja-JP" dirty="0"/>
                        <a:t>- </a:t>
                      </a:r>
                      <a:r>
                        <a:rPr kumimoji="1" lang="ja-JP" altLang="en-US"/>
                        <a:t>ここでは、交互の順序</a:t>
                      </a:r>
                      <a:r>
                        <a:rPr kumimoji="1" lang="en-US" altLang="ja-JP" dirty="0"/>
                        <a:t>......</a:t>
                      </a:r>
                      <a:r>
                        <a:rPr kumimoji="1" lang="ja-JP" altLang="en-US"/>
                        <a:t>という表現により明確ですが、後で混乱します。</a:t>
                      </a:r>
                    </a:p>
                  </a:txBody>
                  <a:tcPr/>
                </a:tc>
                <a:extLst>
                  <a:ext uri="{0D108BD9-81ED-4DB2-BD59-A6C34878D82A}">
                    <a16:rowId xmlns:a16="http://schemas.microsoft.com/office/drawing/2014/main" val="1971216350"/>
                  </a:ext>
                </a:extLst>
              </a:tr>
            </a:tbl>
          </a:graphicData>
        </a:graphic>
      </p:graphicFrame>
    </p:spTree>
    <p:extLst>
      <p:ext uri="{BB962C8B-B14F-4D97-AF65-F5344CB8AC3E}">
        <p14:creationId xmlns:p14="http://schemas.microsoft.com/office/powerpoint/2010/main" val="1280417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4FE20-538E-2FD4-9A34-EFC97F92989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8403B96-212B-8533-FD34-EC0EC82A7D31}"/>
              </a:ext>
            </a:extLst>
          </p:cNvPr>
          <p:cNvSpPr>
            <a:spLocks noGrp="1"/>
          </p:cNvSpPr>
          <p:nvPr>
            <p:ph type="title"/>
          </p:nvPr>
        </p:nvSpPr>
        <p:spPr>
          <a:xfrm>
            <a:off x="816428" y="0"/>
            <a:ext cx="10515600" cy="1325563"/>
          </a:xfrm>
        </p:spPr>
        <p:txBody>
          <a:bodyPr/>
          <a:lstStyle/>
          <a:p>
            <a:r>
              <a:rPr lang="ja-JP" altLang="en-US"/>
              <a:t>レフリーのコメント</a:t>
            </a:r>
            <a:r>
              <a:rPr lang="en-US" altLang="ja-JP" dirty="0"/>
              <a:t>(3)</a:t>
            </a:r>
            <a:endParaRPr kumimoji="1" lang="ja-JP" altLang="en-US"/>
          </a:p>
        </p:txBody>
      </p:sp>
      <p:graphicFrame>
        <p:nvGraphicFramePr>
          <p:cNvPr id="5" name="コンテンツ プレースホルダー 4">
            <a:extLst>
              <a:ext uri="{FF2B5EF4-FFF2-40B4-BE49-F238E27FC236}">
                <a16:creationId xmlns:a16="http://schemas.microsoft.com/office/drawing/2014/main" id="{3B4D43A7-8370-D865-0778-BBEC6408430A}"/>
              </a:ext>
            </a:extLst>
          </p:cNvPr>
          <p:cNvGraphicFramePr>
            <a:graphicFrameLocks noGrp="1"/>
          </p:cNvGraphicFramePr>
          <p:nvPr>
            <p:ph idx="1"/>
            <p:extLst>
              <p:ext uri="{D42A27DB-BD31-4B8C-83A1-F6EECF244321}">
                <p14:modId xmlns:p14="http://schemas.microsoft.com/office/powerpoint/2010/main" val="604071935"/>
              </p:ext>
            </p:extLst>
          </p:nvPr>
        </p:nvGraphicFramePr>
        <p:xfrm>
          <a:off x="696686" y="1183368"/>
          <a:ext cx="10515600" cy="554400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972156"/>
                    </a:ext>
                  </a:extLst>
                </a:gridCol>
                <a:gridCol w="5257800">
                  <a:extLst>
                    <a:ext uri="{9D8B030D-6E8A-4147-A177-3AD203B41FA5}">
                      <a16:colId xmlns:a16="http://schemas.microsoft.com/office/drawing/2014/main" val="2874501813"/>
                    </a:ext>
                  </a:extLst>
                </a:gridCol>
              </a:tblGrid>
              <a:tr h="514804">
                <a:tc>
                  <a:txBody>
                    <a:bodyPr/>
                    <a:lstStyle/>
                    <a:p>
                      <a:r>
                        <a:rPr kumimoji="1" lang="en-US" altLang="ja-JP"/>
                        <a:t>Comment</a:t>
                      </a:r>
                      <a:endParaRPr kumimoji="1" lang="ja-JP" altLang="en-US"/>
                    </a:p>
                  </a:txBody>
                  <a:tcPr/>
                </a:tc>
                <a:tc>
                  <a:txBody>
                    <a:bodyPr/>
                    <a:lstStyle/>
                    <a:p>
                      <a:r>
                        <a:rPr kumimoji="1" lang="ja-JP" altLang="en-US"/>
                        <a:t>和訳</a:t>
                      </a:r>
                    </a:p>
                  </a:txBody>
                  <a:tcPr/>
                </a:tc>
                <a:extLst>
                  <a:ext uri="{0D108BD9-81ED-4DB2-BD59-A6C34878D82A}">
                    <a16:rowId xmlns:a16="http://schemas.microsoft.com/office/drawing/2014/main" val="3193579075"/>
                  </a:ext>
                </a:extLst>
              </a:tr>
              <a:tr h="2118859">
                <a:tc>
                  <a:txBody>
                    <a:bodyPr/>
                    <a:lstStyle/>
                    <a:p>
                      <a:r>
                        <a:rPr kumimoji="1" lang="en" altLang="ja-JP" sz="1800" b="0" i="0" u="none" strike="noStrike" kern="1200" dirty="0">
                          <a:solidFill>
                            <a:schemeClr val="dk1"/>
                          </a:solidFill>
                          <a:effectLst/>
                          <a:latin typeface="+mn-lt"/>
                          <a:ea typeface="+mn-ea"/>
                          <a:cs typeface="+mn-cs"/>
                        </a:rPr>
                        <a:t>Your bit-rate (200Mbit/s) is not so high. Other use over the length of &gt;1m Polyimide. (e.g. LHC designs: </a:t>
                      </a:r>
                      <a:r>
                        <a:rPr kumimoji="1" lang="en" altLang="ja-JP" sz="1800" b="0" i="0" u="none" strike="noStrike" kern="1200" dirty="0" err="1">
                          <a:solidFill>
                            <a:schemeClr val="dk1"/>
                          </a:solidFill>
                          <a:effectLst/>
                          <a:latin typeface="+mn-lt"/>
                          <a:ea typeface="+mn-ea"/>
                          <a:cs typeface="+mn-cs"/>
                        </a:rPr>
                        <a:t>J.Dopke</a:t>
                      </a:r>
                      <a:r>
                        <a:rPr kumimoji="1" lang="en" altLang="ja-JP" sz="1800" b="0" i="0" u="none" strike="noStrike" kern="1200" dirty="0">
                          <a:solidFill>
                            <a:schemeClr val="dk1"/>
                          </a:solidFill>
                          <a:effectLst/>
                          <a:latin typeface="+mn-lt"/>
                          <a:ea typeface="+mn-ea"/>
                          <a:cs typeface="+mn-cs"/>
                        </a:rPr>
                        <a:t> et al. , 2017, </a:t>
                      </a:r>
                      <a:r>
                        <a:rPr kumimoji="1" lang="en" altLang="ja-JP" sz="1800" b="0" i="0" u="none" strike="noStrike" kern="1200" dirty="0" err="1">
                          <a:solidFill>
                            <a:schemeClr val="dk1"/>
                          </a:solidFill>
                          <a:effectLst/>
                          <a:latin typeface="+mn-lt"/>
                          <a:ea typeface="+mn-ea"/>
                          <a:cs typeface="+mn-cs"/>
                        </a:rPr>
                        <a:t>Jinst</a:t>
                      </a:r>
                      <a:r>
                        <a:rPr kumimoji="1" lang="en" altLang="ja-JP" sz="1800" b="0" i="0" u="none" strike="noStrike" kern="1200" dirty="0">
                          <a:solidFill>
                            <a:schemeClr val="dk1"/>
                          </a:solidFill>
                          <a:effectLst/>
                          <a:latin typeface="+mn-lt"/>
                          <a:ea typeface="+mn-ea"/>
                          <a:cs typeface="+mn-cs"/>
                        </a:rPr>
                        <a:t> 12 C01019, http://</a:t>
                      </a:r>
                      <a:r>
                        <a:rPr kumimoji="1" lang="en" altLang="ja-JP" sz="1800" b="0" i="0" u="none" strike="noStrike" kern="1200" dirty="0" err="1">
                          <a:solidFill>
                            <a:schemeClr val="dk1"/>
                          </a:solidFill>
                          <a:effectLst/>
                          <a:latin typeface="+mn-lt"/>
                          <a:ea typeface="+mn-ea"/>
                          <a:cs typeface="+mn-cs"/>
                        </a:rPr>
                        <a:t>dx.doi.org</a:t>
                      </a:r>
                      <a:r>
                        <a:rPr kumimoji="1" lang="en" altLang="ja-JP" sz="1800" b="0" i="0" u="none" strike="noStrike" kern="1200" dirty="0">
                          <a:solidFill>
                            <a:schemeClr val="dk1"/>
                          </a:solidFill>
                          <a:effectLst/>
                          <a:latin typeface="+mn-lt"/>
                          <a:ea typeface="+mn-ea"/>
                          <a:cs typeface="+mn-cs"/>
                        </a:rPr>
                        <a:t>/10.1088/1748-0221/12/01/C01019 . They show good eye-diagrams even for &gt;600Mbits/s</a:t>
                      </a:r>
                      <a:br>
                        <a:rPr kumimoji="1" lang="en" altLang="ja-JP" sz="1800" b="0" i="0" u="none" strike="noStrike" kern="1200" dirty="0">
                          <a:solidFill>
                            <a:schemeClr val="dk1"/>
                          </a:solidFill>
                          <a:effectLst/>
                          <a:latin typeface="+mn-lt"/>
                          <a:ea typeface="+mn-ea"/>
                          <a:cs typeface="+mn-cs"/>
                        </a:rPr>
                      </a:br>
                      <a:r>
                        <a:rPr kumimoji="1" lang="en" altLang="ja-JP" sz="1800" b="0" i="0" u="none" strike="noStrike" kern="1200" dirty="0">
                          <a:solidFill>
                            <a:schemeClr val="dk1"/>
                          </a:solidFill>
                          <a:effectLst/>
                          <a:latin typeface="+mn-lt"/>
                          <a:ea typeface="+mn-ea"/>
                          <a:cs typeface="+mn-cs"/>
                        </a:rPr>
                        <a:t>You mention for LCP a delta=0.002 . Is that with the standard methods AST-M D150 which would be at the very low frequency (1kHZ). There Polyimide is also very low. Is it at a reasonable frequency for your usage , then mention that frequency.</a:t>
                      </a:r>
                      <a:br>
                        <a:rPr kumimoji="1" lang="en" altLang="ja-JP" sz="1800" b="0" i="0" u="none" strike="noStrike" kern="1200" dirty="0">
                          <a:solidFill>
                            <a:schemeClr val="dk1"/>
                          </a:solidFill>
                          <a:effectLst/>
                          <a:latin typeface="+mn-lt"/>
                          <a:ea typeface="+mn-ea"/>
                          <a:cs typeface="+mn-cs"/>
                        </a:rPr>
                      </a:br>
                      <a:r>
                        <a:rPr kumimoji="1" lang="en" altLang="ja-JP" sz="1800" b="0" i="0" u="none" strike="noStrike" kern="1200" dirty="0">
                          <a:solidFill>
                            <a:schemeClr val="dk1"/>
                          </a:solidFill>
                          <a:effectLst/>
                          <a:latin typeface="+mn-lt"/>
                          <a:ea typeface="+mn-ea"/>
                          <a:cs typeface="+mn-cs"/>
                        </a:rPr>
                        <a:t>Taking </a:t>
                      </a:r>
                      <a:r>
                        <a:rPr kumimoji="1" lang="en" altLang="ja-JP" sz="1800" b="0" i="0" u="none" strike="noStrike" kern="1200" dirty="0" err="1">
                          <a:solidFill>
                            <a:schemeClr val="dk1"/>
                          </a:solidFill>
                          <a:effectLst/>
                          <a:latin typeface="+mn-lt"/>
                          <a:ea typeface="+mn-ea"/>
                          <a:cs typeface="+mn-cs"/>
                        </a:rPr>
                        <a:t>duponts</a:t>
                      </a:r>
                      <a:r>
                        <a:rPr kumimoji="1" lang="en" altLang="ja-JP" sz="1800" b="0" i="0" u="none" strike="noStrike" kern="1200" dirty="0">
                          <a:solidFill>
                            <a:schemeClr val="dk1"/>
                          </a:solidFill>
                          <a:effectLst/>
                          <a:latin typeface="+mn-lt"/>
                          <a:ea typeface="+mn-ea"/>
                          <a:cs typeface="+mn-cs"/>
                        </a:rPr>
                        <a:t> datasheets https://</a:t>
                      </a:r>
                      <a:r>
                        <a:rPr kumimoji="1" lang="en" altLang="ja-JP" sz="1800" b="0" i="0" u="none" strike="noStrike" kern="1200" dirty="0" err="1">
                          <a:solidFill>
                            <a:schemeClr val="dk1"/>
                          </a:solidFill>
                          <a:effectLst/>
                          <a:latin typeface="+mn-lt"/>
                          <a:ea typeface="+mn-ea"/>
                          <a:cs typeface="+mn-cs"/>
                        </a:rPr>
                        <a:t>www.dupont.com</a:t>
                      </a:r>
                      <a:r>
                        <a:rPr kumimoji="1" lang="en" altLang="ja-JP" sz="1800" b="0" i="0" u="none" strike="noStrike" kern="1200" dirty="0">
                          <a:solidFill>
                            <a:schemeClr val="dk1"/>
                          </a:solidFill>
                          <a:effectLst/>
                          <a:latin typeface="+mn-lt"/>
                          <a:ea typeface="+mn-ea"/>
                          <a:cs typeface="+mn-cs"/>
                        </a:rPr>
                        <a:t>/content/dam/electronics/</a:t>
                      </a:r>
                      <a:r>
                        <a:rPr kumimoji="1" lang="en" altLang="ja-JP" sz="1800" b="0" i="0" u="none" strike="noStrike" kern="1200" dirty="0" err="1">
                          <a:solidFill>
                            <a:schemeClr val="dk1"/>
                          </a:solidFill>
                          <a:effectLst/>
                          <a:latin typeface="+mn-lt"/>
                          <a:ea typeface="+mn-ea"/>
                          <a:cs typeface="+mn-cs"/>
                        </a:rPr>
                        <a:t>amer</a:t>
                      </a:r>
                      <a:r>
                        <a:rPr kumimoji="1" lang="en" altLang="ja-JP" sz="1800" b="0" i="0" u="none" strike="noStrike" kern="1200" dirty="0">
                          <a:solidFill>
                            <a:schemeClr val="dk1"/>
                          </a:solidFill>
                          <a:effectLst/>
                          <a:latin typeface="+mn-lt"/>
                          <a:ea typeface="+mn-ea"/>
                          <a:cs typeface="+mn-cs"/>
                        </a:rPr>
                        <a:t>/us/</a:t>
                      </a:r>
                      <a:r>
                        <a:rPr kumimoji="1" lang="en" altLang="ja-JP" sz="1800" b="0" i="0" u="none" strike="noStrike" kern="1200" dirty="0" err="1">
                          <a:solidFill>
                            <a:schemeClr val="dk1"/>
                          </a:solidFill>
                          <a:effectLst/>
                          <a:latin typeface="+mn-lt"/>
                          <a:ea typeface="+mn-ea"/>
                          <a:cs typeface="+mn-cs"/>
                        </a:rPr>
                        <a:t>en</a:t>
                      </a:r>
                      <a:r>
                        <a:rPr kumimoji="1" lang="en" altLang="ja-JP" sz="1800" b="0" i="0" u="none" strike="noStrike" kern="1200" dirty="0">
                          <a:solidFill>
                            <a:schemeClr val="dk1"/>
                          </a:solidFill>
                          <a:effectLst/>
                          <a:latin typeface="+mn-lt"/>
                          <a:ea typeface="+mn-ea"/>
                          <a:cs typeface="+mn-cs"/>
                        </a:rPr>
                        <a:t>/electronics/public/documents/</a:t>
                      </a:r>
                      <a:r>
                        <a:rPr kumimoji="1" lang="en" altLang="ja-JP" sz="1800" b="0" i="0" u="none" strike="noStrike" kern="1200" dirty="0" err="1">
                          <a:solidFill>
                            <a:schemeClr val="dk1"/>
                          </a:solidFill>
                          <a:effectLst/>
                          <a:latin typeface="+mn-lt"/>
                          <a:ea typeface="+mn-ea"/>
                          <a:cs typeface="+mn-cs"/>
                        </a:rPr>
                        <a:t>en</a:t>
                      </a:r>
                      <a:r>
                        <a:rPr kumimoji="1" lang="en" altLang="ja-JP" sz="1800" b="0" i="0" u="none" strike="noStrike" kern="1200" dirty="0">
                          <a:solidFill>
                            <a:schemeClr val="dk1"/>
                          </a:solidFill>
                          <a:effectLst/>
                          <a:latin typeface="+mn-lt"/>
                          <a:ea typeface="+mn-ea"/>
                          <a:cs typeface="+mn-cs"/>
                        </a:rPr>
                        <a:t>/EI-10142_Kapton-Summary-of-Properties.pdf</a:t>
                      </a:r>
                      <a:br>
                        <a:rPr kumimoji="1" lang="en" altLang="ja-JP" sz="1800" b="0" i="0" u="none" strike="noStrike" kern="1200" dirty="0">
                          <a:solidFill>
                            <a:schemeClr val="dk1"/>
                          </a:solidFill>
                          <a:effectLst/>
                          <a:latin typeface="+mn-lt"/>
                          <a:ea typeface="+mn-ea"/>
                          <a:cs typeface="+mn-cs"/>
                        </a:rPr>
                      </a:br>
                      <a:r>
                        <a:rPr kumimoji="1" lang="en" altLang="ja-JP" sz="1800" b="0" i="0" u="none" strike="noStrike" kern="1200" dirty="0">
                          <a:solidFill>
                            <a:schemeClr val="dk1"/>
                          </a:solidFill>
                          <a:effectLst/>
                          <a:latin typeface="+mn-lt"/>
                          <a:ea typeface="+mn-ea"/>
                          <a:cs typeface="+mn-cs"/>
                        </a:rPr>
                        <a:t>The delta is &lt;0.01 for polyimide. (&gt;300MHz).</a:t>
                      </a:r>
                      <a:endParaRPr kumimoji="1" lang="ja-JP" altLang="en-US"/>
                    </a:p>
                  </a:txBody>
                  <a:tcPr/>
                </a:tc>
                <a:tc>
                  <a:txBody>
                    <a:bodyPr/>
                    <a:lstStyle/>
                    <a:p>
                      <a:r>
                        <a:rPr kumimoji="1" lang="ja-JP" altLang="en-US"/>
                        <a:t>あなたのビットレート（</a:t>
                      </a:r>
                      <a:r>
                        <a:rPr kumimoji="1" lang="en-US" altLang="ja-JP" dirty="0"/>
                        <a:t>200</a:t>
                      </a:r>
                      <a:r>
                        <a:rPr kumimoji="1" lang="en" altLang="ja-JP" dirty="0"/>
                        <a:t>Mbit/s</a:t>
                      </a:r>
                      <a:r>
                        <a:rPr kumimoji="1" lang="ja-JP" altLang="en"/>
                        <a:t>）</a:t>
                      </a:r>
                      <a:r>
                        <a:rPr kumimoji="1" lang="ja-JP" altLang="en-US"/>
                        <a:t>はそれほど高くない。ポリイミドの</a:t>
                      </a:r>
                      <a:r>
                        <a:rPr kumimoji="1" lang="en-US" altLang="ja-JP" dirty="0"/>
                        <a:t>1</a:t>
                      </a:r>
                      <a:r>
                        <a:rPr kumimoji="1" lang="en" altLang="ja-JP" dirty="0"/>
                        <a:t>m</a:t>
                      </a:r>
                      <a:r>
                        <a:rPr kumimoji="1" lang="ja-JP" altLang="en-US"/>
                        <a:t>を超える長さでの使用も可能です。</a:t>
                      </a:r>
                      <a:r>
                        <a:rPr kumimoji="1" lang="en-US" altLang="ja-JP" dirty="0"/>
                        <a:t>(</a:t>
                      </a:r>
                      <a:r>
                        <a:rPr kumimoji="1" lang="en" altLang="ja-JP" dirty="0"/>
                        <a:t>LHC</a:t>
                      </a:r>
                      <a:r>
                        <a:rPr kumimoji="1" lang="ja-JP" altLang="en-US"/>
                        <a:t>の設計など）： </a:t>
                      </a:r>
                      <a:r>
                        <a:rPr kumimoji="1" lang="en" altLang="ja-JP" dirty="0" err="1"/>
                        <a:t>J.Dopke</a:t>
                      </a:r>
                      <a:r>
                        <a:rPr kumimoji="1" lang="en" altLang="ja-JP" dirty="0"/>
                        <a:t> et al. , 2017, </a:t>
                      </a:r>
                      <a:r>
                        <a:rPr kumimoji="1" lang="en" altLang="ja-JP" dirty="0" err="1"/>
                        <a:t>Jinst</a:t>
                      </a:r>
                      <a:r>
                        <a:rPr kumimoji="1" lang="en" altLang="ja-JP" dirty="0"/>
                        <a:t> 12 C01019, http://</a:t>
                      </a:r>
                      <a:r>
                        <a:rPr kumimoji="1" lang="en" altLang="ja-JP" dirty="0" err="1"/>
                        <a:t>dx.doi.org</a:t>
                      </a:r>
                      <a:r>
                        <a:rPr kumimoji="1" lang="en" altLang="ja-JP" dirty="0"/>
                        <a:t>/10.1088/1748-0221/12/01/C01019 </a:t>
                      </a:r>
                      <a:r>
                        <a:rPr kumimoji="1" lang="ja-JP" altLang="en"/>
                        <a:t>。</a:t>
                      </a:r>
                      <a:r>
                        <a:rPr kumimoji="1" lang="ja-JP" altLang="en-US"/>
                        <a:t>彼らは</a:t>
                      </a:r>
                      <a:r>
                        <a:rPr kumimoji="1" lang="en-US" altLang="ja-JP" dirty="0"/>
                        <a:t>600</a:t>
                      </a:r>
                      <a:r>
                        <a:rPr kumimoji="1" lang="en" altLang="ja-JP" dirty="0" err="1"/>
                        <a:t>Mbits</a:t>
                      </a:r>
                      <a:r>
                        <a:rPr kumimoji="1" lang="en" altLang="ja-JP" dirty="0"/>
                        <a:t>/s</a:t>
                      </a:r>
                      <a:r>
                        <a:rPr kumimoji="1" lang="ja-JP" altLang="en-US"/>
                        <a:t>以上でも良好なアイダイアグラムを示している</a:t>
                      </a:r>
                    </a:p>
                    <a:p>
                      <a:r>
                        <a:rPr kumimoji="1" lang="ja-JP" altLang="en-US"/>
                        <a:t>あなたは</a:t>
                      </a:r>
                      <a:r>
                        <a:rPr kumimoji="1" lang="en" altLang="ja-JP" dirty="0"/>
                        <a:t>LCP</a:t>
                      </a:r>
                      <a:r>
                        <a:rPr kumimoji="1" lang="ja-JP" altLang="en-US"/>
                        <a:t>についてデルタ</a:t>
                      </a:r>
                      <a:r>
                        <a:rPr kumimoji="1" lang="en-US" altLang="ja-JP" dirty="0"/>
                        <a:t>=0.002</a:t>
                      </a:r>
                      <a:r>
                        <a:rPr kumimoji="1" lang="ja-JP" altLang="en-US"/>
                        <a:t>と述べている。これは、超低周波（</a:t>
                      </a:r>
                      <a:r>
                        <a:rPr kumimoji="1" lang="en-US" altLang="ja-JP" dirty="0"/>
                        <a:t>1</a:t>
                      </a:r>
                      <a:r>
                        <a:rPr kumimoji="1" lang="en" altLang="ja-JP" dirty="0" err="1"/>
                        <a:t>kHZ</a:t>
                      </a:r>
                      <a:r>
                        <a:rPr kumimoji="1" lang="ja-JP" altLang="en"/>
                        <a:t>）</a:t>
                      </a:r>
                      <a:r>
                        <a:rPr kumimoji="1" lang="ja-JP" altLang="en-US"/>
                        <a:t>であろう標準的な方法</a:t>
                      </a:r>
                      <a:r>
                        <a:rPr kumimoji="1" lang="en" altLang="ja-JP" dirty="0"/>
                        <a:t>AST-M D150</a:t>
                      </a:r>
                      <a:r>
                        <a:rPr kumimoji="1" lang="ja-JP" altLang="en-US"/>
                        <a:t>でのことですか？ポリイミドも非常に低い。あなたの使い方にとって妥当な周波数ですか？</a:t>
                      </a:r>
                    </a:p>
                    <a:p>
                      <a:r>
                        <a:rPr kumimoji="1" lang="ja-JP" altLang="en-US"/>
                        <a:t>デュポントのデータシート </a:t>
                      </a:r>
                      <a:r>
                        <a:rPr kumimoji="1" lang="en" altLang="ja-JP" dirty="0"/>
                        <a:t>https://</a:t>
                      </a:r>
                      <a:r>
                        <a:rPr kumimoji="1" lang="en" altLang="ja-JP" dirty="0" err="1"/>
                        <a:t>www.dupont.com</a:t>
                      </a:r>
                      <a:r>
                        <a:rPr kumimoji="1" lang="en" altLang="ja-JP" dirty="0"/>
                        <a:t>/content/dam/electronics/</a:t>
                      </a:r>
                      <a:r>
                        <a:rPr kumimoji="1" lang="en" altLang="ja-JP" dirty="0" err="1"/>
                        <a:t>amer</a:t>
                      </a:r>
                      <a:r>
                        <a:rPr kumimoji="1" lang="en" altLang="ja-JP" dirty="0"/>
                        <a:t>/us/</a:t>
                      </a:r>
                      <a:r>
                        <a:rPr kumimoji="1" lang="en" altLang="ja-JP" dirty="0" err="1"/>
                        <a:t>en</a:t>
                      </a:r>
                      <a:r>
                        <a:rPr kumimoji="1" lang="en" altLang="ja-JP" dirty="0"/>
                        <a:t>/electronics/public/documents/</a:t>
                      </a:r>
                      <a:r>
                        <a:rPr kumimoji="1" lang="en" altLang="ja-JP" dirty="0" err="1"/>
                        <a:t>en</a:t>
                      </a:r>
                      <a:r>
                        <a:rPr kumimoji="1" lang="en" altLang="ja-JP" dirty="0"/>
                        <a:t>/EI-10142_Kapton-Summary-of-Properties.pdf</a:t>
                      </a:r>
                    </a:p>
                    <a:p>
                      <a:r>
                        <a:rPr kumimoji="1" lang="ja-JP" altLang="en-US"/>
                        <a:t>ポリイミドのデルタは</a:t>
                      </a:r>
                      <a:r>
                        <a:rPr kumimoji="1" lang="en-US" altLang="ja-JP" dirty="0"/>
                        <a:t>&lt;0.01</a:t>
                      </a:r>
                      <a:r>
                        <a:rPr kumimoji="1" lang="ja-JP" altLang="en-US"/>
                        <a:t>です。</a:t>
                      </a:r>
                      <a:r>
                        <a:rPr kumimoji="1" lang="en-US" altLang="ja-JP" dirty="0"/>
                        <a:t>(&gt;300</a:t>
                      </a:r>
                      <a:r>
                        <a:rPr kumimoji="1" lang="en" altLang="ja-JP" dirty="0"/>
                        <a:t>MHz)</a:t>
                      </a:r>
                      <a:r>
                        <a:rPr kumimoji="1" lang="ja-JP" altLang="en"/>
                        <a:t>。</a:t>
                      </a:r>
                      <a:endParaRPr kumimoji="1" lang="ja-JP" altLang="en-US"/>
                    </a:p>
                  </a:txBody>
                  <a:tcPr/>
                </a:tc>
                <a:extLst>
                  <a:ext uri="{0D108BD9-81ED-4DB2-BD59-A6C34878D82A}">
                    <a16:rowId xmlns:a16="http://schemas.microsoft.com/office/drawing/2014/main" val="1971216350"/>
                  </a:ext>
                </a:extLst>
              </a:tr>
            </a:tbl>
          </a:graphicData>
        </a:graphic>
      </p:graphicFrame>
    </p:spTree>
    <p:extLst>
      <p:ext uri="{BB962C8B-B14F-4D97-AF65-F5344CB8AC3E}">
        <p14:creationId xmlns:p14="http://schemas.microsoft.com/office/powerpoint/2010/main" val="4031433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6CF1-559B-3219-BF34-E49AE4AE5C2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97A3FBE-9C75-6A09-EE97-12DED7A5760E}"/>
              </a:ext>
            </a:extLst>
          </p:cNvPr>
          <p:cNvSpPr>
            <a:spLocks noGrp="1"/>
          </p:cNvSpPr>
          <p:nvPr>
            <p:ph type="title"/>
          </p:nvPr>
        </p:nvSpPr>
        <p:spPr>
          <a:xfrm>
            <a:off x="816428" y="0"/>
            <a:ext cx="10515600" cy="1325563"/>
          </a:xfrm>
        </p:spPr>
        <p:txBody>
          <a:bodyPr/>
          <a:lstStyle/>
          <a:p>
            <a:r>
              <a:rPr lang="ja-JP" altLang="en-US"/>
              <a:t>レフリーのコメント</a:t>
            </a:r>
            <a:r>
              <a:rPr lang="en-US" altLang="ja-JP" dirty="0"/>
              <a:t>(3)</a:t>
            </a:r>
            <a:endParaRPr kumimoji="1" lang="ja-JP" altLang="en-US"/>
          </a:p>
        </p:txBody>
      </p:sp>
      <p:graphicFrame>
        <p:nvGraphicFramePr>
          <p:cNvPr id="5" name="コンテンツ プレースホルダー 4">
            <a:extLst>
              <a:ext uri="{FF2B5EF4-FFF2-40B4-BE49-F238E27FC236}">
                <a16:creationId xmlns:a16="http://schemas.microsoft.com/office/drawing/2014/main" id="{425C7021-82A1-7A42-627F-1492C4BD855D}"/>
              </a:ext>
            </a:extLst>
          </p:cNvPr>
          <p:cNvGraphicFramePr>
            <a:graphicFrameLocks noGrp="1"/>
          </p:cNvGraphicFramePr>
          <p:nvPr>
            <p:ph idx="1"/>
            <p:extLst>
              <p:ext uri="{D42A27DB-BD31-4B8C-83A1-F6EECF244321}">
                <p14:modId xmlns:p14="http://schemas.microsoft.com/office/powerpoint/2010/main" val="630516216"/>
              </p:ext>
            </p:extLst>
          </p:nvPr>
        </p:nvGraphicFramePr>
        <p:xfrm>
          <a:off x="696686" y="1183368"/>
          <a:ext cx="10515600" cy="481248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972156"/>
                    </a:ext>
                  </a:extLst>
                </a:gridCol>
                <a:gridCol w="5257800">
                  <a:extLst>
                    <a:ext uri="{9D8B030D-6E8A-4147-A177-3AD203B41FA5}">
                      <a16:colId xmlns:a16="http://schemas.microsoft.com/office/drawing/2014/main" val="2874501813"/>
                    </a:ext>
                  </a:extLst>
                </a:gridCol>
              </a:tblGrid>
              <a:tr h="514804">
                <a:tc>
                  <a:txBody>
                    <a:bodyPr/>
                    <a:lstStyle/>
                    <a:p>
                      <a:r>
                        <a:rPr kumimoji="1" lang="en-US" altLang="ja-JP"/>
                        <a:t>Comment</a:t>
                      </a:r>
                      <a:endParaRPr kumimoji="1" lang="ja-JP" altLang="en-US"/>
                    </a:p>
                  </a:txBody>
                  <a:tcPr/>
                </a:tc>
                <a:tc>
                  <a:txBody>
                    <a:bodyPr/>
                    <a:lstStyle/>
                    <a:p>
                      <a:r>
                        <a:rPr kumimoji="1" lang="ja-JP" altLang="en-US"/>
                        <a:t>和訳</a:t>
                      </a:r>
                    </a:p>
                  </a:txBody>
                  <a:tcPr/>
                </a:tc>
                <a:extLst>
                  <a:ext uri="{0D108BD9-81ED-4DB2-BD59-A6C34878D82A}">
                    <a16:rowId xmlns:a16="http://schemas.microsoft.com/office/drawing/2014/main" val="3193579075"/>
                  </a:ext>
                </a:extLst>
              </a:tr>
              <a:tr h="2118859">
                <a:tc>
                  <a:txBody>
                    <a:bodyPr/>
                    <a:lstStyle/>
                    <a:p>
                      <a:r>
                        <a:rPr kumimoji="1" lang="en" altLang="ja-JP" sz="1200" b="0" i="0" u="none" strike="noStrike" kern="1200" dirty="0">
                          <a:solidFill>
                            <a:schemeClr val="dk1"/>
                          </a:solidFill>
                          <a:effectLst/>
                          <a:latin typeface="+mn-lt"/>
                          <a:ea typeface="+mn-ea"/>
                          <a:cs typeface="+mn-cs"/>
                        </a:rPr>
                        <a:t>(Panasonic, but for 25um gives even smaller values) https://</a:t>
                      </a:r>
                      <a:r>
                        <a:rPr kumimoji="1" lang="en" altLang="ja-JP" sz="1200" b="0" i="0" u="none" strike="noStrike" kern="1200" dirty="0" err="1">
                          <a:solidFill>
                            <a:schemeClr val="dk1"/>
                          </a:solidFill>
                          <a:effectLst/>
                          <a:latin typeface="+mn-lt"/>
                          <a:ea typeface="+mn-ea"/>
                          <a:cs typeface="+mn-cs"/>
                        </a:rPr>
                        <a:t>na.industrial.panasonic.com</a:t>
                      </a:r>
                      <a:r>
                        <a:rPr kumimoji="1" lang="en" altLang="ja-JP" sz="1200" b="0" i="0" u="none" strike="noStrike" kern="1200" dirty="0">
                          <a:solidFill>
                            <a:schemeClr val="dk1"/>
                          </a:solidFill>
                          <a:effectLst/>
                          <a:latin typeface="+mn-lt"/>
                          <a:ea typeface="+mn-ea"/>
                          <a:cs typeface="+mn-cs"/>
                        </a:rPr>
                        <a:t>/products/electronic-materials/circuit-board-materials/lineup/</a:t>
                      </a:r>
                      <a:r>
                        <a:rPr kumimoji="1" lang="en" altLang="ja-JP" sz="1200" b="0" i="0" u="none" strike="noStrike" kern="1200" dirty="0" err="1">
                          <a:solidFill>
                            <a:schemeClr val="dk1"/>
                          </a:solidFill>
                          <a:effectLst/>
                          <a:latin typeface="+mn-lt"/>
                          <a:ea typeface="+mn-ea"/>
                          <a:cs typeface="+mn-cs"/>
                        </a:rPr>
                        <a:t>felios</a:t>
                      </a:r>
                      <a:r>
                        <a:rPr kumimoji="1" lang="en" altLang="ja-JP" sz="1200" b="0" i="0" u="none" strike="noStrike" kern="1200" dirty="0">
                          <a:solidFill>
                            <a:schemeClr val="dk1"/>
                          </a:solidFill>
                          <a:effectLst/>
                          <a:latin typeface="+mn-lt"/>
                          <a:ea typeface="+mn-ea"/>
                          <a:cs typeface="+mn-cs"/>
                        </a:rPr>
                        <a:t>-series/series/133868/model/133872</a:t>
                      </a:r>
                      <a:br>
                        <a:rPr kumimoji="1" lang="en" altLang="ja-JP" sz="1200" b="0" i="0" u="none" strike="noStrike" kern="1200" dirty="0">
                          <a:solidFill>
                            <a:schemeClr val="dk1"/>
                          </a:solidFill>
                          <a:effectLst/>
                          <a:latin typeface="+mn-lt"/>
                          <a:ea typeface="+mn-ea"/>
                          <a:cs typeface="+mn-cs"/>
                        </a:rPr>
                      </a:br>
                      <a:r>
                        <a:rPr kumimoji="1" lang="en" altLang="ja-JP" sz="1200" b="0" i="0" u="none" strike="noStrike" kern="1200" dirty="0">
                          <a:solidFill>
                            <a:schemeClr val="dk1"/>
                          </a:solidFill>
                          <a:effectLst/>
                          <a:latin typeface="+mn-lt"/>
                          <a:ea typeface="+mn-ea"/>
                          <a:cs typeface="+mn-cs"/>
                        </a:rPr>
                        <a:t>If I use the polar program, I get for the </a:t>
                      </a:r>
                      <a:r>
                        <a:rPr kumimoji="1" lang="en" altLang="ja-JP" sz="1200" b="0" i="0" u="none" strike="noStrike" kern="1200" dirty="0" err="1">
                          <a:solidFill>
                            <a:schemeClr val="dk1"/>
                          </a:solidFill>
                          <a:effectLst/>
                          <a:latin typeface="+mn-lt"/>
                          <a:ea typeface="+mn-ea"/>
                          <a:cs typeface="+mn-cs"/>
                        </a:rPr>
                        <a:t>dupont</a:t>
                      </a:r>
                      <a:r>
                        <a:rPr kumimoji="1" lang="en" altLang="ja-JP" sz="1200" b="0" i="0" u="none" strike="noStrike" kern="1200" dirty="0">
                          <a:solidFill>
                            <a:schemeClr val="dk1"/>
                          </a:solidFill>
                          <a:effectLst/>
                          <a:latin typeface="+mn-lt"/>
                          <a:ea typeface="+mn-ea"/>
                          <a:cs typeface="+mn-cs"/>
                        </a:rPr>
                        <a:t> value delta =0.01 for the dielectric loss &lt;0.5dB/m @ 300MHz. That is a factor: 0.94 so 6% loss. At the base-frequency (100MHz) much less. While the resistive loss in the copper is 28% . (40 Ohm going back and force 130um wide 12um thick into100-Ohm and voltage driven, LVDS compensate that partially by higher output voltage in current drive against the reflected charge.) I think the argument here should be worked out in more details, numbers for the comparison (May be I don't have all of your details) should be given. Just the 6% in a naïve micro To get a table with your total budget might help to understand the effort for the 6%. May be more details to waveforms might also help here. Or a reference to a specific polyimide product. Delta might depend on it. Polyimide is hydroscopic, does that change delta? Dielectric losses for polyimide get high for low frequencies, an issue for you?</a:t>
                      </a:r>
                      <a:br>
                        <a:rPr kumimoji="1" lang="en" altLang="ja-JP" sz="1200" b="0" i="0" u="none" strike="noStrike" kern="1200" dirty="0">
                          <a:solidFill>
                            <a:schemeClr val="dk1"/>
                          </a:solidFill>
                          <a:effectLst/>
                          <a:latin typeface="+mn-lt"/>
                          <a:ea typeface="+mn-ea"/>
                          <a:cs typeface="+mn-cs"/>
                        </a:rPr>
                      </a:br>
                      <a:r>
                        <a:rPr kumimoji="1" lang="en" altLang="ja-JP" sz="1200" b="0" i="0" u="none" strike="noStrike" kern="1200" dirty="0">
                          <a:solidFill>
                            <a:schemeClr val="dk1"/>
                          </a:solidFill>
                          <a:effectLst/>
                          <a:latin typeface="+mn-lt"/>
                          <a:ea typeface="+mn-ea"/>
                          <a:cs typeface="+mn-cs"/>
                        </a:rPr>
                        <a:t>There are even tables, with smaller value for PI than for LCP, https://</a:t>
                      </a:r>
                      <a:r>
                        <a:rPr kumimoji="1" lang="en" altLang="ja-JP" sz="1200" b="0" i="0" u="none" strike="noStrike" kern="1200" dirty="0" err="1">
                          <a:solidFill>
                            <a:schemeClr val="dk1"/>
                          </a:solidFill>
                          <a:effectLst/>
                          <a:latin typeface="+mn-lt"/>
                          <a:ea typeface="+mn-ea"/>
                          <a:cs typeface="+mn-cs"/>
                        </a:rPr>
                        <a:t>omnexus.specialchem.com</a:t>
                      </a:r>
                      <a:r>
                        <a:rPr kumimoji="1" lang="en" altLang="ja-JP" sz="1200" b="0" i="0" u="none" strike="noStrike" kern="1200" dirty="0">
                          <a:solidFill>
                            <a:schemeClr val="dk1"/>
                          </a:solidFill>
                          <a:effectLst/>
                          <a:latin typeface="+mn-lt"/>
                          <a:ea typeface="+mn-ea"/>
                          <a:cs typeface="+mn-cs"/>
                        </a:rPr>
                        <a:t>/polymer-property/dissipation-factor</a:t>
                      </a:r>
                      <a:br>
                        <a:rPr kumimoji="1" lang="en" altLang="ja-JP" sz="1200" b="0" i="0" u="none" strike="noStrike" kern="1200" dirty="0">
                          <a:solidFill>
                            <a:schemeClr val="dk1"/>
                          </a:solidFill>
                          <a:effectLst/>
                          <a:latin typeface="+mn-lt"/>
                          <a:ea typeface="+mn-ea"/>
                          <a:cs typeface="+mn-cs"/>
                        </a:rPr>
                      </a:br>
                      <a:r>
                        <a:rPr kumimoji="1" lang="en" altLang="ja-JP" sz="1200" b="0" i="0" u="none" strike="noStrike" kern="1200" dirty="0">
                          <a:solidFill>
                            <a:schemeClr val="dk1"/>
                          </a:solidFill>
                          <a:effectLst/>
                          <a:latin typeface="+mn-lt"/>
                          <a:ea typeface="+mn-ea"/>
                          <a:cs typeface="+mn-cs"/>
                        </a:rPr>
                        <a:t>That is very general. So, for your conditions it is easily opposite. Again, an argument to give and compare at your conditions.</a:t>
                      </a:r>
                      <a:br>
                        <a:rPr kumimoji="1" lang="en" altLang="ja-JP" sz="1200" b="0" i="0" u="none" strike="noStrike" kern="1200" dirty="0">
                          <a:solidFill>
                            <a:schemeClr val="dk1"/>
                          </a:solidFill>
                          <a:effectLst/>
                          <a:latin typeface="+mn-lt"/>
                          <a:ea typeface="+mn-ea"/>
                          <a:cs typeface="+mn-cs"/>
                        </a:rPr>
                      </a:br>
                      <a:r>
                        <a:rPr kumimoji="1" lang="en" altLang="ja-JP" sz="1200" b="0" i="0" u="none" strike="noStrike" kern="1200" dirty="0">
                          <a:solidFill>
                            <a:schemeClr val="dk1"/>
                          </a:solidFill>
                          <a:effectLst/>
                          <a:latin typeface="+mn-lt"/>
                          <a:ea typeface="+mn-ea"/>
                          <a:cs typeface="+mn-cs"/>
                        </a:rPr>
                        <a:t>Was it the only argument?</a:t>
                      </a:r>
                      <a:endParaRPr kumimoji="1" lang="ja-JP" altLang="en-US" sz="1200"/>
                    </a:p>
                  </a:txBody>
                  <a:tcPr/>
                </a:tc>
                <a:tc>
                  <a:txBody>
                    <a:bodyPr/>
                    <a:lstStyle/>
                    <a:p>
                      <a:r>
                        <a:rPr kumimoji="1" lang="en-US" altLang="ja-JP" sz="1200" dirty="0"/>
                        <a:t>(</a:t>
                      </a:r>
                      <a:r>
                        <a:rPr kumimoji="1" lang="ja-JP" altLang="en-US" sz="1200"/>
                        <a:t>パナソニックは</a:t>
                      </a:r>
                      <a:r>
                        <a:rPr kumimoji="1" lang="en-US" altLang="ja-JP" sz="1200" dirty="0"/>
                        <a:t>25</a:t>
                      </a:r>
                      <a:r>
                        <a:rPr kumimoji="1" lang="en" altLang="ja-JP" sz="1200" dirty="0"/>
                        <a:t>um</a:t>
                      </a:r>
                      <a:r>
                        <a:rPr kumimoji="1" lang="ja-JP" altLang="en-US" sz="1200"/>
                        <a:t>でさらに小さい値を示している</a:t>
                      </a:r>
                      <a:r>
                        <a:rPr kumimoji="1" lang="en-US" altLang="ja-JP" sz="1200" dirty="0"/>
                        <a:t>) </a:t>
                      </a:r>
                      <a:r>
                        <a:rPr kumimoji="1" lang="en" altLang="ja-JP" sz="1200" dirty="0"/>
                        <a:t>https://</a:t>
                      </a:r>
                      <a:r>
                        <a:rPr kumimoji="1" lang="en" altLang="ja-JP" sz="1200" dirty="0" err="1"/>
                        <a:t>na.industrial.panasonic.com</a:t>
                      </a:r>
                      <a:r>
                        <a:rPr kumimoji="1" lang="en" altLang="ja-JP" sz="1200" dirty="0"/>
                        <a:t>/products/electronic-materials/circuit-board-materials/lineup/</a:t>
                      </a:r>
                      <a:r>
                        <a:rPr kumimoji="1" lang="en" altLang="ja-JP" sz="1200" dirty="0" err="1"/>
                        <a:t>felios</a:t>
                      </a:r>
                      <a:r>
                        <a:rPr kumimoji="1" lang="en" altLang="ja-JP" sz="1200" dirty="0"/>
                        <a:t>-series/series/133868/model/133872</a:t>
                      </a:r>
                    </a:p>
                    <a:p>
                      <a:r>
                        <a:rPr kumimoji="1" lang="ja-JP" altLang="en-US" sz="1200"/>
                        <a:t>極性プログラムを使用すると、誘電損失</a:t>
                      </a:r>
                      <a:r>
                        <a:rPr kumimoji="1" lang="en-US" altLang="ja-JP" sz="1200" dirty="0"/>
                        <a:t>&lt;0.5</a:t>
                      </a:r>
                      <a:r>
                        <a:rPr kumimoji="1" lang="en" altLang="ja-JP" sz="1200" dirty="0"/>
                        <a:t>dB/m @300MHz</a:t>
                      </a:r>
                      <a:r>
                        <a:rPr kumimoji="1" lang="ja-JP" altLang="en-US" sz="1200"/>
                        <a:t>のデュポン値</a:t>
                      </a:r>
                      <a:r>
                        <a:rPr kumimoji="1" lang="el-GR" altLang="ja-JP" sz="1200" dirty="0"/>
                        <a:t>Δ=0.01</a:t>
                      </a:r>
                      <a:r>
                        <a:rPr kumimoji="1" lang="ja-JP" altLang="en-US" sz="1200"/>
                        <a:t>が得られる。これは係数</a:t>
                      </a:r>
                      <a:r>
                        <a:rPr kumimoji="1" lang="en-US" altLang="ja-JP" sz="1200" dirty="0"/>
                        <a:t>0.94</a:t>
                      </a:r>
                      <a:r>
                        <a:rPr kumimoji="1" lang="ja-JP" altLang="en-US" sz="1200"/>
                        <a:t>であり、</a:t>
                      </a:r>
                      <a:r>
                        <a:rPr kumimoji="1" lang="en-US" altLang="ja-JP" sz="1200" dirty="0"/>
                        <a:t>6%</a:t>
                      </a:r>
                      <a:r>
                        <a:rPr kumimoji="1" lang="ja-JP" altLang="en-US" sz="1200"/>
                        <a:t>の損失である。ベース周波数（</a:t>
                      </a:r>
                      <a:r>
                        <a:rPr kumimoji="1" lang="en-US" altLang="ja-JP" sz="1200" dirty="0"/>
                        <a:t>100</a:t>
                      </a:r>
                      <a:r>
                        <a:rPr kumimoji="1" lang="en" altLang="ja-JP" sz="1200" dirty="0"/>
                        <a:t>MHz</a:t>
                      </a:r>
                      <a:r>
                        <a:rPr kumimoji="1" lang="ja-JP" altLang="en" sz="1200"/>
                        <a:t>）</a:t>
                      </a:r>
                      <a:r>
                        <a:rPr kumimoji="1" lang="ja-JP" altLang="en-US" sz="1200"/>
                        <a:t>ではもっと少ない。</a:t>
                      </a:r>
                    </a:p>
                    <a:p>
                      <a:r>
                        <a:rPr kumimoji="1" lang="ja-JP" altLang="en-US" sz="1200"/>
                        <a:t>銅の抵抗損失が</a:t>
                      </a:r>
                      <a:r>
                        <a:rPr kumimoji="1" lang="en-US" altLang="ja-JP" sz="1200" dirty="0"/>
                        <a:t>28</a:t>
                      </a:r>
                      <a:r>
                        <a:rPr kumimoji="1" lang="ja-JP" altLang="en-US" sz="1200"/>
                        <a:t>％であるのに対して、</a:t>
                      </a:r>
                      <a:r>
                        <a:rPr kumimoji="1" lang="en-US" altLang="ja-JP" sz="1200" dirty="0"/>
                        <a:t>(40</a:t>
                      </a:r>
                      <a:r>
                        <a:rPr kumimoji="1" lang="ja-JP" altLang="en-US" sz="1200"/>
                        <a:t>オームが</a:t>
                      </a:r>
                      <a:r>
                        <a:rPr kumimoji="1" lang="en-US" altLang="ja-JP" sz="1200" dirty="0"/>
                        <a:t>100</a:t>
                      </a:r>
                      <a:r>
                        <a:rPr kumimoji="1" lang="ja-JP" altLang="en-US" sz="1200"/>
                        <a:t>オームに</a:t>
                      </a:r>
                      <a:r>
                        <a:rPr kumimoji="1" lang="en-US" altLang="ja-JP" sz="1200" dirty="0"/>
                        <a:t>130</a:t>
                      </a:r>
                      <a:r>
                        <a:rPr kumimoji="1" lang="ja-JP" altLang="en-US" sz="1200"/>
                        <a:t>オーム幅</a:t>
                      </a:r>
                      <a:r>
                        <a:rPr kumimoji="1" lang="en-US" altLang="ja-JP" sz="1200" dirty="0"/>
                        <a:t>12</a:t>
                      </a:r>
                      <a:r>
                        <a:rPr kumimoji="1" lang="ja-JP" altLang="en-US" sz="1200"/>
                        <a:t>オーム厚を強制的に戻して電圧駆動し、</a:t>
                      </a:r>
                      <a:r>
                        <a:rPr kumimoji="1" lang="en" altLang="ja-JP" sz="1200" dirty="0"/>
                        <a:t>LVDS</a:t>
                      </a:r>
                      <a:r>
                        <a:rPr kumimoji="1" lang="ja-JP" altLang="en-US" sz="1200"/>
                        <a:t>は反射電荷に対して電流駆動でより高い出力電圧によって部分的に補償する</a:t>
                      </a:r>
                      <a:r>
                        <a:rPr kumimoji="1" lang="en-US" altLang="ja-JP" sz="1200" dirty="0"/>
                        <a:t>)</a:t>
                      </a:r>
                      <a:r>
                        <a:rPr kumimoji="1" lang="ja-JP" altLang="en-US" sz="1200"/>
                        <a:t>。</a:t>
                      </a:r>
                    </a:p>
                    <a:p>
                      <a:r>
                        <a:rPr kumimoji="1" lang="ja-JP" altLang="en-US" sz="1200"/>
                        <a:t>私はここでの議論は、より詳細に作業されるべきであると思う比較のための数字（私はあなたの詳細のすべてを持っていないかもしれません）を与えるべきである。ただ、ナイーブなマイクロの</a:t>
                      </a:r>
                      <a:r>
                        <a:rPr kumimoji="1" lang="en-US" altLang="ja-JP" sz="1200" dirty="0"/>
                        <a:t>6</a:t>
                      </a:r>
                      <a:r>
                        <a:rPr kumimoji="1" lang="ja-JP" altLang="en-US" sz="1200"/>
                        <a:t>％あなたの総予算の表を得ることは、</a:t>
                      </a:r>
                      <a:r>
                        <a:rPr kumimoji="1" lang="en-US" altLang="ja-JP" sz="1200" dirty="0"/>
                        <a:t>6</a:t>
                      </a:r>
                      <a:r>
                        <a:rPr kumimoji="1" lang="ja-JP" altLang="en-US" sz="1200"/>
                        <a:t>％のための努力を理解するのに役立つかもしれません。波形の詳細があれば、ここでも役に立つかもしれません。あるいは特定のポリイミド製品への参照。デルタはそれに依存するかもしれません。ポリイミドは吸湿性があるが、デルタは変わるのか？ポリイミドの誘電損失は低周波で高くなりますが、それが問題ですか？</a:t>
                      </a:r>
                    </a:p>
                    <a:p>
                      <a:r>
                        <a:rPr kumimoji="1" lang="en" altLang="ja-JP" sz="1200" dirty="0"/>
                        <a:t>https://</a:t>
                      </a:r>
                      <a:r>
                        <a:rPr kumimoji="1" lang="en" altLang="ja-JP" sz="1200" dirty="0" err="1"/>
                        <a:t>omnexus.specialchem.com</a:t>
                      </a:r>
                      <a:r>
                        <a:rPr kumimoji="1" lang="en" altLang="ja-JP" sz="1200" dirty="0"/>
                        <a:t>/polymer-property/dissipation-factor</a:t>
                      </a:r>
                    </a:p>
                    <a:p>
                      <a:r>
                        <a:rPr kumimoji="1" lang="ja-JP" altLang="en-US" sz="1200"/>
                        <a:t>これは非常に一般的なものです。だから、あなたの条件では、それは簡単に反対です。繰り返しますが、あなたの条件で比較するための議論です。</a:t>
                      </a:r>
                    </a:p>
                    <a:p>
                      <a:r>
                        <a:rPr kumimoji="1" lang="ja-JP" altLang="en-US" sz="1200"/>
                        <a:t>それが唯一の論拠ですか？</a:t>
                      </a:r>
                    </a:p>
                  </a:txBody>
                  <a:tcPr/>
                </a:tc>
                <a:extLst>
                  <a:ext uri="{0D108BD9-81ED-4DB2-BD59-A6C34878D82A}">
                    <a16:rowId xmlns:a16="http://schemas.microsoft.com/office/drawing/2014/main" val="1971216350"/>
                  </a:ext>
                </a:extLst>
              </a:tr>
            </a:tbl>
          </a:graphicData>
        </a:graphic>
      </p:graphicFrame>
    </p:spTree>
    <p:extLst>
      <p:ext uri="{BB962C8B-B14F-4D97-AF65-F5344CB8AC3E}">
        <p14:creationId xmlns:p14="http://schemas.microsoft.com/office/powerpoint/2010/main" val="3899377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8F6BC-DB7F-74A2-B05C-71019EBDA57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DCB96A6-0E21-1398-437B-065E02B48CD1}"/>
              </a:ext>
            </a:extLst>
          </p:cNvPr>
          <p:cNvSpPr>
            <a:spLocks noGrp="1"/>
          </p:cNvSpPr>
          <p:nvPr>
            <p:ph type="title"/>
          </p:nvPr>
        </p:nvSpPr>
        <p:spPr/>
        <p:txBody>
          <a:bodyPr/>
          <a:lstStyle/>
          <a:p>
            <a:r>
              <a:rPr lang="ja-JP" altLang="en-US"/>
              <a:t>レフリーのコメント</a:t>
            </a:r>
            <a:r>
              <a:rPr lang="en-US" altLang="ja-JP" dirty="0"/>
              <a:t>(Table 15)</a:t>
            </a:r>
            <a:endParaRPr kumimoji="1" lang="ja-JP" altLang="en-US"/>
          </a:p>
        </p:txBody>
      </p:sp>
      <p:graphicFrame>
        <p:nvGraphicFramePr>
          <p:cNvPr id="5" name="コンテンツ プレースホルダー 4">
            <a:extLst>
              <a:ext uri="{FF2B5EF4-FFF2-40B4-BE49-F238E27FC236}">
                <a16:creationId xmlns:a16="http://schemas.microsoft.com/office/drawing/2014/main" id="{8B72B3F3-8710-9E1E-6028-0F5DB3BC4817}"/>
              </a:ext>
            </a:extLst>
          </p:cNvPr>
          <p:cNvGraphicFramePr>
            <a:graphicFrameLocks noGrp="1"/>
          </p:cNvGraphicFramePr>
          <p:nvPr>
            <p:ph idx="1"/>
            <p:extLst>
              <p:ext uri="{D42A27DB-BD31-4B8C-83A1-F6EECF244321}">
                <p14:modId xmlns:p14="http://schemas.microsoft.com/office/powerpoint/2010/main" val="1656054025"/>
              </p:ext>
            </p:extLst>
          </p:nvPr>
        </p:nvGraphicFramePr>
        <p:xfrm>
          <a:off x="838200" y="1825625"/>
          <a:ext cx="10515600" cy="2633663"/>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972156"/>
                    </a:ext>
                  </a:extLst>
                </a:gridCol>
                <a:gridCol w="5257800">
                  <a:extLst>
                    <a:ext uri="{9D8B030D-6E8A-4147-A177-3AD203B41FA5}">
                      <a16:colId xmlns:a16="http://schemas.microsoft.com/office/drawing/2014/main" val="2874501813"/>
                    </a:ext>
                  </a:extLst>
                </a:gridCol>
              </a:tblGrid>
              <a:tr h="514804">
                <a:tc>
                  <a:txBody>
                    <a:bodyPr/>
                    <a:lstStyle/>
                    <a:p>
                      <a:r>
                        <a:rPr kumimoji="1" lang="en-US" altLang="ja-JP" dirty="0"/>
                        <a:t>Comment</a:t>
                      </a:r>
                      <a:endParaRPr kumimoji="1" lang="ja-JP" altLang="en-US"/>
                    </a:p>
                  </a:txBody>
                  <a:tcPr/>
                </a:tc>
                <a:tc>
                  <a:txBody>
                    <a:bodyPr/>
                    <a:lstStyle/>
                    <a:p>
                      <a:r>
                        <a:rPr kumimoji="1" lang="ja-JP" altLang="en-US"/>
                        <a:t>和訳</a:t>
                      </a:r>
                    </a:p>
                  </a:txBody>
                  <a:tcPr/>
                </a:tc>
                <a:extLst>
                  <a:ext uri="{0D108BD9-81ED-4DB2-BD59-A6C34878D82A}">
                    <a16:rowId xmlns:a16="http://schemas.microsoft.com/office/drawing/2014/main" val="3193579075"/>
                  </a:ext>
                </a:extLst>
              </a:tr>
              <a:tr h="2118859">
                <a:tc>
                  <a:txBody>
                    <a:bodyPr/>
                    <a:lstStyle/>
                    <a:p>
                      <a:r>
                        <a:rPr kumimoji="1" lang="en" altLang="ja-JP" sz="1800" b="0" i="0" u="none" strike="noStrike" kern="1200" dirty="0">
                          <a:solidFill>
                            <a:schemeClr val="dk1"/>
                          </a:solidFill>
                          <a:effectLst/>
                          <a:latin typeface="+mn-lt"/>
                          <a:ea typeface="+mn-ea"/>
                          <a:cs typeface="+mn-cs"/>
                        </a:rPr>
                        <a:t>I guess, her you take about 200MHz analog and not LVDS, which is a digital standard. I guess it is for a 200MHz sine-wave. For a rectangular it is not defined and depends on the sampling point. It would be an overlay of 100MHz to third harmonic 300MHz.</a:t>
                      </a:r>
                      <a:endParaRPr kumimoji="1" lang="ja-JP" altLang="en-US"/>
                    </a:p>
                  </a:txBody>
                  <a:tcPr/>
                </a:tc>
                <a:tc>
                  <a:txBody>
                    <a:bodyPr/>
                    <a:lstStyle/>
                    <a:p>
                      <a:r>
                        <a:rPr kumimoji="1" lang="ja-JP" altLang="en-US" sz="1800" b="0" i="0" u="none" strike="noStrike" kern="1200">
                          <a:solidFill>
                            <a:schemeClr val="dk1"/>
                          </a:solidFill>
                          <a:effectLst/>
                          <a:latin typeface="+mn-lt"/>
                          <a:ea typeface="+mn-ea"/>
                          <a:cs typeface="+mn-cs"/>
                        </a:rPr>
                        <a:t>デジタル規格の</a:t>
                      </a:r>
                      <a:r>
                        <a:rPr kumimoji="1" lang="en" altLang="ja-JP" sz="1800" b="0" i="0" u="none" strike="noStrike" kern="1200" dirty="0">
                          <a:solidFill>
                            <a:schemeClr val="dk1"/>
                          </a:solidFill>
                          <a:effectLst/>
                          <a:latin typeface="+mn-lt"/>
                          <a:ea typeface="+mn-ea"/>
                          <a:cs typeface="+mn-cs"/>
                        </a:rPr>
                        <a:t>LVDS</a:t>
                      </a:r>
                      <a:r>
                        <a:rPr kumimoji="1" lang="ja-JP" altLang="en-US" sz="1800" b="0" i="0" u="none" strike="noStrike" kern="1200">
                          <a:solidFill>
                            <a:schemeClr val="dk1"/>
                          </a:solidFill>
                          <a:effectLst/>
                          <a:latin typeface="+mn-lt"/>
                          <a:ea typeface="+mn-ea"/>
                          <a:cs typeface="+mn-cs"/>
                        </a:rPr>
                        <a:t>ではなく、</a:t>
                      </a:r>
                      <a:r>
                        <a:rPr kumimoji="1" lang="en-US" altLang="ja-JP" sz="1800" b="0" i="0" u="none" strike="noStrike" kern="1200" dirty="0">
                          <a:solidFill>
                            <a:schemeClr val="dk1"/>
                          </a:solidFill>
                          <a:effectLst/>
                          <a:latin typeface="+mn-lt"/>
                          <a:ea typeface="+mn-ea"/>
                          <a:cs typeface="+mn-cs"/>
                        </a:rPr>
                        <a:t>200</a:t>
                      </a:r>
                      <a:r>
                        <a:rPr kumimoji="1" lang="en" altLang="ja-JP" sz="1800" b="0" i="0" u="none" strike="noStrike" kern="1200" dirty="0">
                          <a:solidFill>
                            <a:schemeClr val="dk1"/>
                          </a:solidFill>
                          <a:effectLst/>
                          <a:latin typeface="+mn-lt"/>
                          <a:ea typeface="+mn-ea"/>
                          <a:cs typeface="+mn-cs"/>
                        </a:rPr>
                        <a:t>MHz</a:t>
                      </a:r>
                      <a:r>
                        <a:rPr kumimoji="1" lang="ja-JP" altLang="en-US" sz="1800" b="0" i="0" u="none" strike="noStrike" kern="1200">
                          <a:solidFill>
                            <a:schemeClr val="dk1"/>
                          </a:solidFill>
                          <a:effectLst/>
                          <a:latin typeface="+mn-lt"/>
                          <a:ea typeface="+mn-ea"/>
                          <a:cs typeface="+mn-cs"/>
                        </a:rPr>
                        <a:t>のアナログを使うんですね。</a:t>
                      </a:r>
                      <a:r>
                        <a:rPr kumimoji="1" lang="en-US" altLang="ja-JP" sz="1800" b="0" i="0" u="none" strike="noStrike" kern="1200" dirty="0">
                          <a:solidFill>
                            <a:schemeClr val="dk1"/>
                          </a:solidFill>
                          <a:effectLst/>
                          <a:latin typeface="+mn-lt"/>
                          <a:ea typeface="+mn-ea"/>
                          <a:cs typeface="+mn-cs"/>
                        </a:rPr>
                        <a:t>200</a:t>
                      </a:r>
                      <a:r>
                        <a:rPr kumimoji="1" lang="en" altLang="ja-JP" sz="1800" b="0" i="0" u="none" strike="noStrike" kern="1200" dirty="0">
                          <a:solidFill>
                            <a:schemeClr val="dk1"/>
                          </a:solidFill>
                          <a:effectLst/>
                          <a:latin typeface="+mn-lt"/>
                          <a:ea typeface="+mn-ea"/>
                          <a:cs typeface="+mn-cs"/>
                        </a:rPr>
                        <a:t>MHz</a:t>
                      </a:r>
                      <a:r>
                        <a:rPr kumimoji="1" lang="ja-JP" altLang="en-US" sz="1800" b="0" i="0" u="none" strike="noStrike" kern="1200">
                          <a:solidFill>
                            <a:schemeClr val="dk1"/>
                          </a:solidFill>
                          <a:effectLst/>
                          <a:latin typeface="+mn-lt"/>
                          <a:ea typeface="+mn-ea"/>
                          <a:cs typeface="+mn-cs"/>
                        </a:rPr>
                        <a:t>の正弦波の場合だと思う。矩形の場合は定義されておらず、サンプリングポイントに依存する。</a:t>
                      </a:r>
                      <a:r>
                        <a:rPr kumimoji="1" lang="en-US" altLang="ja-JP" sz="1800" b="0" i="0" u="none" strike="noStrike" kern="1200" dirty="0">
                          <a:solidFill>
                            <a:schemeClr val="dk1"/>
                          </a:solidFill>
                          <a:effectLst/>
                          <a:latin typeface="+mn-lt"/>
                          <a:ea typeface="+mn-ea"/>
                          <a:cs typeface="+mn-cs"/>
                        </a:rPr>
                        <a:t>100</a:t>
                      </a:r>
                      <a:r>
                        <a:rPr kumimoji="1" lang="en" altLang="ja-JP" sz="1800" b="0" i="0" u="none" strike="noStrike" kern="1200" dirty="0">
                          <a:solidFill>
                            <a:schemeClr val="dk1"/>
                          </a:solidFill>
                          <a:effectLst/>
                          <a:latin typeface="+mn-lt"/>
                          <a:ea typeface="+mn-ea"/>
                          <a:cs typeface="+mn-cs"/>
                        </a:rPr>
                        <a:t>MHz</a:t>
                      </a:r>
                      <a:r>
                        <a:rPr kumimoji="1" lang="ja-JP" altLang="en-US" sz="1800" b="0" i="0" u="none" strike="noStrike" kern="1200">
                          <a:solidFill>
                            <a:schemeClr val="dk1"/>
                          </a:solidFill>
                          <a:effectLst/>
                          <a:latin typeface="+mn-lt"/>
                          <a:ea typeface="+mn-ea"/>
                          <a:cs typeface="+mn-cs"/>
                        </a:rPr>
                        <a:t>から第</a:t>
                      </a:r>
                      <a:r>
                        <a:rPr kumimoji="1" lang="en-US" altLang="ja-JP" sz="1800" b="0" i="0" u="none" strike="noStrike" kern="1200" dirty="0">
                          <a:solidFill>
                            <a:schemeClr val="dk1"/>
                          </a:solidFill>
                          <a:effectLst/>
                          <a:latin typeface="+mn-lt"/>
                          <a:ea typeface="+mn-ea"/>
                          <a:cs typeface="+mn-cs"/>
                        </a:rPr>
                        <a:t>3</a:t>
                      </a:r>
                      <a:r>
                        <a:rPr kumimoji="1" lang="ja-JP" altLang="en-US" sz="1800" b="0" i="0" u="none" strike="noStrike" kern="1200">
                          <a:solidFill>
                            <a:schemeClr val="dk1"/>
                          </a:solidFill>
                          <a:effectLst/>
                          <a:latin typeface="+mn-lt"/>
                          <a:ea typeface="+mn-ea"/>
                          <a:cs typeface="+mn-cs"/>
                        </a:rPr>
                        <a:t>高調波</a:t>
                      </a:r>
                      <a:r>
                        <a:rPr kumimoji="1" lang="en-US" altLang="ja-JP" sz="1800" b="0" i="0" u="none" strike="noStrike" kern="1200" dirty="0">
                          <a:solidFill>
                            <a:schemeClr val="dk1"/>
                          </a:solidFill>
                          <a:effectLst/>
                          <a:latin typeface="+mn-lt"/>
                          <a:ea typeface="+mn-ea"/>
                          <a:cs typeface="+mn-cs"/>
                        </a:rPr>
                        <a:t>300</a:t>
                      </a:r>
                      <a:r>
                        <a:rPr kumimoji="1" lang="en" altLang="ja-JP" sz="1800" b="0" i="0" u="none" strike="noStrike" kern="1200" dirty="0">
                          <a:solidFill>
                            <a:schemeClr val="dk1"/>
                          </a:solidFill>
                          <a:effectLst/>
                          <a:latin typeface="+mn-lt"/>
                          <a:ea typeface="+mn-ea"/>
                          <a:cs typeface="+mn-cs"/>
                        </a:rPr>
                        <a:t>MHz</a:t>
                      </a:r>
                      <a:r>
                        <a:rPr kumimoji="1" lang="ja-JP" altLang="en-US" sz="1800" b="0" i="0" u="none" strike="noStrike" kern="1200">
                          <a:solidFill>
                            <a:schemeClr val="dk1"/>
                          </a:solidFill>
                          <a:effectLst/>
                          <a:latin typeface="+mn-lt"/>
                          <a:ea typeface="+mn-ea"/>
                          <a:cs typeface="+mn-cs"/>
                        </a:rPr>
                        <a:t>のオーバーレイになる。</a:t>
                      </a:r>
                      <a:endParaRPr kumimoji="1" lang="ja-JP" altLang="en-US"/>
                    </a:p>
                  </a:txBody>
                  <a:tcPr/>
                </a:tc>
                <a:extLst>
                  <a:ext uri="{0D108BD9-81ED-4DB2-BD59-A6C34878D82A}">
                    <a16:rowId xmlns:a16="http://schemas.microsoft.com/office/drawing/2014/main" val="1971216350"/>
                  </a:ext>
                </a:extLst>
              </a:tr>
            </a:tbl>
          </a:graphicData>
        </a:graphic>
      </p:graphicFrame>
      <p:pic>
        <p:nvPicPr>
          <p:cNvPr id="3" name="図 2">
            <a:extLst>
              <a:ext uri="{FF2B5EF4-FFF2-40B4-BE49-F238E27FC236}">
                <a16:creationId xmlns:a16="http://schemas.microsoft.com/office/drawing/2014/main" id="{FEF3B01A-E78C-235A-63FD-F283B2AB3E18}"/>
              </a:ext>
            </a:extLst>
          </p:cNvPr>
          <p:cNvPicPr>
            <a:picLocks noChangeAspect="1"/>
          </p:cNvPicPr>
          <p:nvPr/>
        </p:nvPicPr>
        <p:blipFill>
          <a:blip r:embed="rId2"/>
          <a:stretch>
            <a:fillRect/>
          </a:stretch>
        </p:blipFill>
        <p:spPr>
          <a:xfrm>
            <a:off x="1535792" y="4707163"/>
            <a:ext cx="8740325" cy="1748065"/>
          </a:xfrm>
          <a:prstGeom prst="rect">
            <a:avLst/>
          </a:prstGeom>
        </p:spPr>
      </p:pic>
    </p:spTree>
    <p:extLst>
      <p:ext uri="{BB962C8B-B14F-4D97-AF65-F5344CB8AC3E}">
        <p14:creationId xmlns:p14="http://schemas.microsoft.com/office/powerpoint/2010/main" val="336978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B62F0-8EAE-D9B2-8C50-1F95FBC21F3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9234488-F7A6-1A57-7F49-C068EAB75460}"/>
              </a:ext>
            </a:extLst>
          </p:cNvPr>
          <p:cNvSpPr>
            <a:spLocks noGrp="1"/>
          </p:cNvSpPr>
          <p:nvPr>
            <p:ph type="title"/>
          </p:nvPr>
        </p:nvSpPr>
        <p:spPr/>
        <p:txBody>
          <a:bodyPr/>
          <a:lstStyle/>
          <a:p>
            <a:r>
              <a:rPr lang="ja-JP" altLang="en-US"/>
              <a:t>レフリーのコメント</a:t>
            </a:r>
            <a:r>
              <a:rPr lang="en-US" altLang="ja-JP" dirty="0"/>
              <a:t>(Line 306)</a:t>
            </a:r>
            <a:endParaRPr kumimoji="1" lang="ja-JP" altLang="en-US"/>
          </a:p>
        </p:txBody>
      </p:sp>
      <p:graphicFrame>
        <p:nvGraphicFramePr>
          <p:cNvPr id="5" name="コンテンツ プレースホルダー 4">
            <a:extLst>
              <a:ext uri="{FF2B5EF4-FFF2-40B4-BE49-F238E27FC236}">
                <a16:creationId xmlns:a16="http://schemas.microsoft.com/office/drawing/2014/main" id="{B4E92C6B-8EC9-98AF-9D83-E37810707ED1}"/>
              </a:ext>
            </a:extLst>
          </p:cNvPr>
          <p:cNvGraphicFramePr>
            <a:graphicFrameLocks noGrp="1"/>
          </p:cNvGraphicFramePr>
          <p:nvPr>
            <p:ph idx="1"/>
            <p:extLst>
              <p:ext uri="{D42A27DB-BD31-4B8C-83A1-F6EECF244321}">
                <p14:modId xmlns:p14="http://schemas.microsoft.com/office/powerpoint/2010/main" val="3144735225"/>
              </p:ext>
            </p:extLst>
          </p:nvPr>
        </p:nvGraphicFramePr>
        <p:xfrm>
          <a:off x="718458" y="1466397"/>
          <a:ext cx="10515600" cy="2633663"/>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972156"/>
                    </a:ext>
                  </a:extLst>
                </a:gridCol>
                <a:gridCol w="5257800">
                  <a:extLst>
                    <a:ext uri="{9D8B030D-6E8A-4147-A177-3AD203B41FA5}">
                      <a16:colId xmlns:a16="http://schemas.microsoft.com/office/drawing/2014/main" val="2874501813"/>
                    </a:ext>
                  </a:extLst>
                </a:gridCol>
              </a:tblGrid>
              <a:tr h="514804">
                <a:tc>
                  <a:txBody>
                    <a:bodyPr/>
                    <a:lstStyle/>
                    <a:p>
                      <a:r>
                        <a:rPr kumimoji="1" lang="en-US" altLang="ja-JP" dirty="0"/>
                        <a:t>Comment</a:t>
                      </a:r>
                      <a:endParaRPr kumimoji="1" lang="ja-JP" altLang="en-US"/>
                    </a:p>
                  </a:txBody>
                  <a:tcPr/>
                </a:tc>
                <a:tc>
                  <a:txBody>
                    <a:bodyPr/>
                    <a:lstStyle/>
                    <a:p>
                      <a:r>
                        <a:rPr kumimoji="1" lang="ja-JP" altLang="en-US"/>
                        <a:t>和訳</a:t>
                      </a:r>
                    </a:p>
                  </a:txBody>
                  <a:tcPr/>
                </a:tc>
                <a:extLst>
                  <a:ext uri="{0D108BD9-81ED-4DB2-BD59-A6C34878D82A}">
                    <a16:rowId xmlns:a16="http://schemas.microsoft.com/office/drawing/2014/main" val="3193579075"/>
                  </a:ext>
                </a:extLst>
              </a:tr>
              <a:tr h="2118859">
                <a:tc>
                  <a:txBody>
                    <a:bodyPr/>
                    <a:lstStyle/>
                    <a:p>
                      <a:r>
                        <a:rPr kumimoji="1" lang="en" altLang="ja-JP" sz="1800" b="0" i="0" u="none" strike="noStrike" kern="1200" dirty="0">
                          <a:solidFill>
                            <a:schemeClr val="dk1"/>
                          </a:solidFill>
                          <a:effectLst/>
                          <a:latin typeface="+mn-lt"/>
                          <a:ea typeface="+mn-ea"/>
                          <a:cs typeface="+mn-cs"/>
                        </a:rPr>
                        <a:t>With the AWG 44 The resistive loss in the cable is 2 x 2Ohm = 4 Ohm, If the dielectric loss in the polyimide is relevant, that is also relevant. As earlier I suggest to give a table of all the expected losses in the electrical chain.</a:t>
                      </a:r>
                      <a:endParaRPr kumimoji="1" lang="ja-JP" altLang="en-US"/>
                    </a:p>
                  </a:txBody>
                  <a:tcPr/>
                </a:tc>
                <a:tc>
                  <a:txBody>
                    <a:bodyPr/>
                    <a:lstStyle/>
                    <a:p>
                      <a:r>
                        <a:rPr kumimoji="1" lang="en" altLang="ja-JP" sz="1800" b="0" i="0" u="none" strike="noStrike" kern="1200" dirty="0">
                          <a:solidFill>
                            <a:schemeClr val="dk1"/>
                          </a:solidFill>
                          <a:effectLst/>
                          <a:latin typeface="+mn-lt"/>
                          <a:ea typeface="+mn-ea"/>
                          <a:cs typeface="+mn-cs"/>
                        </a:rPr>
                        <a:t>AWG44</a:t>
                      </a:r>
                      <a:r>
                        <a:rPr kumimoji="1" lang="ja-JP" altLang="en-US" sz="1800" b="0" i="0" u="none" strike="noStrike" kern="1200">
                          <a:solidFill>
                            <a:schemeClr val="dk1"/>
                          </a:solidFill>
                          <a:effectLst/>
                          <a:latin typeface="+mn-lt"/>
                          <a:ea typeface="+mn-ea"/>
                          <a:cs typeface="+mn-cs"/>
                        </a:rPr>
                        <a:t>の場合、ケーブルの抵抗損失は</a:t>
                      </a:r>
                      <a:r>
                        <a:rPr kumimoji="1" lang="en-US" altLang="ja-JP" sz="1800" b="0" i="0" u="none" strike="noStrike" kern="1200" dirty="0">
                          <a:solidFill>
                            <a:schemeClr val="dk1"/>
                          </a:solidFill>
                          <a:effectLst/>
                          <a:latin typeface="+mn-lt"/>
                          <a:ea typeface="+mn-ea"/>
                          <a:cs typeface="+mn-cs"/>
                        </a:rPr>
                        <a:t>2×2</a:t>
                      </a:r>
                      <a:r>
                        <a:rPr kumimoji="1" lang="el-GR" altLang="ja-JP" sz="1800" b="0" i="0" u="none" strike="noStrike" kern="1200" dirty="0">
                          <a:solidFill>
                            <a:schemeClr val="dk1"/>
                          </a:solidFill>
                          <a:effectLst/>
                          <a:latin typeface="+mn-lt"/>
                          <a:ea typeface="+mn-ea"/>
                          <a:cs typeface="+mn-cs"/>
                        </a:rPr>
                        <a:t>Ω</a:t>
                      </a:r>
                      <a:r>
                        <a:rPr kumimoji="1" lang="ja-JP" altLang="el-GR" sz="1800" b="0" i="0" u="none" strike="noStrike" kern="1200">
                          <a:solidFill>
                            <a:schemeClr val="dk1"/>
                          </a:solidFill>
                          <a:effectLst/>
                          <a:latin typeface="+mn-lt"/>
                          <a:ea typeface="+mn-ea"/>
                          <a:cs typeface="+mn-cs"/>
                        </a:rPr>
                        <a:t>＝</a:t>
                      </a:r>
                      <a:r>
                        <a:rPr kumimoji="1" lang="el-GR" altLang="ja-JP" sz="1800" b="0" i="0" u="none" strike="noStrike" kern="1200" dirty="0">
                          <a:solidFill>
                            <a:schemeClr val="dk1"/>
                          </a:solidFill>
                          <a:effectLst/>
                          <a:latin typeface="+mn-lt"/>
                          <a:ea typeface="+mn-ea"/>
                          <a:cs typeface="+mn-cs"/>
                        </a:rPr>
                        <a:t>4Ω</a:t>
                      </a:r>
                      <a:r>
                        <a:rPr kumimoji="1" lang="ja-JP" altLang="en-US" sz="1800" b="0" i="0" u="none" strike="noStrike" kern="1200">
                          <a:solidFill>
                            <a:schemeClr val="dk1"/>
                          </a:solidFill>
                          <a:effectLst/>
                          <a:latin typeface="+mn-lt"/>
                          <a:ea typeface="+mn-ea"/>
                          <a:cs typeface="+mn-cs"/>
                        </a:rPr>
                        <a:t>で、ポリイミドの誘電損失が関係するのであれば、それも関係します。もし、ポリイミドの誘電損失が関係するのであれば、それも関係してきます。</a:t>
                      </a:r>
                      <a:endParaRPr kumimoji="1" lang="ja-JP" altLang="en-US"/>
                    </a:p>
                  </a:txBody>
                  <a:tcPr/>
                </a:tc>
                <a:extLst>
                  <a:ext uri="{0D108BD9-81ED-4DB2-BD59-A6C34878D82A}">
                    <a16:rowId xmlns:a16="http://schemas.microsoft.com/office/drawing/2014/main" val="1971216350"/>
                  </a:ext>
                </a:extLst>
              </a:tr>
            </a:tbl>
          </a:graphicData>
        </a:graphic>
      </p:graphicFrame>
      <p:pic>
        <p:nvPicPr>
          <p:cNvPr id="4" name="図 3">
            <a:extLst>
              <a:ext uri="{FF2B5EF4-FFF2-40B4-BE49-F238E27FC236}">
                <a16:creationId xmlns:a16="http://schemas.microsoft.com/office/drawing/2014/main" id="{F1238D0A-3A6D-8A4C-924D-9227E82EE114}"/>
              </a:ext>
            </a:extLst>
          </p:cNvPr>
          <p:cNvPicPr>
            <a:picLocks noChangeAspect="1"/>
          </p:cNvPicPr>
          <p:nvPr/>
        </p:nvPicPr>
        <p:blipFill>
          <a:blip r:embed="rId2"/>
          <a:stretch>
            <a:fillRect/>
          </a:stretch>
        </p:blipFill>
        <p:spPr>
          <a:xfrm>
            <a:off x="1115785" y="4163785"/>
            <a:ext cx="9658998" cy="2443843"/>
          </a:xfrm>
          <a:prstGeom prst="rect">
            <a:avLst/>
          </a:prstGeom>
        </p:spPr>
      </p:pic>
    </p:spTree>
    <p:extLst>
      <p:ext uri="{BB962C8B-B14F-4D97-AF65-F5344CB8AC3E}">
        <p14:creationId xmlns:p14="http://schemas.microsoft.com/office/powerpoint/2010/main" val="334020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D6E9E-B9F6-196A-2A7C-DD3FF9BC034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91A7B02-9F2A-5737-BDBC-FD4C36552265}"/>
              </a:ext>
            </a:extLst>
          </p:cNvPr>
          <p:cNvSpPr>
            <a:spLocks noGrp="1"/>
          </p:cNvSpPr>
          <p:nvPr>
            <p:ph type="title"/>
          </p:nvPr>
        </p:nvSpPr>
        <p:spPr/>
        <p:txBody>
          <a:bodyPr/>
          <a:lstStyle/>
          <a:p>
            <a:r>
              <a:rPr lang="ja-JP" altLang="en-US"/>
              <a:t>レフリーのコメント</a:t>
            </a:r>
            <a:r>
              <a:rPr lang="en-US" altLang="ja-JP" dirty="0"/>
              <a:t>(Line 316)</a:t>
            </a:r>
            <a:endParaRPr kumimoji="1" lang="ja-JP" altLang="en-US"/>
          </a:p>
        </p:txBody>
      </p:sp>
      <p:graphicFrame>
        <p:nvGraphicFramePr>
          <p:cNvPr id="5" name="コンテンツ プレースホルダー 4">
            <a:extLst>
              <a:ext uri="{FF2B5EF4-FFF2-40B4-BE49-F238E27FC236}">
                <a16:creationId xmlns:a16="http://schemas.microsoft.com/office/drawing/2014/main" id="{DED04528-0BB0-4188-9E27-A405FA3806FD}"/>
              </a:ext>
            </a:extLst>
          </p:cNvPr>
          <p:cNvGraphicFramePr>
            <a:graphicFrameLocks noGrp="1"/>
          </p:cNvGraphicFramePr>
          <p:nvPr>
            <p:ph idx="1"/>
            <p:extLst>
              <p:ext uri="{D42A27DB-BD31-4B8C-83A1-F6EECF244321}">
                <p14:modId xmlns:p14="http://schemas.microsoft.com/office/powerpoint/2010/main" val="107958582"/>
              </p:ext>
            </p:extLst>
          </p:nvPr>
        </p:nvGraphicFramePr>
        <p:xfrm>
          <a:off x="849085" y="1379311"/>
          <a:ext cx="10515600" cy="3349444"/>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6972156"/>
                    </a:ext>
                  </a:extLst>
                </a:gridCol>
                <a:gridCol w="5257800">
                  <a:extLst>
                    <a:ext uri="{9D8B030D-6E8A-4147-A177-3AD203B41FA5}">
                      <a16:colId xmlns:a16="http://schemas.microsoft.com/office/drawing/2014/main" val="2874501813"/>
                    </a:ext>
                  </a:extLst>
                </a:gridCol>
              </a:tblGrid>
              <a:tr h="514804">
                <a:tc>
                  <a:txBody>
                    <a:bodyPr/>
                    <a:lstStyle/>
                    <a:p>
                      <a:r>
                        <a:rPr kumimoji="1" lang="en-US" altLang="ja-JP" dirty="0"/>
                        <a:t>Comment</a:t>
                      </a:r>
                      <a:endParaRPr kumimoji="1" lang="ja-JP" altLang="en-US"/>
                    </a:p>
                  </a:txBody>
                  <a:tcPr/>
                </a:tc>
                <a:tc>
                  <a:txBody>
                    <a:bodyPr/>
                    <a:lstStyle/>
                    <a:p>
                      <a:r>
                        <a:rPr kumimoji="1" lang="ja-JP" altLang="en-US"/>
                        <a:t>和訳</a:t>
                      </a:r>
                    </a:p>
                  </a:txBody>
                  <a:tcPr/>
                </a:tc>
                <a:extLst>
                  <a:ext uri="{0D108BD9-81ED-4DB2-BD59-A6C34878D82A}">
                    <a16:rowId xmlns:a16="http://schemas.microsoft.com/office/drawing/2014/main" val="3193579075"/>
                  </a:ext>
                </a:extLst>
              </a:tr>
              <a:tr h="2118859">
                <a:tc>
                  <a:txBody>
                    <a:bodyPr/>
                    <a:lstStyle/>
                    <a:p>
                      <a:r>
                        <a:rPr kumimoji="1" lang="en" altLang="ja-JP" sz="1800" b="0" i="0" u="none" strike="noStrike" kern="1200" dirty="0">
                          <a:solidFill>
                            <a:schemeClr val="dk1"/>
                          </a:solidFill>
                          <a:effectLst/>
                          <a:latin typeface="+mn-lt"/>
                          <a:ea typeface="+mn-ea"/>
                          <a:cs typeface="+mn-cs"/>
                        </a:rPr>
                        <a:t>It is also no more an optimal differential signal transfer, because 2 different coaxial cables for each polarity handle transit times and common-mode differently. Your cable length is much shorter than the bit length - that helps. But one might add the comment</a:t>
                      </a:r>
                      <a:br>
                        <a:rPr kumimoji="1" lang="en" altLang="ja-JP" sz="1800" b="0" i="0" u="none" strike="noStrike" kern="1200" dirty="0">
                          <a:solidFill>
                            <a:schemeClr val="dk1"/>
                          </a:solidFill>
                          <a:effectLst/>
                          <a:latin typeface="+mn-lt"/>
                          <a:ea typeface="+mn-ea"/>
                          <a:cs typeface="+mn-cs"/>
                        </a:rPr>
                      </a:br>
                      <a:r>
                        <a:rPr kumimoji="1" lang="en" altLang="ja-JP" sz="1800" b="0" i="0" u="none" strike="noStrike" kern="1200" dirty="0">
                          <a:solidFill>
                            <a:schemeClr val="dk1"/>
                          </a:solidFill>
                          <a:effectLst/>
                          <a:latin typeface="+mn-lt"/>
                          <a:ea typeface="+mn-ea"/>
                          <a:cs typeface="+mn-cs"/>
                        </a:rPr>
                        <a:t>"Although the signal line density cannot be as high as the FPC and for the short distance the differential signal is split to two coaxial cables, ……</a:t>
                      </a:r>
                      <a:endParaRPr kumimoji="1" lang="ja-JP" altLang="en-US"/>
                    </a:p>
                  </a:txBody>
                  <a:tcPr/>
                </a:tc>
                <a:tc>
                  <a:txBody>
                    <a:bodyPr/>
                    <a:lstStyle/>
                    <a:p>
                      <a:r>
                        <a:rPr kumimoji="1" lang="ja-JP" altLang="en-US" sz="1800" b="0" i="0" u="none" strike="noStrike" kern="1200">
                          <a:solidFill>
                            <a:schemeClr val="dk1"/>
                          </a:solidFill>
                          <a:effectLst/>
                          <a:latin typeface="+mn-lt"/>
                          <a:ea typeface="+mn-ea"/>
                          <a:cs typeface="+mn-cs"/>
                        </a:rPr>
                        <a:t>極性ごとに異なる</a:t>
                      </a:r>
                      <a:r>
                        <a:rPr kumimoji="1" lang="en-US" altLang="ja-JP" sz="1800" b="0" i="0" u="none" strike="noStrike" kern="1200" dirty="0">
                          <a:solidFill>
                            <a:schemeClr val="dk1"/>
                          </a:solidFill>
                          <a:effectLst/>
                          <a:latin typeface="+mn-lt"/>
                          <a:ea typeface="+mn-ea"/>
                          <a:cs typeface="+mn-cs"/>
                        </a:rPr>
                        <a:t>2</a:t>
                      </a:r>
                      <a:r>
                        <a:rPr kumimoji="1" lang="ja-JP" altLang="en-US" sz="1800" b="0" i="0" u="none" strike="noStrike" kern="1200">
                          <a:solidFill>
                            <a:schemeClr val="dk1"/>
                          </a:solidFill>
                          <a:effectLst/>
                          <a:latin typeface="+mn-lt"/>
                          <a:ea typeface="+mn-ea"/>
                          <a:cs typeface="+mn-cs"/>
                        </a:rPr>
                        <a:t>本の同軸ケーブルは、トランジットタイムとコモンモードの扱いが異なるためです。ケーブル長はビット長よりずっと短いですね。しかし、</a:t>
                      </a:r>
                      <a:br>
                        <a:rPr kumimoji="1" lang="ja-JP" altLang="en-US" sz="1800" b="0" i="0" u="none" strike="noStrike" kern="1200">
                          <a:solidFill>
                            <a:schemeClr val="dk1"/>
                          </a:solidFill>
                          <a:effectLst/>
                          <a:latin typeface="+mn-lt"/>
                          <a:ea typeface="+mn-ea"/>
                          <a:cs typeface="+mn-cs"/>
                        </a:rPr>
                      </a:br>
                      <a:r>
                        <a:rPr kumimoji="1" lang="ja-JP" altLang="en-US" sz="1800" b="0" i="0" u="none" strike="noStrike" kern="1200">
                          <a:solidFill>
                            <a:schemeClr val="dk1"/>
                          </a:solidFill>
                          <a:effectLst/>
                          <a:latin typeface="+mn-lt"/>
                          <a:ea typeface="+mn-ea"/>
                          <a:cs typeface="+mn-cs"/>
                        </a:rPr>
                        <a:t>「信号線密度は</a:t>
                      </a:r>
                      <a:r>
                        <a:rPr kumimoji="1" lang="en" altLang="ja-JP" sz="1800" b="0" i="0" u="none" strike="noStrike" kern="1200" dirty="0">
                          <a:solidFill>
                            <a:schemeClr val="dk1"/>
                          </a:solidFill>
                          <a:effectLst/>
                          <a:latin typeface="+mn-lt"/>
                          <a:ea typeface="+mn-ea"/>
                          <a:cs typeface="+mn-cs"/>
                        </a:rPr>
                        <a:t>FPC</a:t>
                      </a:r>
                      <a:r>
                        <a:rPr kumimoji="1" lang="ja-JP" altLang="en-US" sz="1800" b="0" i="0" u="none" strike="noStrike" kern="1200">
                          <a:solidFill>
                            <a:schemeClr val="dk1"/>
                          </a:solidFill>
                          <a:effectLst/>
                          <a:latin typeface="+mn-lt"/>
                          <a:ea typeface="+mn-ea"/>
                          <a:cs typeface="+mn-cs"/>
                        </a:rPr>
                        <a:t>ほど高くできないし、短い距離の差動信号は</a:t>
                      </a:r>
                      <a:r>
                        <a:rPr kumimoji="1" lang="en-US" altLang="ja-JP" sz="1800" b="0" i="0" u="none" strike="noStrike" kern="1200" dirty="0">
                          <a:solidFill>
                            <a:schemeClr val="dk1"/>
                          </a:solidFill>
                          <a:effectLst/>
                          <a:latin typeface="+mn-lt"/>
                          <a:ea typeface="+mn-ea"/>
                          <a:cs typeface="+mn-cs"/>
                        </a:rPr>
                        <a:t>2</a:t>
                      </a:r>
                      <a:r>
                        <a:rPr kumimoji="1" lang="ja-JP" altLang="en-US" sz="1800" b="0" i="0" u="none" strike="noStrike" kern="1200">
                          <a:solidFill>
                            <a:schemeClr val="dk1"/>
                          </a:solidFill>
                          <a:effectLst/>
                          <a:latin typeface="+mn-lt"/>
                          <a:ea typeface="+mn-ea"/>
                          <a:cs typeface="+mn-cs"/>
                        </a:rPr>
                        <a:t>本の同軸ケーブルに分割されるが、</a:t>
                      </a:r>
                      <a:r>
                        <a:rPr kumimoji="1" lang="en-US" altLang="ja-JP" sz="1800" b="0" i="0" u="none" strike="noStrike" kern="1200" dirty="0">
                          <a:solidFill>
                            <a:schemeClr val="dk1"/>
                          </a:solidFill>
                          <a:effectLst/>
                          <a:latin typeface="+mn-lt"/>
                          <a:ea typeface="+mn-ea"/>
                          <a:cs typeface="+mn-cs"/>
                        </a:rPr>
                        <a:t>...</a:t>
                      </a:r>
                      <a:r>
                        <a:rPr kumimoji="1" lang="ja-JP" altLang="en-US" sz="1800" b="0" i="0" u="none" strike="noStrike" kern="1200">
                          <a:solidFill>
                            <a:schemeClr val="dk1"/>
                          </a:solidFill>
                          <a:effectLst/>
                          <a:latin typeface="+mn-lt"/>
                          <a:ea typeface="+mn-ea"/>
                          <a:cs typeface="+mn-cs"/>
                        </a:rPr>
                        <a:t>」というコメントを付け加えることができるかもしれない。</a:t>
                      </a:r>
                      <a:endParaRPr kumimoji="1" lang="ja-JP" altLang="en-US"/>
                    </a:p>
                  </a:txBody>
                  <a:tcPr/>
                </a:tc>
                <a:extLst>
                  <a:ext uri="{0D108BD9-81ED-4DB2-BD59-A6C34878D82A}">
                    <a16:rowId xmlns:a16="http://schemas.microsoft.com/office/drawing/2014/main" val="1971216350"/>
                  </a:ext>
                </a:extLst>
              </a:tr>
            </a:tbl>
          </a:graphicData>
        </a:graphic>
      </p:graphicFrame>
      <p:pic>
        <p:nvPicPr>
          <p:cNvPr id="3" name="図 2">
            <a:extLst>
              <a:ext uri="{FF2B5EF4-FFF2-40B4-BE49-F238E27FC236}">
                <a16:creationId xmlns:a16="http://schemas.microsoft.com/office/drawing/2014/main" id="{989E7730-ED52-C064-55AE-AE5ACE2241F4}"/>
              </a:ext>
            </a:extLst>
          </p:cNvPr>
          <p:cNvPicPr>
            <a:picLocks noChangeAspect="1"/>
          </p:cNvPicPr>
          <p:nvPr/>
        </p:nvPicPr>
        <p:blipFill>
          <a:blip r:embed="rId2"/>
          <a:stretch>
            <a:fillRect/>
          </a:stretch>
        </p:blipFill>
        <p:spPr>
          <a:xfrm>
            <a:off x="840015" y="4915807"/>
            <a:ext cx="10532742" cy="494394"/>
          </a:xfrm>
          <a:prstGeom prst="rect">
            <a:avLst/>
          </a:prstGeom>
        </p:spPr>
      </p:pic>
      <p:pic>
        <p:nvPicPr>
          <p:cNvPr id="4" name="図 3">
            <a:extLst>
              <a:ext uri="{FF2B5EF4-FFF2-40B4-BE49-F238E27FC236}">
                <a16:creationId xmlns:a16="http://schemas.microsoft.com/office/drawing/2014/main" id="{3B20ED9C-1967-94BF-6AEB-473A122C0579}"/>
              </a:ext>
            </a:extLst>
          </p:cNvPr>
          <p:cNvPicPr>
            <a:picLocks noChangeAspect="1"/>
          </p:cNvPicPr>
          <p:nvPr/>
        </p:nvPicPr>
        <p:blipFill>
          <a:blip r:embed="rId3"/>
          <a:stretch>
            <a:fillRect/>
          </a:stretch>
        </p:blipFill>
        <p:spPr>
          <a:xfrm>
            <a:off x="817334" y="5431972"/>
            <a:ext cx="10612665" cy="1024966"/>
          </a:xfrm>
          <a:prstGeom prst="rect">
            <a:avLst/>
          </a:prstGeom>
        </p:spPr>
      </p:pic>
      <p:sp>
        <p:nvSpPr>
          <p:cNvPr id="6" name="円形吹き出し 5">
            <a:extLst>
              <a:ext uri="{FF2B5EF4-FFF2-40B4-BE49-F238E27FC236}">
                <a16:creationId xmlns:a16="http://schemas.microsoft.com/office/drawing/2014/main" id="{BF46EC47-564B-CFB2-FACE-7DD5565D0B54}"/>
              </a:ext>
            </a:extLst>
          </p:cNvPr>
          <p:cNvSpPr/>
          <p:nvPr/>
        </p:nvSpPr>
        <p:spPr>
          <a:xfrm>
            <a:off x="8142515" y="-108857"/>
            <a:ext cx="4201885" cy="2950028"/>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ja-JP" altLang="en-US"/>
              <a:t>バスエクステンダーの設計だとほぼシングルエンドと同じで、</a:t>
            </a:r>
            <a:r>
              <a:rPr kumimoji="1" lang="en-US" altLang="ja-JP" dirty="0"/>
              <a:t>2</a:t>
            </a:r>
            <a:r>
              <a:rPr kumimoji="1" lang="ja-JP" altLang="en-US"/>
              <a:t>本のペアの電磁波はほぼ影響がない。なのでトランジットタイムやコモンモードについては同軸と扱いは</a:t>
            </a:r>
            <a:r>
              <a:rPr lang="ja-JP" altLang="en-US"/>
              <a:t>ほぼ一緒である。</a:t>
            </a:r>
            <a:endParaRPr kumimoji="1" lang="ja-JP" altLang="en-US"/>
          </a:p>
        </p:txBody>
      </p:sp>
      <p:sp>
        <p:nvSpPr>
          <p:cNvPr id="7" name="円形吹き出し 6">
            <a:extLst>
              <a:ext uri="{FF2B5EF4-FFF2-40B4-BE49-F238E27FC236}">
                <a16:creationId xmlns:a16="http://schemas.microsoft.com/office/drawing/2014/main" id="{A87D260A-8A31-32E2-7BE3-4DC9B98231C7}"/>
              </a:ext>
            </a:extLst>
          </p:cNvPr>
          <p:cNvSpPr/>
          <p:nvPr/>
        </p:nvSpPr>
        <p:spPr>
          <a:xfrm>
            <a:off x="2888343" y="332377"/>
            <a:ext cx="4201885" cy="2278743"/>
          </a:xfrm>
          <a:prstGeom prst="wedgeEllipseCallout">
            <a:avLst>
              <a:gd name="adj1" fmla="val 38235"/>
              <a:gd name="adj2" fmla="val 62423"/>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ja-JP" dirty="0"/>
              <a:t>HDI</a:t>
            </a:r>
            <a:r>
              <a:rPr lang="ja-JP" altLang="en-US"/>
              <a:t>も同様にシングルエンドと想定して良いか、線路幅、ピッチ、などの情報で近藤さんが計算する。</a:t>
            </a:r>
            <a:endParaRPr kumimoji="1" lang="ja-JP" altLang="en-US"/>
          </a:p>
        </p:txBody>
      </p:sp>
      <p:sp>
        <p:nvSpPr>
          <p:cNvPr id="8" name="円形吹き出し 7">
            <a:extLst>
              <a:ext uri="{FF2B5EF4-FFF2-40B4-BE49-F238E27FC236}">
                <a16:creationId xmlns:a16="http://schemas.microsoft.com/office/drawing/2014/main" id="{86572E2E-FF99-9590-7D65-94A2A17FC616}"/>
              </a:ext>
            </a:extLst>
          </p:cNvPr>
          <p:cNvSpPr/>
          <p:nvPr/>
        </p:nvSpPr>
        <p:spPr>
          <a:xfrm>
            <a:off x="3142343" y="4643119"/>
            <a:ext cx="4201885" cy="1910805"/>
          </a:xfrm>
          <a:prstGeom prst="wedgeEllipseCallout">
            <a:avLst>
              <a:gd name="adj1" fmla="val 48149"/>
              <a:gd name="adj2" fmla="val -70264"/>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altLang="ja-JP" dirty="0"/>
              <a:t>HDI</a:t>
            </a:r>
            <a:r>
              <a:rPr lang="ja-JP" altLang="en-US"/>
              <a:t>に採用されている</a:t>
            </a:r>
            <a:r>
              <a:rPr lang="en-US" altLang="ja-JP" dirty="0"/>
              <a:t>PI</a:t>
            </a:r>
            <a:r>
              <a:rPr lang="ja-JP" altLang="en-US"/>
              <a:t>と接着剤のモデルと比誘電率を山下さんに問い合わせる（柳川さん）</a:t>
            </a:r>
            <a:endParaRPr kumimoji="1" lang="ja-JP" altLang="en-US"/>
          </a:p>
        </p:txBody>
      </p:sp>
    </p:spTree>
    <p:extLst>
      <p:ext uri="{BB962C8B-B14F-4D97-AF65-F5344CB8AC3E}">
        <p14:creationId xmlns:p14="http://schemas.microsoft.com/office/powerpoint/2010/main" val="417078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BDF75-A1BE-F849-8E79-75BC87E6A5B9}"/>
              </a:ext>
            </a:extLst>
          </p:cNvPr>
          <p:cNvSpPr>
            <a:spLocks noGrp="1"/>
          </p:cNvSpPr>
          <p:nvPr>
            <p:ph type="title"/>
          </p:nvPr>
        </p:nvSpPr>
        <p:spPr>
          <a:xfrm>
            <a:off x="838200" y="107145"/>
            <a:ext cx="10515600" cy="1325563"/>
          </a:xfrm>
        </p:spPr>
        <p:txBody>
          <a:bodyPr/>
          <a:lstStyle/>
          <a:p>
            <a:r>
              <a:rPr kumimoji="1" lang="en-US" altLang="ja-JP" dirty="0">
                <a:latin typeface="HGMaruGothicMPRO" panose="020F0600000000000000" pitchFamily="34" charset="-128"/>
                <a:ea typeface="HGMaruGothicMPRO" panose="020F0600000000000000" pitchFamily="34" charset="-128"/>
              </a:rPr>
              <a:t>LCP vs PI</a:t>
            </a:r>
            <a:endParaRPr kumimoji="1" lang="ja-JP" altLang="en-US">
              <a:latin typeface="HGMaruGothicMPRO" panose="020F0600000000000000" pitchFamily="34" charset="-128"/>
              <a:ea typeface="HGMaruGothicMPRO" panose="020F0600000000000000" pitchFamily="34" charset="-128"/>
            </a:endParaRPr>
          </a:p>
        </p:txBody>
      </p:sp>
      <p:pic>
        <p:nvPicPr>
          <p:cNvPr id="7" name="コンテンツ プレースホルダー 6">
            <a:extLst>
              <a:ext uri="{FF2B5EF4-FFF2-40B4-BE49-F238E27FC236}">
                <a16:creationId xmlns:a16="http://schemas.microsoft.com/office/drawing/2014/main" id="{81B9230E-1676-8E48-B80F-0119DEF5EC4D}"/>
              </a:ext>
            </a:extLst>
          </p:cNvPr>
          <p:cNvPicPr>
            <a:picLocks noGrp="1" noChangeAspect="1"/>
          </p:cNvPicPr>
          <p:nvPr>
            <p:ph sz="half" idx="1"/>
          </p:nvPr>
        </p:nvPicPr>
        <p:blipFill>
          <a:blip r:embed="rId2"/>
          <a:stretch>
            <a:fillRect/>
          </a:stretch>
        </p:blipFill>
        <p:spPr>
          <a:xfrm>
            <a:off x="293771" y="1479261"/>
            <a:ext cx="5656180" cy="4953968"/>
          </a:xfrm>
          <a:prstGeom prst="rect">
            <a:avLst/>
          </a:prstGeom>
        </p:spPr>
      </p:pic>
      <p:pic>
        <p:nvPicPr>
          <p:cNvPr id="6" name="コンテンツ プレースホルダー 5">
            <a:extLst>
              <a:ext uri="{FF2B5EF4-FFF2-40B4-BE49-F238E27FC236}">
                <a16:creationId xmlns:a16="http://schemas.microsoft.com/office/drawing/2014/main" id="{6CA6E4C5-9F56-F04D-8F7F-CAC2E9EDF73E}"/>
              </a:ext>
            </a:extLst>
          </p:cNvPr>
          <p:cNvPicPr>
            <a:picLocks noGrp="1" noChangeAspect="1"/>
          </p:cNvPicPr>
          <p:nvPr>
            <p:ph sz="half" idx="2"/>
          </p:nvPr>
        </p:nvPicPr>
        <p:blipFill>
          <a:blip r:embed="rId3"/>
          <a:stretch>
            <a:fillRect/>
          </a:stretch>
        </p:blipFill>
        <p:spPr>
          <a:xfrm>
            <a:off x="6120865" y="2369237"/>
            <a:ext cx="5041900" cy="3098800"/>
          </a:xfrm>
          <a:prstGeom prst="rect">
            <a:avLst/>
          </a:prstGeom>
        </p:spPr>
      </p:pic>
      <p:sp>
        <p:nvSpPr>
          <p:cNvPr id="5" name="スライド番号プレースホルダー 4">
            <a:extLst>
              <a:ext uri="{FF2B5EF4-FFF2-40B4-BE49-F238E27FC236}">
                <a16:creationId xmlns:a16="http://schemas.microsoft.com/office/drawing/2014/main" id="{962FDBE8-A952-7740-9000-1E1FFF51B39E}"/>
              </a:ext>
            </a:extLst>
          </p:cNvPr>
          <p:cNvSpPr>
            <a:spLocks noGrp="1"/>
          </p:cNvSpPr>
          <p:nvPr>
            <p:ph type="sldNum" sz="quarter" idx="12"/>
          </p:nvPr>
        </p:nvSpPr>
        <p:spPr/>
        <p:txBody>
          <a:bodyPr/>
          <a:lstStyle/>
          <a:p>
            <a:fld id="{3D6FA8E9-E603-7148-AC90-5F0A92F75A0D}" type="slidenum">
              <a:rPr kumimoji="1" lang="ja-JP" altLang="en-US" smtClean="0"/>
              <a:t>9</a:t>
            </a:fld>
            <a:endParaRPr kumimoji="1" lang="ja-JP" altLang="en-US"/>
          </a:p>
        </p:txBody>
      </p:sp>
      <p:pic>
        <p:nvPicPr>
          <p:cNvPr id="9" name="図 8">
            <a:extLst>
              <a:ext uri="{FF2B5EF4-FFF2-40B4-BE49-F238E27FC236}">
                <a16:creationId xmlns:a16="http://schemas.microsoft.com/office/drawing/2014/main" id="{FE16FDC1-F5EA-2948-A640-82087BA4EE74}"/>
              </a:ext>
            </a:extLst>
          </p:cNvPr>
          <p:cNvPicPr>
            <a:picLocks noChangeAspect="1"/>
          </p:cNvPicPr>
          <p:nvPr/>
        </p:nvPicPr>
        <p:blipFill>
          <a:blip r:embed="rId4"/>
          <a:stretch>
            <a:fillRect/>
          </a:stretch>
        </p:blipFill>
        <p:spPr>
          <a:xfrm>
            <a:off x="5828766" y="78907"/>
            <a:ext cx="4074391" cy="2380302"/>
          </a:xfrm>
          <a:prstGeom prst="rect">
            <a:avLst/>
          </a:prstGeom>
        </p:spPr>
      </p:pic>
      <p:sp>
        <p:nvSpPr>
          <p:cNvPr id="10" name="テキスト ボックス 9">
            <a:extLst>
              <a:ext uri="{FF2B5EF4-FFF2-40B4-BE49-F238E27FC236}">
                <a16:creationId xmlns:a16="http://schemas.microsoft.com/office/drawing/2014/main" id="{FE90D989-8A58-B54C-9EC9-A68AB38BE752}"/>
              </a:ext>
            </a:extLst>
          </p:cNvPr>
          <p:cNvSpPr txBox="1"/>
          <p:nvPr/>
        </p:nvSpPr>
        <p:spPr>
          <a:xfrm>
            <a:off x="521629" y="1194232"/>
            <a:ext cx="5200463" cy="369332"/>
          </a:xfrm>
          <a:prstGeom prst="rect">
            <a:avLst/>
          </a:prstGeom>
          <a:noFill/>
        </p:spPr>
        <p:txBody>
          <a:bodyPr wrap="none" rtlCol="0">
            <a:spAutoFit/>
          </a:bodyPr>
          <a:lstStyle/>
          <a:p>
            <a:r>
              <a:rPr kumimoji="1" lang="ja-JP" altLang="en-US"/>
              <a:t>ポリィミド</a:t>
            </a:r>
            <a:r>
              <a:rPr kumimoji="1" lang="en-US" altLang="ja-JP" dirty="0"/>
              <a:t>(PI)</a:t>
            </a:r>
            <a:r>
              <a:rPr kumimoji="1" lang="ja-JP" altLang="en-US"/>
              <a:t>に比べて伝送損失が小さい新素材</a:t>
            </a:r>
          </a:p>
        </p:txBody>
      </p:sp>
      <p:pic>
        <p:nvPicPr>
          <p:cNvPr id="11" name="コンテンツ プレースホルダー 4">
            <a:extLst>
              <a:ext uri="{FF2B5EF4-FFF2-40B4-BE49-F238E27FC236}">
                <a16:creationId xmlns:a16="http://schemas.microsoft.com/office/drawing/2014/main" id="{500B3B1D-4811-5A48-B38C-69C2C5F497E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83131" y="4202493"/>
            <a:ext cx="3566820" cy="2515765"/>
          </a:xfrm>
          <a:prstGeom prst="rect">
            <a:avLst/>
          </a:prstGeom>
        </p:spPr>
      </p:pic>
      <p:sp>
        <p:nvSpPr>
          <p:cNvPr id="3" name="テキスト ボックス 2">
            <a:extLst>
              <a:ext uri="{FF2B5EF4-FFF2-40B4-BE49-F238E27FC236}">
                <a16:creationId xmlns:a16="http://schemas.microsoft.com/office/drawing/2014/main" id="{7B0964ED-64AB-68F4-3E2E-CA0FD58E0FD4}"/>
              </a:ext>
            </a:extLst>
          </p:cNvPr>
          <p:cNvSpPr txBox="1"/>
          <p:nvPr/>
        </p:nvSpPr>
        <p:spPr>
          <a:xfrm>
            <a:off x="0" y="6566053"/>
            <a:ext cx="2828018" cy="246221"/>
          </a:xfrm>
          <a:prstGeom prst="rect">
            <a:avLst/>
          </a:prstGeom>
          <a:noFill/>
        </p:spPr>
        <p:txBody>
          <a:bodyPr wrap="none" rtlCol="0">
            <a:spAutoFit/>
          </a:bodyPr>
          <a:lstStyle/>
          <a:p>
            <a:r>
              <a:rPr lang="en" altLang="ja-JP" sz="1000" dirty="0"/>
              <a:t>220106_SiliconWorkshop_Kyushyu_</a:t>
            </a:r>
            <a:r>
              <a:rPr lang="ja-JP" altLang="en-US" sz="1000"/>
              <a:t>九大</a:t>
            </a:r>
            <a:r>
              <a:rPr lang="en-US" altLang="ja-JP" sz="1000" dirty="0"/>
              <a:t>.pptx</a:t>
            </a:r>
            <a:endParaRPr kumimoji="1" lang="ja-JP" altLang="en-US" sz="1000"/>
          </a:p>
        </p:txBody>
      </p:sp>
      <p:sp>
        <p:nvSpPr>
          <p:cNvPr id="4" name="線吹き出し 1 (枠付き) 3">
            <a:extLst>
              <a:ext uri="{FF2B5EF4-FFF2-40B4-BE49-F238E27FC236}">
                <a16:creationId xmlns:a16="http://schemas.microsoft.com/office/drawing/2014/main" id="{C46C4200-CE44-DEC8-E2AA-AE1C573249A0}"/>
              </a:ext>
            </a:extLst>
          </p:cNvPr>
          <p:cNvSpPr/>
          <p:nvPr/>
        </p:nvSpPr>
        <p:spPr>
          <a:xfrm>
            <a:off x="6246564" y="5739789"/>
            <a:ext cx="2475123" cy="616944"/>
          </a:xfrm>
          <a:prstGeom prst="borderCallout1">
            <a:avLst>
              <a:gd name="adj1" fmla="val 18750"/>
              <a:gd name="adj2" fmla="val -8333"/>
              <a:gd name="adj3" fmla="val -302484"/>
              <a:gd name="adj4" fmla="val 12684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1000" dirty="0"/>
              <a:t>FELIOS</a:t>
            </a:r>
            <a:r>
              <a:rPr kumimoji="1" lang="ja-JP" altLang="en-US" sz="1000"/>
              <a:t>のカタログでは</a:t>
            </a:r>
            <a:r>
              <a:rPr kumimoji="1" lang="en-US" altLang="ja-JP" sz="1000" dirty="0"/>
              <a:t>0.0008</a:t>
            </a:r>
            <a:r>
              <a:rPr kumimoji="1" lang="ja-JP" altLang="en-US" sz="1000"/>
              <a:t>だが、</a:t>
            </a:r>
            <a:endParaRPr kumimoji="1" lang="en-US" altLang="ja-JP" sz="1000" dirty="0"/>
          </a:p>
          <a:p>
            <a:pPr algn="ctr"/>
            <a:r>
              <a:rPr kumimoji="1" lang="ja-JP" altLang="en-US" sz="1000"/>
              <a:t>近藤さんの論文では</a:t>
            </a:r>
            <a:r>
              <a:rPr kumimoji="1" lang="en-US" altLang="ja-JP" sz="1000" dirty="0"/>
              <a:t>0.002</a:t>
            </a:r>
            <a:r>
              <a:rPr kumimoji="1" lang="ja-JP" altLang="en-US" sz="1000"/>
              <a:t>になっている。</a:t>
            </a:r>
          </a:p>
        </p:txBody>
      </p:sp>
      <p:sp>
        <p:nvSpPr>
          <p:cNvPr id="8" name="線吹き出し 1 (枠付き) 7">
            <a:extLst>
              <a:ext uri="{FF2B5EF4-FFF2-40B4-BE49-F238E27FC236}">
                <a16:creationId xmlns:a16="http://schemas.microsoft.com/office/drawing/2014/main" id="{530D98E4-7F94-18DF-5DDB-EA5E05182971}"/>
              </a:ext>
            </a:extLst>
          </p:cNvPr>
          <p:cNvSpPr/>
          <p:nvPr/>
        </p:nvSpPr>
        <p:spPr>
          <a:xfrm>
            <a:off x="9395552" y="5726936"/>
            <a:ext cx="2475123" cy="616944"/>
          </a:xfrm>
          <a:prstGeom prst="borderCallout1">
            <a:avLst>
              <a:gd name="adj1" fmla="val 18750"/>
              <a:gd name="adj2" fmla="val -8333"/>
              <a:gd name="adj3" fmla="val -304270"/>
              <a:gd name="adj4" fmla="val 5028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ja-JP" altLang="en-US" sz="1000"/>
              <a:t>当初</a:t>
            </a:r>
            <a:r>
              <a:rPr lang="en-US" altLang="ja-JP" sz="1000" dirty="0"/>
              <a:t>PI</a:t>
            </a:r>
            <a:r>
              <a:rPr lang="ja-JP" altLang="en-US" sz="1000"/>
              <a:t>の誘電正接を</a:t>
            </a:r>
            <a:r>
              <a:rPr lang="en-US" altLang="ja-JP" sz="1000" dirty="0"/>
              <a:t>0.034</a:t>
            </a:r>
            <a:r>
              <a:rPr lang="ja-JP" altLang="en-US" sz="1000"/>
              <a:t>としていたので、</a:t>
            </a:r>
            <a:r>
              <a:rPr lang="en-US" altLang="ja-JP" sz="1000" dirty="0"/>
              <a:t>LCP</a:t>
            </a:r>
            <a:r>
              <a:rPr lang="ja-JP" altLang="en-US" sz="1000"/>
              <a:t>の誘電正接</a:t>
            </a:r>
            <a:r>
              <a:rPr lang="en-US" altLang="ja-JP" sz="1000" dirty="0"/>
              <a:t>0.0008</a:t>
            </a:r>
            <a:r>
              <a:rPr lang="ja-JP" altLang="en-US" sz="1000"/>
              <a:t>は明らかに有利だった。</a:t>
            </a:r>
            <a:endParaRPr kumimoji="1" lang="ja-JP" altLang="en-US" sz="1000">
              <a:solidFill>
                <a:schemeClr val="tx1"/>
              </a:solidFill>
            </a:endParaRPr>
          </a:p>
        </p:txBody>
      </p:sp>
      <p:sp>
        <p:nvSpPr>
          <p:cNvPr id="12" name="線吹き出し 1 (枠付き) 11">
            <a:extLst>
              <a:ext uri="{FF2B5EF4-FFF2-40B4-BE49-F238E27FC236}">
                <a16:creationId xmlns:a16="http://schemas.microsoft.com/office/drawing/2014/main" id="{7A7A0A6B-ECDE-4B68-76B2-BF78BDCB99C3}"/>
              </a:ext>
            </a:extLst>
          </p:cNvPr>
          <p:cNvSpPr/>
          <p:nvPr/>
        </p:nvSpPr>
        <p:spPr>
          <a:xfrm>
            <a:off x="9514901" y="613273"/>
            <a:ext cx="2475123" cy="616944"/>
          </a:xfrm>
          <a:prstGeom prst="borderCallout1">
            <a:avLst>
              <a:gd name="adj1" fmla="val 18750"/>
              <a:gd name="adj2" fmla="val -8333"/>
              <a:gd name="adj3" fmla="val 367159"/>
              <a:gd name="adj4" fmla="val 3025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kumimoji="1" lang="en-US" altLang="ja-JP" sz="1000" dirty="0"/>
              <a:t>Dupont</a:t>
            </a:r>
            <a:r>
              <a:rPr kumimoji="1" lang="ja-JP" altLang="en-US" sz="1000"/>
              <a:t>社で</a:t>
            </a:r>
            <a:r>
              <a:rPr kumimoji="1" lang="en-US" altLang="ja-JP" sz="1000" dirty="0"/>
              <a:t>100um</a:t>
            </a:r>
            <a:r>
              <a:rPr kumimoji="1" lang="ja-JP" altLang="en-US" sz="1000"/>
              <a:t>の製品が出ている。</a:t>
            </a:r>
          </a:p>
        </p:txBody>
      </p:sp>
    </p:spTree>
    <p:extLst>
      <p:ext uri="{BB962C8B-B14F-4D97-AF65-F5344CB8AC3E}">
        <p14:creationId xmlns:p14="http://schemas.microsoft.com/office/powerpoint/2010/main" val="165948009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663</TotalTime>
  <Words>3017</Words>
  <Application>Microsoft Macintosh PowerPoint</Application>
  <PresentationFormat>ワイド画面</PresentationFormat>
  <Paragraphs>178</Paragraphs>
  <Slides>27</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27</vt:i4>
      </vt:variant>
    </vt:vector>
  </HeadingPairs>
  <TitlesOfParts>
    <vt:vector size="34" baseType="lpstr">
      <vt:lpstr>HGMaruGothicMPRO</vt:lpstr>
      <vt:lpstr>游ゴシック</vt:lpstr>
      <vt:lpstr>游ゴシック Light</vt:lpstr>
      <vt:lpstr>Arial</vt:lpstr>
      <vt:lpstr>Helvetica</vt:lpstr>
      <vt:lpstr>Symbol</vt:lpstr>
      <vt:lpstr>Office テーマ</vt:lpstr>
      <vt:lpstr>NIMレフリーのコメント対策</vt:lpstr>
      <vt:lpstr>レフリーのコメント(1)</vt:lpstr>
      <vt:lpstr>レフリーのコメント(2)</vt:lpstr>
      <vt:lpstr>レフリーのコメント(3)</vt:lpstr>
      <vt:lpstr>レフリーのコメント(3)</vt:lpstr>
      <vt:lpstr>レフリーのコメント(Table 15)</vt:lpstr>
      <vt:lpstr>レフリーのコメント(Line 306)</vt:lpstr>
      <vt:lpstr>レフリーのコメント(Line 316)</vt:lpstr>
      <vt:lpstr>LCP vs PI</vt:lpstr>
      <vt:lpstr>LCP vs PI</vt:lpstr>
      <vt:lpstr>DuPont Pyralux Datasheet</vt:lpstr>
      <vt:lpstr>Panasonic社FeliosシリーズのPolymide</vt:lpstr>
      <vt:lpstr>誘電体再評価</vt:lpstr>
      <vt:lpstr>0.1mm厚のポリィミドの製品化について</vt:lpstr>
      <vt:lpstr>開発当時から100um厚、低伝送損失のPIは市場に出回っていたか？</vt:lpstr>
      <vt:lpstr>PowerPoint プレゼンテーション</vt:lpstr>
      <vt:lpstr>PowerPoint プレゼンテーション</vt:lpstr>
      <vt:lpstr>吸湿時の劣化について</vt:lpstr>
      <vt:lpstr>吸湿時の劣化について</vt:lpstr>
      <vt:lpstr>NOK株式会社営業本部お客様相談室に問い合わせ中</vt:lpstr>
      <vt:lpstr>LCPを採用した理由</vt:lpstr>
      <vt:lpstr>PowerPoint プレゼンテーション</vt:lpstr>
      <vt:lpstr>減衰率の許容範囲について</vt:lpstr>
      <vt:lpstr>Eye Diagram Specifications</vt:lpstr>
      <vt:lpstr>Half Entry vs. LVDS Current w/ Bus Extender</vt:lpstr>
      <vt:lpstr>入射損失について</vt:lpstr>
      <vt:lpstr>Eye Diagram vs LVDS Current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Itaru Nakagawa</dc:creator>
  <cp:lastModifiedBy>Itaru Nakagawa</cp:lastModifiedBy>
  <cp:revision>54</cp:revision>
  <cp:lastPrinted>2025-06-17T01:01:10Z</cp:lastPrinted>
  <dcterms:created xsi:type="dcterms:W3CDTF">2025-06-16T15:52:35Z</dcterms:created>
  <dcterms:modified xsi:type="dcterms:W3CDTF">2025-06-17T02:56:31Z</dcterms:modified>
</cp:coreProperties>
</file>