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3" r:id="rId4"/>
    <p:sldId id="264" r:id="rId5"/>
    <p:sldId id="258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28"/>
    <p:restoredTop sz="94663"/>
  </p:normalViewPr>
  <p:slideViewPr>
    <p:cSldViewPr snapToGrid="0" snapToObjects="1">
      <p:cViewPr varScale="1">
        <p:scale>
          <a:sx n="114" d="100"/>
          <a:sy n="114" d="100"/>
        </p:scale>
        <p:origin x="200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C44553-AF84-2D48-96F9-CB05A9A595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499001B-4F45-314F-AC0E-20645E52F8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CADA13-0FA2-FD47-B053-604BA86C4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AB29-EDCE-1D4A-B70E-F5276B7A95D9}" type="datetimeFigureOut">
              <a:rPr kumimoji="1" lang="ja-JP" altLang="en-US" smtClean="0"/>
              <a:t>2022/1/24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E7AC0E0-1A20-5040-85EB-92987F5C8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698D298-655A-BD4C-B04F-CDE55D662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3802-0B13-404C-9E3C-1EA242A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9454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D7644E-59C3-3548-8E3F-B7D4648A1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BCFCBE0-8C5F-3A4E-AB47-C25164DB6F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6CE87C-B64E-DC4D-85EB-34A9D2273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AB29-EDCE-1D4A-B70E-F5276B7A95D9}" type="datetimeFigureOut">
              <a:rPr kumimoji="1" lang="ja-JP" altLang="en-US" smtClean="0"/>
              <a:t>2022/1/24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C0ECB7F-EE39-574C-9B02-77BAFC0BA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36EA1D7-6669-CE49-B79C-803870876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3802-0B13-404C-9E3C-1EA242A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963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2A939A-98CF-FA49-8F5A-F26FEB4ED5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A379D5A-31C6-BF40-A7AE-32E3E2AE6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A9010AE-3661-0640-A2F4-78165CE37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AB29-EDCE-1D4A-B70E-F5276B7A95D9}" type="datetimeFigureOut">
              <a:rPr kumimoji="1" lang="ja-JP" altLang="en-US" smtClean="0"/>
              <a:t>2022/1/24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8DF235-2364-E547-89CC-E082CD2F9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6405AA8-2BC4-A045-A0F4-BE4BC0A7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3802-0B13-404C-9E3C-1EA242A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192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E93665-1900-B045-AF30-37DC99302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693FFD-9230-254C-8980-9B1866543C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FA273A7-46A6-6D4D-942D-7C06E856D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AB29-EDCE-1D4A-B70E-F5276B7A95D9}" type="datetimeFigureOut">
              <a:rPr kumimoji="1" lang="ja-JP" altLang="en-US" smtClean="0"/>
              <a:t>2022/1/24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ABA1C2D-FF03-1F4C-883F-172239790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9953021-94D0-9548-ACB7-D0777C2F6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3802-0B13-404C-9E3C-1EA242A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7816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E6B325-857E-7140-AC4C-A90B310E0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EB970F9-E4EF-9249-8BF0-AC2D6EFE1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6B0AB82-685B-684B-B562-F2EF94A2E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AB29-EDCE-1D4A-B70E-F5276B7A95D9}" type="datetimeFigureOut">
              <a:rPr kumimoji="1" lang="ja-JP" altLang="en-US" smtClean="0"/>
              <a:t>2022/1/24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A4F7C61-6033-EF4B-AF4E-1BBA31EDD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3748CCB-2CB8-5046-B2EE-6800F27F6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3802-0B13-404C-9E3C-1EA242A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1761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DDB822-6309-5643-9ED0-87641FD1F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FB4442-D34D-9940-BB05-569A3C795D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64BCAF6-CF07-D540-92C0-CD85108386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6632612-649A-A64F-B6B0-7A9FF2B68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AB29-EDCE-1D4A-B70E-F5276B7A95D9}" type="datetimeFigureOut">
              <a:rPr kumimoji="1" lang="ja-JP" altLang="en-US" smtClean="0"/>
              <a:t>2022/1/24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F5F63BE-45F9-8D4D-B253-F55C8BCB0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5C0F667-E440-114C-A301-A48939B1E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3802-0B13-404C-9E3C-1EA242A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5793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67459C0-0A3B-DD41-9FD1-FC3FD567B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03F9879-532B-EA42-8D88-222712D44F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7E49F02-BDE1-F644-A4CD-6A5CA02A8A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F7F2E93-BF4D-B640-A9C9-4F6BD025BA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6009915-CB37-A945-B7C8-D07D7A290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EF9381DE-7B3F-5749-85BA-9CF75FE78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AB29-EDCE-1D4A-B70E-F5276B7A95D9}" type="datetimeFigureOut">
              <a:rPr kumimoji="1" lang="ja-JP" altLang="en-US" smtClean="0"/>
              <a:t>2022/1/24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E118681-BF6E-084F-9F25-2C2D3515D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A7D8FE9-D3F9-6644-BBF0-E3CFFDC19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3802-0B13-404C-9E3C-1EA242A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5356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CD0E76-0BF3-5E4C-8D29-FF9438F3A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6D8D444-66E9-9349-ACD4-9FEEFF8EE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AB29-EDCE-1D4A-B70E-F5276B7A95D9}" type="datetimeFigureOut">
              <a:rPr kumimoji="1" lang="ja-JP" altLang="en-US" smtClean="0"/>
              <a:t>2022/1/24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49C7171-D920-F44B-9C32-67D056F1A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980EB8B-9629-5644-AE01-3F2DD63F1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3802-0B13-404C-9E3C-1EA242A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3627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886F937-FB78-9C4F-87CE-0C756413D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AB29-EDCE-1D4A-B70E-F5276B7A95D9}" type="datetimeFigureOut">
              <a:rPr kumimoji="1" lang="ja-JP" altLang="en-US" smtClean="0"/>
              <a:t>2022/1/24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5E569A9-09E7-BB40-B8AA-7EB8338AB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F37CEB9-1489-394C-8575-691CA654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3802-0B13-404C-9E3C-1EA242A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740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FA073F-19B3-B945-B5C0-F72D5A6D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CBE692C-8891-0949-84AD-454CE5CFB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40A5B2A-6334-014E-8326-488E0D9769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79DEEDD-03E9-BD47-83B2-A57A558C3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AB29-EDCE-1D4A-B70E-F5276B7A95D9}" type="datetimeFigureOut">
              <a:rPr kumimoji="1" lang="ja-JP" altLang="en-US" smtClean="0"/>
              <a:t>2022/1/24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726AAC9-8993-3747-A3A3-D71AC6C67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69F351F-DC12-724E-B2BB-55063EF9D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3802-0B13-404C-9E3C-1EA242A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5263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E970EB5-06FD-A94A-B725-8228BF705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81DFDEB-C8E8-0646-9529-D1C9B9EA51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0E2480A-0436-414A-8DB9-CC0A99412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F1D806E-136F-374A-946B-8DF918D72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AB29-EDCE-1D4A-B70E-F5276B7A95D9}" type="datetimeFigureOut">
              <a:rPr kumimoji="1" lang="ja-JP" altLang="en-US" smtClean="0"/>
              <a:t>2022/1/24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A9018A7-60D3-A847-A82F-43AC103C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C536F9F-83DE-C84B-837E-A13C40F04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B3802-0B13-404C-9E3C-1EA242A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567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D793C55F-D727-2D41-BDBF-968C2864A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8B0040-12EC-D545-869B-92244FB7A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7268F4-62E0-9A46-96AF-D14225796E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DCAB29-EDCE-1D4A-B70E-F5276B7A95D9}" type="datetimeFigureOut">
              <a:rPr kumimoji="1" lang="ja-JP" altLang="en-US" smtClean="0"/>
              <a:t>2022/1/24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C0B72E5-F261-544B-864B-EEA6B6D2FF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9ED52-9D24-F24A-921F-7716047CE0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B3802-0B13-404C-9E3C-1EA242A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8351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76D8D9-AC93-E94D-ADDD-BFDC6E6491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345561" cy="2387600"/>
          </a:xfrm>
        </p:spPr>
        <p:txBody>
          <a:bodyPr/>
          <a:lstStyle/>
          <a:p>
            <a:r>
              <a:rPr lang="ja-JP" altLang="en-US"/>
              <a:t>マイクロ同軸変換ケーブル</a:t>
            </a:r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2042EDE-A058-3449-AFC9-D94ACA8B34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9711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4A4EF839-3D77-3E47-A2F1-BD86ADDE64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41" y="161668"/>
            <a:ext cx="5833821" cy="435133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49A63A0-9F1F-7F4A-8CAA-114A5B4DF19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61668"/>
            <a:ext cx="5829040" cy="4351338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654862E-9012-7346-A02A-346D1AF12176}"/>
              </a:ext>
            </a:extLst>
          </p:cNvPr>
          <p:cNvSpPr txBox="1"/>
          <p:nvPr/>
        </p:nvSpPr>
        <p:spPr>
          <a:xfrm>
            <a:off x="10029846" y="1552092"/>
            <a:ext cx="1274708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/>
              <a:t>20cm FPC</a:t>
            </a:r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C83374D-9521-5B4F-B655-0E48759B706E}"/>
              </a:ext>
            </a:extLst>
          </p:cNvPr>
          <p:cNvSpPr txBox="1"/>
          <p:nvPr/>
        </p:nvSpPr>
        <p:spPr>
          <a:xfrm>
            <a:off x="468086" y="4832232"/>
            <a:ext cx="70888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/>
              <a:t>信号線の束は</a:t>
            </a:r>
            <a:r>
              <a:rPr kumimoji="1" lang="en-US" altLang="ja-JP" dirty="0"/>
              <a:t>48</a:t>
            </a:r>
            <a:r>
              <a:rPr kumimoji="1" lang="ja-JP" altLang="en-US"/>
              <a:t>チャンネル</a:t>
            </a:r>
            <a:r>
              <a:rPr kumimoji="1" lang="en-US" altLang="ja-JP" dirty="0"/>
              <a:t>x</a:t>
            </a:r>
            <a:r>
              <a:rPr kumimoji="1" lang="ja-JP" altLang="en-US"/>
              <a:t>３束</a:t>
            </a:r>
            <a:endParaRPr kumimoji="1" lang="en-US" altLang="ja-JP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ja-JP" altLang="en-US"/>
              <a:t>信号線に加えて</a:t>
            </a:r>
            <a:r>
              <a:rPr kumimoji="1" lang="ja-JP" altLang="en-US"/>
              <a:t>、</a:t>
            </a:r>
            <a:r>
              <a:rPr kumimoji="1" lang="en-US" altLang="ja-JP" dirty="0"/>
              <a:t>GND(</a:t>
            </a:r>
            <a:r>
              <a:rPr kumimoji="1" lang="ja-JP" altLang="en-US"/>
              <a:t>緑色）、</a:t>
            </a:r>
            <a:r>
              <a:rPr kumimoji="1" lang="en-US" altLang="ja-JP" dirty="0"/>
              <a:t>FPHX</a:t>
            </a:r>
            <a:r>
              <a:rPr kumimoji="1" lang="ja-JP" altLang="en-US"/>
              <a:t>チップ用電源線</a:t>
            </a:r>
            <a:r>
              <a:rPr kumimoji="1" lang="en-US" altLang="ja-JP" dirty="0"/>
              <a:t>(</a:t>
            </a:r>
            <a:r>
              <a:rPr kumimoji="1" lang="ja-JP" altLang="en-US"/>
              <a:t>青、赤）</a:t>
            </a:r>
            <a:endParaRPr kumimoji="1" lang="en-US" altLang="ja-JP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/>
              <a:t>信号線の束の長さは</a:t>
            </a:r>
            <a:r>
              <a:rPr kumimoji="1" lang="en-US" altLang="ja-JP" dirty="0"/>
              <a:t>20cm</a:t>
            </a:r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FFA7112-145C-BE49-B1A1-4D1ADF0ACA0A}"/>
              </a:ext>
            </a:extLst>
          </p:cNvPr>
          <p:cNvSpPr txBox="1"/>
          <p:nvPr/>
        </p:nvSpPr>
        <p:spPr>
          <a:xfrm>
            <a:off x="7846818" y="4832232"/>
            <a:ext cx="399577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dirty="0"/>
              <a:t>GND</a:t>
            </a:r>
            <a:r>
              <a:rPr kumimoji="1" lang="ja-JP" altLang="en-US"/>
              <a:t>線、電源線はコネクターにロックされているので、外れないはず。</a:t>
            </a:r>
          </a:p>
        </p:txBody>
      </p:sp>
    </p:spTree>
    <p:extLst>
      <p:ext uri="{BB962C8B-B14F-4D97-AF65-F5344CB8AC3E}">
        <p14:creationId xmlns:p14="http://schemas.microsoft.com/office/powerpoint/2010/main" val="3671841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657171-BBF3-C742-80BB-C176E2EAF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Micro-Coax Prototype-I</a:t>
            </a:r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F9A8A8D-D1D8-1442-8215-4A9880F1F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FE5E-48C8-CE46-A517-809B979F53EC}" type="slidenum">
              <a:rPr kumimoji="1" lang="ja-JP" altLang="en-US" smtClean="0"/>
              <a:t>3</a:t>
            </a:fld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0922B17-A8B3-974F-8EE4-E3B777C8BEB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673" y="1584578"/>
            <a:ext cx="5816376" cy="4327384"/>
          </a:xfrm>
          <a:prstGeom prst="rect">
            <a:avLst/>
          </a:prstGeom>
        </p:spPr>
      </p:pic>
      <p:pic>
        <p:nvPicPr>
          <p:cNvPr id="9" name="コンテンツ プレースホルダー 8">
            <a:extLst>
              <a:ext uri="{FF2B5EF4-FFF2-40B4-BE49-F238E27FC236}">
                <a16:creationId xmlns:a16="http://schemas.microsoft.com/office/drawing/2014/main" id="{DC4EB543-036C-584E-8189-0241598877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7949" y="1560624"/>
            <a:ext cx="5759378" cy="4351338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AA8B0A6-2480-6743-B901-374C24D3E1EA}"/>
              </a:ext>
            </a:extLst>
          </p:cNvPr>
          <p:cNvSpPr txBox="1"/>
          <p:nvPr/>
        </p:nvSpPr>
        <p:spPr>
          <a:xfrm>
            <a:off x="1151068" y="6123543"/>
            <a:ext cx="3579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DF18</a:t>
            </a:r>
            <a:r>
              <a:rPr kumimoji="1" lang="ja-JP" altLang="en-US"/>
              <a:t>のレイアウトは</a:t>
            </a:r>
            <a:r>
              <a:rPr kumimoji="1" lang="en-US" altLang="ja-JP" dirty="0"/>
              <a:t>FPC</a:t>
            </a:r>
            <a:r>
              <a:rPr kumimoji="1" lang="ja-JP" altLang="en-US"/>
              <a:t>と同じ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73EB2C1-1FF0-3D47-A226-D63085144766}"/>
              </a:ext>
            </a:extLst>
          </p:cNvPr>
          <p:cNvSpPr txBox="1"/>
          <p:nvPr/>
        </p:nvSpPr>
        <p:spPr>
          <a:xfrm>
            <a:off x="8433995" y="2398955"/>
            <a:ext cx="2048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ROC</a:t>
            </a:r>
            <a:r>
              <a:rPr kumimoji="1" lang="ja-JP" altLang="en-US"/>
              <a:t>側コネクター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F52635B-89D0-AF48-9972-16A8FA84D5E7}"/>
              </a:ext>
            </a:extLst>
          </p:cNvPr>
          <p:cNvSpPr txBox="1"/>
          <p:nvPr/>
        </p:nvSpPr>
        <p:spPr>
          <a:xfrm>
            <a:off x="6096000" y="5934670"/>
            <a:ext cx="5263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マイクロ同軸の束は基板にコネクターで取り付けられていて、こちらも簡単には抜けないはずです。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80753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16A59D-DE6C-7642-9341-9AA9A81A1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1111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HDI</a:t>
            </a:r>
            <a:r>
              <a:rPr kumimoji="1" lang="ja-JP" altLang="en-US"/>
              <a:t>側のコネクター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CEB67BF-C2BF-E243-A3CA-510E3B05E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FE5E-48C8-CE46-A517-809B979F53EC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B7F86F4-7069-AC4E-AD55-A6A6A6AE79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42240"/>
            <a:ext cx="5806655" cy="4351338"/>
          </a:xfrm>
          <a:prstGeom prst="rect">
            <a:avLst/>
          </a:prstGeom>
        </p:spPr>
      </p:pic>
      <p:pic>
        <p:nvPicPr>
          <p:cNvPr id="9" name="コンテンツ プレースホルダー 4">
            <a:extLst>
              <a:ext uri="{FF2B5EF4-FFF2-40B4-BE49-F238E27FC236}">
                <a16:creationId xmlns:a16="http://schemas.microsoft.com/office/drawing/2014/main" id="{464158F6-F560-0040-BBF1-23D081C24B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880" y="1342240"/>
            <a:ext cx="6294120" cy="4351338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C5A739D-D0E7-5C4D-A002-4F767926B904}"/>
              </a:ext>
            </a:extLst>
          </p:cNvPr>
          <p:cNvSpPr txBox="1"/>
          <p:nvPr/>
        </p:nvSpPr>
        <p:spPr>
          <a:xfrm>
            <a:off x="605540" y="5721325"/>
            <a:ext cx="10402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マイクロ同軸</a:t>
            </a:r>
            <a:r>
              <a:rPr lang="ja-JP" altLang="en-US"/>
              <a:t>は基板に半田付けされています。取り扱いにご注意ください。</a:t>
            </a:r>
            <a:r>
              <a:rPr lang="en-US" altLang="ja-JP" dirty="0"/>
              <a:t>DF18</a:t>
            </a:r>
            <a:r>
              <a:rPr lang="ja-JP" altLang="en-US"/>
              <a:t>コネクターの嵌合の際には、半田付け部分には触れず基板の４隅を押すようにお願いします。</a:t>
            </a:r>
            <a:endParaRPr kumimoji="1" lang="ja-JP" altLang="en-US"/>
          </a:p>
        </p:txBody>
      </p:sp>
      <p:sp>
        <p:nvSpPr>
          <p:cNvPr id="7" name="下矢印 6">
            <a:extLst>
              <a:ext uri="{FF2B5EF4-FFF2-40B4-BE49-F238E27FC236}">
                <a16:creationId xmlns:a16="http://schemas.microsoft.com/office/drawing/2014/main" id="{BD3050B3-2305-7546-8565-63F8DF9B0DAD}"/>
              </a:ext>
            </a:extLst>
          </p:cNvPr>
          <p:cNvSpPr/>
          <p:nvPr/>
        </p:nvSpPr>
        <p:spPr>
          <a:xfrm rot="18506032">
            <a:off x="6478858" y="3281104"/>
            <a:ext cx="423746" cy="6080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下矢印 9">
            <a:extLst>
              <a:ext uri="{FF2B5EF4-FFF2-40B4-BE49-F238E27FC236}">
                <a16:creationId xmlns:a16="http://schemas.microsoft.com/office/drawing/2014/main" id="{11B691CE-B133-464A-9F9A-451CFDF40A86}"/>
              </a:ext>
            </a:extLst>
          </p:cNvPr>
          <p:cNvSpPr/>
          <p:nvPr/>
        </p:nvSpPr>
        <p:spPr>
          <a:xfrm rot="18506032">
            <a:off x="6501161" y="1574967"/>
            <a:ext cx="423746" cy="6080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下矢印 10">
            <a:extLst>
              <a:ext uri="{FF2B5EF4-FFF2-40B4-BE49-F238E27FC236}">
                <a16:creationId xmlns:a16="http://schemas.microsoft.com/office/drawing/2014/main" id="{FDA8C484-E7E5-724A-B4A3-D6002E911A26}"/>
              </a:ext>
            </a:extLst>
          </p:cNvPr>
          <p:cNvSpPr/>
          <p:nvPr/>
        </p:nvSpPr>
        <p:spPr>
          <a:xfrm rot="1909195">
            <a:off x="8976731" y="1559876"/>
            <a:ext cx="423746" cy="6080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下矢印 11">
            <a:extLst>
              <a:ext uri="{FF2B5EF4-FFF2-40B4-BE49-F238E27FC236}">
                <a16:creationId xmlns:a16="http://schemas.microsoft.com/office/drawing/2014/main" id="{E4B947FD-EBC6-BA47-8BF3-8734E3D14723}"/>
              </a:ext>
            </a:extLst>
          </p:cNvPr>
          <p:cNvSpPr/>
          <p:nvPr/>
        </p:nvSpPr>
        <p:spPr>
          <a:xfrm rot="1909195">
            <a:off x="9433933" y="3187955"/>
            <a:ext cx="423746" cy="6080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8543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9FDA915A-A3A6-CD44-BB96-5F695C1E0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96694"/>
          </a:xfrm>
        </p:spPr>
        <p:txBody>
          <a:bodyPr>
            <a:normAutofit fontScale="90000"/>
          </a:bodyPr>
          <a:lstStyle/>
          <a:p>
            <a:r>
              <a:rPr lang="ja-JP" altLang="en-US"/>
              <a:t>チャンネルマップ</a:t>
            </a:r>
          </a:p>
        </p:txBody>
      </p:sp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A088BA6E-CE40-184E-80FD-B9A954C880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2963628" y="-505962"/>
            <a:ext cx="6264744" cy="911929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FDB8841-99E8-8E4A-B017-086CC7361C45}"/>
              </a:ext>
            </a:extLst>
          </p:cNvPr>
          <p:cNvSpPr txBox="1"/>
          <p:nvPr/>
        </p:nvSpPr>
        <p:spPr>
          <a:xfrm>
            <a:off x="8889664" y="5265683"/>
            <a:ext cx="2752677" cy="9233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Ch-11 : CHIP6 OUT 0P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Ch-20 : CHIP10 OUT0N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Ch-21 : CHIP10 OUT1N</a:t>
            </a:r>
            <a:endParaRPr kumimoji="1" lang="en-US" altLang="ja-JP" dirty="0">
              <a:solidFill>
                <a:srgbClr val="FF0000"/>
              </a:solidFill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496BFCD9-3E02-0B4D-92A2-B2CD7019627E}"/>
              </a:ext>
            </a:extLst>
          </p:cNvPr>
          <p:cNvCxnSpPr/>
          <p:nvPr/>
        </p:nvCxnSpPr>
        <p:spPr>
          <a:xfrm>
            <a:off x="8749857" y="2538248"/>
            <a:ext cx="788276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5527B43E-DC8F-B042-B527-2322EAD0AFBB}"/>
              </a:ext>
            </a:extLst>
          </p:cNvPr>
          <p:cNvCxnSpPr/>
          <p:nvPr/>
        </p:nvCxnSpPr>
        <p:spPr>
          <a:xfrm>
            <a:off x="9853444" y="2916620"/>
            <a:ext cx="788276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027BFE7A-1384-1C4F-A4FA-6B2E1836E656}"/>
              </a:ext>
            </a:extLst>
          </p:cNvPr>
          <p:cNvCxnSpPr/>
          <p:nvPr/>
        </p:nvCxnSpPr>
        <p:spPr>
          <a:xfrm>
            <a:off x="8710444" y="3003331"/>
            <a:ext cx="788276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C6A749C-F18B-7C4B-AC02-99D21C129E50}"/>
              </a:ext>
            </a:extLst>
          </p:cNvPr>
          <p:cNvSpPr txBox="1"/>
          <p:nvPr/>
        </p:nvSpPr>
        <p:spPr>
          <a:xfrm>
            <a:off x="8889664" y="5044965"/>
            <a:ext cx="2464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solidFill>
                  <a:srgbClr val="FF0000"/>
                </a:solidFill>
              </a:rPr>
              <a:t>Short between signal and shield</a:t>
            </a:r>
            <a:endParaRPr kumimoji="1" lang="ja-JP" altLang="en-US" sz="1200">
              <a:solidFill>
                <a:srgbClr val="FF0000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5429C99-7C35-8146-B802-D06729FEF933}"/>
              </a:ext>
            </a:extLst>
          </p:cNvPr>
          <p:cNvSpPr txBox="1"/>
          <p:nvPr/>
        </p:nvSpPr>
        <p:spPr>
          <a:xfrm>
            <a:off x="5758150" y="291755"/>
            <a:ext cx="4897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DF18</a:t>
            </a:r>
            <a:r>
              <a:rPr kumimoji="1" lang="ja-JP" altLang="en-US"/>
              <a:t>におけるチャンネルマップ</a:t>
            </a:r>
            <a:r>
              <a:rPr lang="ja-JP" altLang="en-US"/>
              <a:t>は</a:t>
            </a:r>
            <a:r>
              <a:rPr lang="en-US" altLang="ja-JP" dirty="0"/>
              <a:t>FPC</a:t>
            </a:r>
            <a:r>
              <a:rPr lang="ja-JP" altLang="en-US"/>
              <a:t>と同じ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5535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163</Words>
  <Application>Microsoft Macintosh PowerPoint</Application>
  <PresentationFormat>ワイド画面</PresentationFormat>
  <Paragraphs>20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游ゴシック</vt:lpstr>
      <vt:lpstr>游ゴシック Light</vt:lpstr>
      <vt:lpstr>Arial</vt:lpstr>
      <vt:lpstr>Office テーマ</vt:lpstr>
      <vt:lpstr>マイクロ同軸変換ケーブル</vt:lpstr>
      <vt:lpstr>PowerPoint プレゼンテーション</vt:lpstr>
      <vt:lpstr>Micro-Coax Prototype-I</vt:lpstr>
      <vt:lpstr>HDI側のコネクター</vt:lpstr>
      <vt:lpstr>チャンネルマップ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マイクロ同軸変換ケーブル</dc:title>
  <dc:creator>Itaru Nakagawa</dc:creator>
  <cp:lastModifiedBy>Itaru Nakagawa</cp:lastModifiedBy>
  <cp:revision>6</cp:revision>
  <dcterms:created xsi:type="dcterms:W3CDTF">2022-01-24T12:32:23Z</dcterms:created>
  <dcterms:modified xsi:type="dcterms:W3CDTF">2022-01-24T12:52:01Z</dcterms:modified>
</cp:coreProperties>
</file>