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3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14AFA-EB8B-4EF1-A3B7-8746535E4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AB91E7-C5D9-4B02-8AB3-C7CF0DEBE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5CEA73-0BE8-453A-8E17-22D559427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27E0C1-CEDF-4F06-878C-2C6152374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E8EE77-5C73-4C93-A97A-96FBC002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63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8B34F-2122-4A2F-9398-C1036D52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4BDE31D-908E-4EEB-9076-07F719D87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513E6-F561-4921-BD5F-C45480DA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2E03B0-A671-43A2-AEE2-8B7C4C8A5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F57137-CC04-4CA9-BDD8-262B9575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32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818DDDA-BF36-46BB-A080-3C5F8E090C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681BF77-FA10-477C-8B79-5CB1777078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CD1034-6221-4A88-9279-9AF70DAC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5121AF-F9B2-4F76-BBCC-DC32110F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8879B2-D14C-4E6A-A826-33D9AAEDE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40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E5E152-0741-4D9E-9856-05E6229E6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CB3325-0CE8-4391-A80C-E86B8B106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B7B169-D627-4575-8495-83BD46369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A06097-4672-4B4B-BE01-B7A47DED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ED844F-CFD9-4104-A163-E814E6195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27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17C9F0-3BD4-44C8-A7C7-41465E570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E99DF3-FD50-42E7-A39D-E606C68DF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5DFD27-BB57-443D-AD76-97B375596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DBB3B-0659-48BA-AC98-7756AAFF8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6FF804-8BD5-4B0F-9B3D-6C796B39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0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DFCAB-18F4-4DBA-AE45-10B5562B0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8DDBE8-6C63-4114-B9BC-A4E97F05A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791533C-EB27-4CFF-9752-65ABA098F1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84EA1A-1634-4C98-BCC9-6A1D3D255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B2EDC1-6B4E-4533-A06D-5CE3DEA0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30A2CC-B760-41D4-813F-F45D1E3B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30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4C9D54-75FF-4C50-B6A3-92222918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E3F2B8-C094-422C-B949-97F7C5A80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C9E3E3-D963-4AF9-8663-A60CB48AC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BB181CA-8D10-4169-B678-C19023225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26E480-2A28-469D-9224-F43FA7B67B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4F7763F-8956-4002-A970-4D0A10239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49CF0E0-084B-4C1F-8B41-03FC3745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F98EA8-3327-4E67-B657-F2D8A6ACF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748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BBB0DF-BE33-4A15-A8DA-6A2A31B8F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CE1247-599F-458E-89CF-22C4619FF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B6A9C2-D642-4031-A6C5-66AA3D11C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FB77A6-5CEE-4494-8DFB-F1029D777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80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C749430-19F6-4B80-8A5E-6523F7762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6903EF3-D588-4A7A-AC95-5BFAC6C97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A5BF1F-ECEC-4BFA-948A-A3DB6519D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86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986368-79FA-49A3-A2DA-1E25D6426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AF138-923B-4ED3-947E-9E294B3FA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896FDA-EB70-43D5-B429-CA6F7A3AE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A3DA3E-497E-447D-AA4C-7C0AAF5DA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227F69-8282-4B19-B8CF-9AFCFF431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8CB04D-C5F5-4381-8026-A8F091511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70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7945CD-D2E2-4E54-80FB-EF3842D3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B9E0CD-2E2D-4393-A5E7-618DC55771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41F67-7872-48C7-BE42-B6F498133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835C57-284E-47E5-9543-BE386150D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86E143-E653-41B3-BE1B-A874313A6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51AB49-B9CD-435A-BF49-EB4987394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5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479D365-E92C-41E0-9143-A5E7D23AA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7753F0-FE23-4FE7-A15D-53C27F888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EFCC26-50DA-46FC-B4E8-DBBCCC79B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CCE61-E94F-4694-AD64-6535DD1491CD}" type="datetimeFigureOut">
              <a:rPr kumimoji="1" lang="ja-JP" altLang="en-US" smtClean="0"/>
              <a:t>2022/2/15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264A03-3B16-492D-AAA2-13911499DE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8943C4-843C-49F3-9AB3-D5C09782D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07EDB-AE1F-46DF-9961-1B6B52139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76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424B1C8-7726-4DDD-9677-8ADFCB19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BEC</a:t>
            </a:r>
            <a:endParaRPr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16AC666B-F2AF-415D-9F15-95A9DA97EF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ja-JP" dirty="0"/>
              <a:t>HDI</a:t>
            </a:r>
            <a:r>
              <a:rPr lang="ja-JP" altLang="en-US" dirty="0"/>
              <a:t>側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7F6B9F-85FF-4078-AFD7-7A704A69AE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変換ケーブル側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49E630C-5827-497C-9A56-2E0EBCE79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05869"/>
            <a:ext cx="3781425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884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CB9C9-A96E-4A1D-AB5B-7C5CB4CC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マイクロ同軸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229A7C-44CB-41FD-A423-3C145B733AD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変換ケーブル側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8D196E-1594-4B26-82DC-47617168F07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/>
              <a:t>ROC</a:t>
            </a:r>
            <a:r>
              <a:rPr kumimoji="1" lang="ja-JP" altLang="en-US" dirty="0"/>
              <a:t>側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578779D-C7FF-4F36-8CBC-872CE499C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34" y="2500993"/>
            <a:ext cx="3362325" cy="31623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92538BB-C06F-4A07-91E8-21FDFE34F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875" y="2205831"/>
            <a:ext cx="3609975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07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Macintosh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BEC</vt:lpstr>
      <vt:lpstr>マイクロ同軸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</dc:title>
  <dc:creator>近藤 崇</dc:creator>
  <cp:lastModifiedBy>Itaru Nakagawa</cp:lastModifiedBy>
  <cp:revision>1</cp:revision>
  <dcterms:created xsi:type="dcterms:W3CDTF">2022-02-15T07:55:41Z</dcterms:created>
  <dcterms:modified xsi:type="dcterms:W3CDTF">2022-02-15T08:25:19Z</dcterms:modified>
</cp:coreProperties>
</file>