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FF99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7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2012/2/11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2012/2/11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2012/2/11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2012/2/11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2012/2/11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2012/2/11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2012/2/11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2012/2/11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2012/2/11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2012/2/11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2012/2/11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2012/2/11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>
            <a:spLocks noChangeArrowheads="1"/>
          </p:cNvSpPr>
          <p:nvPr/>
        </p:nvSpPr>
        <p:spPr bwMode="auto">
          <a:xfrm>
            <a:off x="1160798" y="780843"/>
            <a:ext cx="6764288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4800" b="1" i="1" dirty="0" smtClean="0">
                <a:latin typeface="Calibri" pitchFamily="34" charset="0"/>
              </a:rPr>
              <a:t>Estimation of Background</a:t>
            </a:r>
          </a:p>
          <a:p>
            <a:pPr algn="ctr"/>
            <a:r>
              <a:rPr lang="en-US" sz="4800" b="1" i="1" dirty="0" smtClean="0">
                <a:latin typeface="Calibri" pitchFamily="34" charset="0"/>
              </a:rPr>
              <a:t>in DCA</a:t>
            </a:r>
            <a:endParaRPr lang="en-US" sz="4800" b="1" i="1" dirty="0">
              <a:latin typeface="Calibri" pitchFamily="34" charset="0"/>
            </a:endParaRPr>
          </a:p>
          <a:p>
            <a:pPr algn="ctr"/>
            <a:endParaRPr lang="en-US" sz="4800" b="1" i="1" dirty="0">
              <a:latin typeface="Calibri" pitchFamily="34" charset="0"/>
            </a:endParaRPr>
          </a:p>
          <a:p>
            <a:pPr algn="ctr"/>
            <a:r>
              <a:rPr lang="en-US" sz="4800" b="1" i="1" dirty="0" smtClean="0">
                <a:latin typeface="Calibri" pitchFamily="34" charset="0"/>
              </a:rPr>
              <a:t>10</a:t>
            </a:r>
            <a:r>
              <a:rPr lang="en-US" sz="4800" b="1" i="1" baseline="30000" dirty="0" smtClean="0">
                <a:latin typeface="Calibri" pitchFamily="34" charset="0"/>
              </a:rPr>
              <a:t>th</a:t>
            </a:r>
            <a:r>
              <a:rPr lang="en-US" sz="4800" b="1" i="1" dirty="0" smtClean="0">
                <a:latin typeface="Calibri" pitchFamily="34" charset="0"/>
              </a:rPr>
              <a:t> Feb </a:t>
            </a:r>
            <a:r>
              <a:rPr lang="en-US" sz="4800" b="1" i="1" dirty="0" smtClean="0">
                <a:latin typeface="Calibri" pitchFamily="34" charset="0"/>
              </a:rPr>
              <a:t>2012</a:t>
            </a:r>
          </a:p>
          <a:p>
            <a:pPr algn="ctr"/>
            <a:endParaRPr lang="en-US" sz="4800" b="1" i="1" dirty="0" smtClean="0">
              <a:latin typeface="Calibri" pitchFamily="34" charset="0"/>
            </a:endParaRPr>
          </a:p>
          <a:p>
            <a:pPr algn="ctr"/>
            <a:r>
              <a:rPr lang="en-US" sz="4800" b="1" i="1" dirty="0" smtClean="0">
                <a:latin typeface="Calibri" pitchFamily="34" charset="0"/>
              </a:rPr>
              <a:t>Maki KUROSAWA</a:t>
            </a:r>
            <a:endParaRPr lang="en-US" sz="4800" b="1" i="1" dirty="0" smtClean="0">
              <a:latin typeface="Calibri" pitchFamily="34" charset="0"/>
            </a:endParaRPr>
          </a:p>
          <a:p>
            <a:pPr algn="ctr"/>
            <a:endParaRPr lang="en-US" sz="4800" b="1" i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0"/>
            <a:ext cx="71313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u="sng" dirty="0" smtClean="0"/>
              <a:t>Estimation of Background For DCA Distribution</a:t>
            </a:r>
            <a:endParaRPr lang="en-US" sz="2800" b="1" i="1" u="sng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908720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DC tracks were rotated plus minus 3 degrees in theta and phi direction randomly.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SVX track is associated with rotated DC track.</a:t>
            </a:r>
          </a:p>
          <a:p>
            <a:pPr lvl="1">
              <a:buFont typeface="Arial" pitchFamily="34" charset="0"/>
              <a:buChar char="•"/>
            </a:pPr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Cut condition is same as the condition that </a:t>
            </a:r>
            <a:r>
              <a:rPr lang="en-US" sz="2400" dirty="0" err="1" smtClean="0"/>
              <a:t>Hachiya</a:t>
            </a:r>
            <a:r>
              <a:rPr lang="en-US" sz="2400" dirty="0" smtClean="0"/>
              <a:t>-san is using.</a:t>
            </a:r>
            <a:endParaRPr lang="en-US" sz="2400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2699792" y="4581128"/>
            <a:ext cx="352839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6300192" y="4365104"/>
            <a:ext cx="2756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Outer most sub-layer on B3</a:t>
            </a:r>
            <a:endParaRPr lang="en-US" dirty="0"/>
          </a:p>
        </p:txBody>
      </p:sp>
      <p:sp>
        <p:nvSpPr>
          <p:cNvPr id="10" name="円/楕円 9"/>
          <p:cNvSpPr/>
          <p:nvPr/>
        </p:nvSpPr>
        <p:spPr>
          <a:xfrm>
            <a:off x="3851920" y="6381328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直線矢印コネクタ 11"/>
          <p:cNvCxnSpPr/>
          <p:nvPr/>
        </p:nvCxnSpPr>
        <p:spPr>
          <a:xfrm flipV="1">
            <a:off x="5436096" y="4581128"/>
            <a:ext cx="0" cy="1872208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5724128" y="5589240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17 cm</a:t>
            </a:r>
            <a:endParaRPr lang="en-US" dirty="0"/>
          </a:p>
        </p:txBody>
      </p:sp>
      <p:cxnSp>
        <p:nvCxnSpPr>
          <p:cNvPr id="15" name="直線コネクタ 14"/>
          <p:cNvCxnSpPr/>
          <p:nvPr/>
        </p:nvCxnSpPr>
        <p:spPr>
          <a:xfrm flipV="1">
            <a:off x="3945019" y="3717032"/>
            <a:ext cx="1131037" cy="273630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円/楕円 17"/>
          <p:cNvSpPr/>
          <p:nvPr/>
        </p:nvSpPr>
        <p:spPr>
          <a:xfrm>
            <a:off x="4211960" y="4500736"/>
            <a:ext cx="144016" cy="144016"/>
          </a:xfrm>
          <a:prstGeom prst="ellipse">
            <a:avLst/>
          </a:prstGeom>
          <a:solidFill>
            <a:srgbClr val="FF99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直線コネクタ 19"/>
          <p:cNvCxnSpPr/>
          <p:nvPr/>
        </p:nvCxnSpPr>
        <p:spPr>
          <a:xfrm flipH="1" flipV="1">
            <a:off x="3851920" y="3645024"/>
            <a:ext cx="72008" cy="281669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フリーフォーム 23"/>
          <p:cNvSpPr/>
          <p:nvPr/>
        </p:nvSpPr>
        <p:spPr>
          <a:xfrm>
            <a:off x="3851920" y="3861048"/>
            <a:ext cx="1080120" cy="216024"/>
          </a:xfrm>
          <a:custGeom>
            <a:avLst/>
            <a:gdLst>
              <a:gd name="connsiteX0" fmla="*/ 0 w 829056"/>
              <a:gd name="connsiteY0" fmla="*/ 77216 h 199136"/>
              <a:gd name="connsiteX1" fmla="*/ 390144 w 829056"/>
              <a:gd name="connsiteY1" fmla="*/ 4064 h 199136"/>
              <a:gd name="connsiteX2" fmla="*/ 646176 w 829056"/>
              <a:gd name="connsiteY2" fmla="*/ 52832 h 199136"/>
              <a:gd name="connsiteX3" fmla="*/ 829056 w 829056"/>
              <a:gd name="connsiteY3" fmla="*/ 199136 h 199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9056" h="199136">
                <a:moveTo>
                  <a:pt x="0" y="77216"/>
                </a:moveTo>
                <a:cubicBezTo>
                  <a:pt x="141224" y="42672"/>
                  <a:pt x="282448" y="8128"/>
                  <a:pt x="390144" y="4064"/>
                </a:cubicBezTo>
                <a:cubicBezTo>
                  <a:pt x="497840" y="0"/>
                  <a:pt x="573024" y="20320"/>
                  <a:pt x="646176" y="52832"/>
                </a:cubicBezTo>
                <a:cubicBezTo>
                  <a:pt x="719328" y="85344"/>
                  <a:pt x="774192" y="142240"/>
                  <a:pt x="829056" y="199136"/>
                </a:cubicBezTo>
              </a:path>
            </a:pathLst>
          </a:custGeom>
          <a:ln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923928" y="3501008"/>
            <a:ext cx="1059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r>
              <a:rPr lang="en-US" dirty="0" smtClean="0"/>
              <a:t>m 3 deg</a:t>
            </a:r>
            <a:endParaRPr 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652120" y="3645024"/>
            <a:ext cx="1376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Central track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195736" y="4149080"/>
            <a:ext cx="15277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SVX hit cluster</a:t>
            </a:r>
            <a:endParaRPr lang="en-US" dirty="0"/>
          </a:p>
        </p:txBody>
      </p:sp>
      <p:cxnSp>
        <p:nvCxnSpPr>
          <p:cNvPr id="29" name="直線矢印コネクタ 28"/>
          <p:cNvCxnSpPr>
            <a:stCxn id="27" idx="3"/>
            <a:endCxn id="18" idx="1"/>
          </p:cNvCxnSpPr>
          <p:nvPr/>
        </p:nvCxnSpPr>
        <p:spPr>
          <a:xfrm>
            <a:off x="3723462" y="4333746"/>
            <a:ext cx="509589" cy="188081"/>
          </a:xfrm>
          <a:prstGeom prst="straightConnector1">
            <a:avLst/>
          </a:prstGeom>
          <a:ln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>
            <a:stCxn id="26" idx="1"/>
          </p:cNvCxnSpPr>
          <p:nvPr/>
        </p:nvCxnSpPr>
        <p:spPr>
          <a:xfrm flipH="1">
            <a:off x="5004048" y="3829690"/>
            <a:ext cx="648072" cy="31939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>
            <a:off x="4355976" y="4437112"/>
            <a:ext cx="432048" cy="0"/>
          </a:xfrm>
          <a:prstGeom prst="straightConnector1">
            <a:avLst/>
          </a:prstGeom>
          <a:ln w="38100">
            <a:solidFill>
              <a:srgbClr val="00B05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4283968" y="4149080"/>
            <a:ext cx="6158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</a:rPr>
              <a:t>9mm</a:t>
            </a:r>
            <a:endParaRPr lang="en-US" sz="16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4704"/>
            <a:ext cx="9144000" cy="2865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030286"/>
            <a:ext cx="9144000" cy="2827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0" y="0"/>
            <a:ext cx="8939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u="sng" dirty="0" smtClean="0"/>
              <a:t>Residual Distribution on B1, B2 and </a:t>
            </a:r>
            <a:r>
              <a:rPr lang="en-US" sz="2800" b="1" i="1" u="sng" dirty="0" smtClean="0"/>
              <a:t>B3 w and w/o Rotation</a:t>
            </a:r>
            <a:endParaRPr lang="en-US" sz="2800" b="1" i="1" u="sng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131840" y="404664"/>
            <a:ext cx="2810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|Tilt angle of DC| : 0 degree</a:t>
            </a:r>
            <a:endParaRPr 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131840" y="3779748"/>
            <a:ext cx="281057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|Tilt angle of DC| : 3 degree</a:t>
            </a:r>
            <a:endParaRPr 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9512" y="1052736"/>
            <a:ext cx="7379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Barrel 1			         Barrel 2			Barrel 3</a:t>
            </a:r>
            <a:endParaRPr 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79512" y="4283804"/>
            <a:ext cx="7379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Barrel 1			         Barrel 2			Barrel 3</a:t>
            </a:r>
            <a:endParaRPr 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244408" y="3573016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[ cm ]</a:t>
            </a:r>
            <a:endParaRPr lang="en-US" sz="1400" b="1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907704" y="3573016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[ cm ]</a:t>
            </a:r>
            <a:endParaRPr lang="en-US" sz="1400" b="1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220072" y="3553271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[ cm ]</a:t>
            </a:r>
            <a:endParaRPr lang="en-US" sz="1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6155" y="1340768"/>
            <a:ext cx="4229100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8507" y="1340768"/>
            <a:ext cx="4203973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827584" y="980728"/>
            <a:ext cx="2810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|Tilt angle of DC| : 0 degree</a:t>
            </a:r>
            <a:endParaRPr 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292080" y="980728"/>
            <a:ext cx="2810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|Tilt angle of DC| : 3 degree</a:t>
            </a:r>
            <a:endParaRPr 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0"/>
            <a:ext cx="26570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u="sng" dirty="0" smtClean="0"/>
              <a:t>DCA Distribution</a:t>
            </a:r>
            <a:endParaRPr lang="en-US" sz="2800" b="1" i="1" u="sng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15616" y="5733256"/>
            <a:ext cx="1931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True + Background</a:t>
            </a:r>
            <a:endParaRPr 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797245" y="5733256"/>
            <a:ext cx="12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435049" y="5373216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[ cm ]</a:t>
            </a:r>
            <a:endParaRPr lang="en-US" sz="1400" b="1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923928" y="5353471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[ cm ]</a:t>
            </a:r>
            <a:endParaRPr lang="en-US" sz="1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144</Words>
  <Application>Microsoft Office PowerPoint</Application>
  <PresentationFormat>画面に合わせる (4:3)</PresentationFormat>
  <Paragraphs>33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テーマ</vt:lpstr>
      <vt:lpstr>スライド 1</vt:lpstr>
      <vt:lpstr>スライド 2</vt:lpstr>
      <vt:lpstr>スライド 3</vt:lpstr>
      <vt:lpstr>スライド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Maki</dc:creator>
  <cp:lastModifiedBy>RIKEN</cp:lastModifiedBy>
  <cp:revision>11</cp:revision>
  <dcterms:created xsi:type="dcterms:W3CDTF">2012-02-11T00:53:26Z</dcterms:created>
  <dcterms:modified xsi:type="dcterms:W3CDTF">2012-02-11T01:36:29Z</dcterms:modified>
</cp:coreProperties>
</file>