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41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4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40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49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479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64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9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86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37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90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988E-E8B4-455B-B95C-649F732CB0F1}" type="datetimeFigureOut">
              <a:rPr kumimoji="1" lang="ja-JP" altLang="en-US" smtClean="0"/>
              <a:t>2012/5/31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6D4A6-0CEB-4C3D-B072-3ADF0ECF0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05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Softwar</a:t>
            </a:r>
            <a:r>
              <a:rPr lang="en-US" altLang="ja-JP" dirty="0" smtClean="0"/>
              <a:t>e Update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Takashi HACHIYA</a:t>
            </a:r>
          </a:p>
          <a:p>
            <a:r>
              <a:rPr kumimoji="1" lang="en-US" altLang="ja-JP" dirty="0" smtClean="0"/>
              <a:t>RIKEN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107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CCJ copy</a:t>
            </a:r>
          </a:p>
          <a:p>
            <a:pPr lvl="1"/>
            <a:r>
              <a:rPr lang="en-US" altLang="ja-JP" dirty="0" smtClean="0"/>
              <a:t>Delayed by </a:t>
            </a:r>
            <a:r>
              <a:rPr lang="en-US" altLang="ja-JP" dirty="0" err="1" smtClean="0"/>
              <a:t>mis</a:t>
            </a:r>
            <a:r>
              <a:rPr lang="en-US" altLang="ja-JP" dirty="0" smtClean="0"/>
              <a:t>-communication, but started.</a:t>
            </a:r>
          </a:p>
          <a:p>
            <a:pPr lvl="1"/>
            <a:endParaRPr kumimoji="1" lang="en-US" altLang="ja-JP" dirty="0"/>
          </a:p>
          <a:p>
            <a:r>
              <a:rPr lang="en-US" altLang="ja-JP" dirty="0" err="1" smtClean="0"/>
              <a:t>P+p</a:t>
            </a:r>
            <a:r>
              <a:rPr lang="en-US" altLang="ja-JP" dirty="0" smtClean="0"/>
              <a:t> production</a:t>
            </a:r>
          </a:p>
          <a:p>
            <a:pPr lvl="1"/>
            <a:r>
              <a:rPr lang="en-US" altLang="ja-JP" dirty="0" smtClean="0"/>
              <a:t>500GeV production will do first</a:t>
            </a:r>
          </a:p>
          <a:p>
            <a:pPr lvl="1"/>
            <a:r>
              <a:rPr lang="en-US" altLang="ja-JP" dirty="0" smtClean="0"/>
              <a:t>200GeV production, </a:t>
            </a:r>
          </a:p>
          <a:p>
            <a:pPr lvl="2"/>
            <a:r>
              <a:rPr lang="en-US" altLang="ja-JP" dirty="0" smtClean="0"/>
              <a:t>a few days for EMCAL calibration</a:t>
            </a:r>
          </a:p>
          <a:p>
            <a:pPr lvl="2"/>
            <a:r>
              <a:rPr lang="en-US" altLang="ja-JP" dirty="0" smtClean="0"/>
              <a:t>Will start from next Wednesday </a:t>
            </a:r>
          </a:p>
        </p:txBody>
      </p:sp>
    </p:spTree>
    <p:extLst>
      <p:ext uri="{BB962C8B-B14F-4D97-AF65-F5344CB8AC3E}">
        <p14:creationId xmlns:p14="http://schemas.microsoft.com/office/powerpoint/2010/main" val="6048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1805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CNT Track Efficiency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196752"/>
            <a:ext cx="4617347" cy="3107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2837"/>
            <a:ext cx="4697360" cy="3131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372342" y="1115452"/>
            <a:ext cx="1175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Sim</a:t>
            </a:r>
            <a:r>
              <a:rPr lang="en-US" altLang="ja-JP" dirty="0" smtClean="0"/>
              <a:t> (ideal)</a:t>
            </a:r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932040" y="1124744"/>
            <a:ext cx="2378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Sim</a:t>
            </a:r>
            <a:r>
              <a:rPr lang="en-US" altLang="ja-JP" dirty="0" smtClean="0"/>
              <a:t> (realistic hot/dead)</a:t>
            </a: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7696510" y="4139788"/>
            <a:ext cx="1123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pT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GeV</a:t>
            </a:r>
            <a:r>
              <a:rPr lang="en-US" altLang="ja-JP" dirty="0" smtClean="0"/>
              <a:t>/c)</a:t>
            </a:r>
            <a:endParaRPr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275856" y="4139788"/>
            <a:ext cx="1123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pT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GeV</a:t>
            </a:r>
            <a:r>
              <a:rPr lang="en-US" altLang="ja-JP" dirty="0" smtClean="0"/>
              <a:t>/c)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191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achiya\Desktop\plot\plot_20120515\plot_pt_ratio_acc_349160_c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2" y="505443"/>
            <a:ext cx="6629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4888198" y="4653136"/>
            <a:ext cx="1123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pT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GeV</a:t>
            </a:r>
            <a:r>
              <a:rPr lang="en-US" altLang="ja-JP" dirty="0" smtClean="0"/>
              <a:t>/c)</a:t>
            </a:r>
            <a:endParaRPr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39552" y="4941168"/>
            <a:ext cx="802245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VTX</a:t>
            </a:r>
            <a:r>
              <a:rPr lang="ja-JP" altLang="en-US" dirty="0" smtClean="0"/>
              <a:t>の</a:t>
            </a:r>
            <a:r>
              <a:rPr lang="en-US" altLang="ja-JP" dirty="0" smtClean="0"/>
              <a:t>Good</a:t>
            </a:r>
            <a:r>
              <a:rPr lang="ja-JP" altLang="en-US" dirty="0" smtClean="0"/>
              <a:t>領域を選択しても、　</a:t>
            </a:r>
            <a:r>
              <a:rPr lang="en-US" altLang="ja-JP" dirty="0" err="1" smtClean="0"/>
              <a:t>Eff</a:t>
            </a:r>
            <a:r>
              <a:rPr lang="en-US" altLang="ja-JP" dirty="0" smtClean="0"/>
              <a:t>=N_VTX/N_CNT = 25%</a:t>
            </a:r>
            <a:r>
              <a:rPr lang="ja-JP" altLang="en-US" dirty="0" smtClean="0"/>
              <a:t>程度　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ja-JP" altLang="en-US" dirty="0" smtClean="0"/>
              <a:t>どの</a:t>
            </a:r>
            <a:r>
              <a:rPr lang="en-US" altLang="ja-JP" dirty="0" smtClean="0"/>
              <a:t>Centrality</a:t>
            </a:r>
            <a:r>
              <a:rPr lang="ja-JP" altLang="en-US" dirty="0" smtClean="0"/>
              <a:t>でも同じ</a:t>
            </a:r>
            <a:r>
              <a:rPr lang="en-US" altLang="ja-JP" dirty="0" smtClean="0"/>
              <a:t>Efficiency</a:t>
            </a:r>
            <a:r>
              <a:rPr lang="ja-JP" altLang="en-US" dirty="0" err="1" smtClean="0"/>
              <a:t>。</a:t>
            </a:r>
            <a:r>
              <a:rPr lang="ja-JP" altLang="en-US" dirty="0" smtClean="0"/>
              <a:t>　</a:t>
            </a:r>
            <a:r>
              <a:rPr lang="en-US" altLang="ja-JP" dirty="0" smtClean="0"/>
              <a:t>Centrality</a:t>
            </a:r>
            <a:r>
              <a:rPr lang="ja-JP" altLang="en-US" dirty="0" smtClean="0"/>
              <a:t>依存なし。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ja-JP" altLang="en-US" dirty="0" smtClean="0"/>
              <a:t>カット条件は以下</a:t>
            </a:r>
            <a:endParaRPr lang="en-US" altLang="ja-JP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-5&lt;</a:t>
            </a:r>
            <a:r>
              <a:rPr lang="en-US" altLang="ja-JP" dirty="0" err="1" smtClean="0"/>
              <a:t>zvtx</a:t>
            </a:r>
            <a:r>
              <a:rPr lang="en-US" altLang="ja-JP" dirty="0" smtClean="0"/>
              <a:t>&lt;0+dcqual</a:t>
            </a:r>
            <a:r>
              <a:rPr lang="en-US" altLang="ja-JP" dirty="0"/>
              <a:t>&gt;=</a:t>
            </a:r>
            <a:r>
              <a:rPr lang="en-US" altLang="ja-JP" dirty="0" smtClean="0"/>
              <a:t>4+|</a:t>
            </a:r>
            <a:r>
              <a:rPr lang="en-US" altLang="ja-JP" dirty="0" err="1" smtClean="0"/>
              <a:t>emcdphi</a:t>
            </a:r>
            <a:r>
              <a:rPr lang="en-US" altLang="ja-JP" dirty="0" smtClean="0"/>
              <a:t>|&lt;0.02+|</a:t>
            </a:r>
            <a:r>
              <a:rPr lang="en-US" altLang="ja-JP" dirty="0" err="1" smtClean="0"/>
              <a:t>emcdz</a:t>
            </a:r>
            <a:r>
              <a:rPr lang="en-US" altLang="ja-JP" dirty="0" smtClean="0"/>
              <a:t>|&lt;8+|pc3dphi|&lt;0.01+|pc3dz|&lt;5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+|phi0-0.2</a:t>
            </a:r>
            <a:r>
              <a:rPr lang="en-US" altLang="ja-JP" dirty="0"/>
              <a:t>)&lt;</a:t>
            </a:r>
            <a:r>
              <a:rPr lang="en-US" altLang="ja-JP" dirty="0" smtClean="0"/>
              <a:t>0.8+0&lt;zed&lt;40 (</a:t>
            </a:r>
            <a:r>
              <a:rPr lang="en-US" altLang="ja-JP" dirty="0" err="1" smtClean="0"/>
              <a:t>fiducial</a:t>
            </a:r>
            <a:r>
              <a:rPr lang="en-US" altLang="ja-JP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dirty="0" smtClean="0"/>
              <a:t>+</a:t>
            </a:r>
            <a:r>
              <a:rPr lang="en-US" altLang="ja-JP" dirty="0" err="1" smtClean="0"/>
              <a:t>nhit</a:t>
            </a:r>
            <a:r>
              <a:rPr lang="en-US" altLang="ja-JP" dirty="0"/>
              <a:t>&gt;=</a:t>
            </a:r>
            <a:r>
              <a:rPr lang="en-US" altLang="ja-JP" dirty="0" smtClean="0"/>
              <a:t>3+B0+B1+chi2/</a:t>
            </a:r>
            <a:r>
              <a:rPr lang="en-US" altLang="ja-JP" dirty="0" err="1" smtClean="0"/>
              <a:t>ndf</a:t>
            </a:r>
            <a:r>
              <a:rPr lang="en-US" altLang="ja-JP" dirty="0" smtClean="0"/>
              <a:t>&lt;5+|d2dca|&lt;0.06 (association)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50405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Efficiency </a:t>
            </a:r>
            <a:r>
              <a:rPr kumimoji="1" lang="en-US" altLang="ja-JP" dirty="0" err="1" smtClean="0"/>
              <a:t>vs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pT</a:t>
            </a:r>
            <a:r>
              <a:rPr kumimoji="1" lang="en-US" altLang="ja-JP" dirty="0" smtClean="0"/>
              <a:t> in data (run349610)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44208" y="1300236"/>
            <a:ext cx="2304256" cy="3412975"/>
          </a:xfrm>
        </p:spPr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MB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en-US" altLang="ja-JP" dirty="0" smtClean="0">
                <a:solidFill>
                  <a:srgbClr val="0070C0"/>
                </a:solidFill>
              </a:rPr>
              <a:t>BBC&lt;200</a:t>
            </a:r>
          </a:p>
          <a:p>
            <a:r>
              <a:rPr lang="en-US" altLang="ja-JP" dirty="0" smtClean="0">
                <a:solidFill>
                  <a:srgbClr val="66FFFF"/>
                </a:solidFill>
              </a:rPr>
              <a:t>BBC&gt;1200</a:t>
            </a:r>
            <a:endParaRPr kumimoji="1" lang="ja-JP" altLang="en-US" dirty="0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770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73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Software Update</vt:lpstr>
      <vt:lpstr>PowerPoint プレゼンテーション</vt:lpstr>
      <vt:lpstr>CNT Track Efficiency</vt:lpstr>
      <vt:lpstr>Efficiency vs pT in data (run349610)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hachiya</dc:creator>
  <cp:lastModifiedBy>hachiya</cp:lastModifiedBy>
  <cp:revision>5</cp:revision>
  <dcterms:created xsi:type="dcterms:W3CDTF">2012-05-31T23:53:55Z</dcterms:created>
  <dcterms:modified xsi:type="dcterms:W3CDTF">2012-06-01T01:59:38Z</dcterms:modified>
</cp:coreProperties>
</file>