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55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60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78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75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10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91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05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45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15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68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15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EC782-6E04-4510-B92D-4B85E9DC88DE}" type="datetimeFigureOut">
              <a:rPr kumimoji="1" lang="ja-JP" altLang="en-US" smtClean="0"/>
              <a:t>2012/6/7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C5735-5B81-4992-A920-2C03643C6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088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794519"/>
          </a:xfrm>
        </p:spPr>
        <p:txBody>
          <a:bodyPr/>
          <a:lstStyle/>
          <a:p>
            <a:r>
              <a:rPr kumimoji="1" lang="en-US" altLang="ja-JP" dirty="0" smtClean="0"/>
              <a:t>Software Update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Takashi HACHIYA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890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Update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048672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Copying the data to CCJ</a:t>
            </a:r>
          </a:p>
          <a:p>
            <a:pPr lvl="1"/>
            <a:r>
              <a:rPr lang="en-US" altLang="ja-JP" dirty="0" smtClean="0"/>
              <a:t>Not start yet.</a:t>
            </a:r>
          </a:p>
          <a:p>
            <a:pPr lvl="2"/>
            <a:r>
              <a:rPr kumimoji="1" lang="en-US" altLang="ja-JP" dirty="0" smtClean="0"/>
              <a:t>The special account </a:t>
            </a:r>
            <a:r>
              <a:rPr lang="en-US" altLang="ja-JP" dirty="0" smtClean="0"/>
              <a:t>was expired and must have waited to be updated.</a:t>
            </a:r>
          </a:p>
          <a:p>
            <a:pPr lvl="3"/>
            <a:r>
              <a:rPr lang="en-US" altLang="ja-JP" dirty="0" smtClean="0"/>
              <a:t>Changed the ftp software from </a:t>
            </a:r>
            <a:r>
              <a:rPr lang="en-US" altLang="ja-JP" dirty="0" err="1" smtClean="0"/>
              <a:t>DOEGrid</a:t>
            </a:r>
            <a:r>
              <a:rPr lang="en-US" altLang="ja-JP" dirty="0" smtClean="0"/>
              <a:t> to </a:t>
            </a:r>
            <a:r>
              <a:rPr lang="en-US" altLang="ja-JP" dirty="0" err="1" smtClean="0"/>
              <a:t>OpenScienceGrid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Now waiting OSG certificate </a:t>
            </a:r>
          </a:p>
          <a:p>
            <a:pPr lvl="2"/>
            <a:r>
              <a:rPr lang="en-US" altLang="ja-JP" dirty="0" smtClean="0"/>
              <a:t>Will start tomorrow hopefully.</a:t>
            </a:r>
          </a:p>
          <a:p>
            <a:pPr lvl="1"/>
            <a:r>
              <a:rPr kumimoji="1" lang="en-US" altLang="ja-JP" dirty="0" smtClean="0"/>
              <a:t>Need to let people know how we can create the account</a:t>
            </a:r>
            <a:endParaRPr kumimoji="1"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Preparation for </a:t>
            </a:r>
            <a:r>
              <a:rPr lang="en-US" altLang="ja-JP" dirty="0" err="1" smtClean="0"/>
              <a:t>p+p</a:t>
            </a:r>
            <a:r>
              <a:rPr lang="en-US" altLang="ja-JP" dirty="0" smtClean="0"/>
              <a:t> 200GeV production </a:t>
            </a:r>
          </a:p>
          <a:p>
            <a:pPr lvl="1"/>
            <a:r>
              <a:rPr kumimoji="1" lang="en-US" altLang="ja-JP" dirty="0" smtClean="0"/>
              <a:t>I promised it finish by less tha</a:t>
            </a:r>
            <a:r>
              <a:rPr lang="en-US" altLang="ja-JP" dirty="0" smtClean="0"/>
              <a:t>n 1 week.</a:t>
            </a:r>
          </a:p>
          <a:p>
            <a:pPr lvl="2"/>
            <a:r>
              <a:rPr kumimoji="1" lang="en-US" altLang="ja-JP" dirty="0" smtClean="0"/>
              <a:t>They are waiting for us to be ready.</a:t>
            </a:r>
          </a:p>
          <a:p>
            <a:pPr lvl="1"/>
            <a:r>
              <a:rPr lang="en-US" altLang="ja-JP" dirty="0" smtClean="0"/>
              <a:t>Not ready yet</a:t>
            </a:r>
          </a:p>
          <a:p>
            <a:pPr lvl="2"/>
            <a:r>
              <a:rPr lang="en-US" altLang="ja-JP" dirty="0" smtClean="0"/>
              <a:t>Offset calibration is failed many times since there is a confusion in the offset direction.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The job for the Beam center calibration is running to get the calibration histogram</a:t>
            </a:r>
          </a:p>
          <a:p>
            <a:pPr lvl="2"/>
            <a:r>
              <a:rPr lang="en-US" altLang="ja-JP" dirty="0" smtClean="0"/>
              <a:t>Hot &amp; dead map is under determination</a:t>
            </a:r>
          </a:p>
          <a:p>
            <a:pPr lvl="3"/>
            <a:r>
              <a:rPr lang="en-US" altLang="ja-JP" dirty="0" smtClean="0"/>
              <a:t>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version for Pixel: failed. made for wrong run range.</a:t>
            </a:r>
          </a:p>
          <a:p>
            <a:pPr lvl="3"/>
            <a:r>
              <a:rPr lang="en-US" altLang="ja-JP" dirty="0" smtClean="0"/>
              <a:t>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version for strip: on going.</a:t>
            </a:r>
          </a:p>
        </p:txBody>
      </p:sp>
    </p:spTree>
    <p:extLst>
      <p:ext uri="{BB962C8B-B14F-4D97-AF65-F5344CB8AC3E}">
        <p14:creationId xmlns:p14="http://schemas.microsoft.com/office/powerpoint/2010/main" val="187192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908720"/>
            <a:ext cx="8208912" cy="5544616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/>
              <a:t>QA for </a:t>
            </a:r>
            <a:r>
              <a:rPr lang="en-US" altLang="ja-JP" dirty="0" err="1" smtClean="0"/>
              <a:t>Au+Au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Need to monitor their progress.</a:t>
            </a:r>
          </a:p>
          <a:p>
            <a:pPr lvl="1"/>
            <a:r>
              <a:rPr lang="en-US" altLang="ja-JP" dirty="0" smtClean="0"/>
              <a:t>How we can use the QA result</a:t>
            </a:r>
          </a:p>
          <a:p>
            <a:pPr lvl="2"/>
            <a:r>
              <a:rPr lang="en-US" altLang="ja-JP" dirty="0" smtClean="0"/>
              <a:t>Determining the run range for each parameter</a:t>
            </a:r>
          </a:p>
          <a:p>
            <a:pPr lvl="2"/>
            <a:r>
              <a:rPr lang="en-US" altLang="ja-JP" dirty="0" smtClean="0"/>
              <a:t>Need to merge these run range for the Physics analysis.</a:t>
            </a:r>
          </a:p>
          <a:p>
            <a:pPr lvl="2"/>
            <a:endParaRPr lang="en-US" altLang="ja-JP" dirty="0"/>
          </a:p>
          <a:p>
            <a:r>
              <a:rPr lang="en-US" altLang="ja-JP" dirty="0" err="1" smtClean="0"/>
              <a:t>Recalibrator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EMC matching</a:t>
            </a:r>
          </a:p>
          <a:p>
            <a:pPr lvl="1"/>
            <a:r>
              <a:rPr lang="en-US" altLang="ja-JP" dirty="0" smtClean="0"/>
              <a:t>RICH ?</a:t>
            </a:r>
          </a:p>
          <a:p>
            <a:pPr lvl="1"/>
            <a:r>
              <a:rPr lang="en-US" altLang="ja-JP" dirty="0" smtClean="0"/>
              <a:t>Momentum</a:t>
            </a:r>
          </a:p>
          <a:p>
            <a:pPr lvl="1"/>
            <a:r>
              <a:rPr lang="en-US" altLang="ja-JP" dirty="0" smtClean="0"/>
              <a:t>Track fitting (implemented by Akimoto-kun)</a:t>
            </a:r>
          </a:p>
          <a:p>
            <a:pPr lvl="2"/>
            <a:r>
              <a:rPr lang="en-US" altLang="ja-JP" dirty="0" smtClean="0"/>
              <a:t>Need to resurrect the cluster from the compact CNT </a:t>
            </a:r>
          </a:p>
          <a:p>
            <a:pPr lvl="1"/>
            <a:r>
              <a:rPr lang="en-US" altLang="ja-JP" dirty="0" smtClean="0"/>
              <a:t>Reaction Plane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8124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HHJ meeting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048672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I showed </a:t>
            </a:r>
            <a:r>
              <a:rPr kumimoji="1" lang="en-US" altLang="ja-JP" dirty="0" err="1" smtClean="0"/>
              <a:t>Akiba</a:t>
            </a:r>
            <a:r>
              <a:rPr kumimoji="1" lang="en-US" altLang="ja-JP" dirty="0" smtClean="0"/>
              <a:t>-san’s and Akimoto-</a:t>
            </a:r>
            <a:r>
              <a:rPr kumimoji="1" lang="en-US" altLang="ja-JP" dirty="0" err="1" smtClean="0"/>
              <a:t>kun’s</a:t>
            </a:r>
            <a:r>
              <a:rPr kumimoji="1" lang="en-US" altLang="ja-JP" dirty="0" smtClean="0"/>
              <a:t> results</a:t>
            </a:r>
          </a:p>
          <a:p>
            <a:pPr lvl="1"/>
            <a:r>
              <a:rPr lang="en-US" altLang="ja-JP" dirty="0" smtClean="0"/>
              <a:t>Hadron DCA can be reproduced by the strangeness decays (K0s and Lambda)</a:t>
            </a:r>
          </a:p>
          <a:p>
            <a:r>
              <a:rPr kumimoji="1" lang="en-US" altLang="ja-JP" dirty="0" smtClean="0"/>
              <a:t>HHJ </a:t>
            </a:r>
            <a:r>
              <a:rPr kumimoji="1" lang="en-US" altLang="ja-JP" dirty="0" err="1" smtClean="0"/>
              <a:t>convenors</a:t>
            </a:r>
            <a:r>
              <a:rPr kumimoji="1" lang="en-US" altLang="ja-JP" dirty="0" smtClean="0"/>
              <a:t> requested : </a:t>
            </a:r>
          </a:p>
          <a:p>
            <a:pPr lvl="1"/>
            <a:r>
              <a:rPr lang="en-US" altLang="ja-JP" dirty="0" smtClean="0"/>
              <a:t>To show how the background shape can be reproduced in the not only peripheral, but the central event (0-5%)</a:t>
            </a:r>
          </a:p>
          <a:p>
            <a:pPr lvl="2"/>
            <a:r>
              <a:rPr lang="en-US" altLang="ja-JP" dirty="0" smtClean="0"/>
              <a:t>Centrality dependence 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Electron DCA</a:t>
            </a:r>
          </a:p>
          <a:p>
            <a:r>
              <a:rPr lang="en-US" altLang="ja-JP" dirty="0" smtClean="0"/>
              <a:t>Analysis</a:t>
            </a:r>
          </a:p>
          <a:p>
            <a:pPr lvl="1"/>
            <a:r>
              <a:rPr lang="en-US" altLang="ja-JP" dirty="0" smtClean="0"/>
              <a:t>Hadron DCA : </a:t>
            </a:r>
          </a:p>
          <a:p>
            <a:pPr lvl="2"/>
            <a:r>
              <a:rPr lang="en-US" altLang="ja-JP" dirty="0" smtClean="0"/>
              <a:t>Background peak at DCA~2mm, </a:t>
            </a:r>
          </a:p>
          <a:p>
            <a:pPr lvl="3"/>
            <a:r>
              <a:rPr lang="en-US" altLang="ja-JP" dirty="0" smtClean="0"/>
              <a:t>compare with the BG from event mixing. Asked Lei to make the BG distribution</a:t>
            </a:r>
          </a:p>
          <a:p>
            <a:pPr lvl="3"/>
            <a:r>
              <a:rPr lang="en-US" altLang="ja-JP" dirty="0" smtClean="0"/>
              <a:t>Compare with the BG from 10 degree.</a:t>
            </a:r>
          </a:p>
          <a:p>
            <a:pPr lvl="2"/>
            <a:r>
              <a:rPr lang="en-US" altLang="ja-JP" dirty="0" smtClean="0"/>
              <a:t>Estimate the DCA from K0s and Lambda decays in the central event.</a:t>
            </a:r>
          </a:p>
          <a:p>
            <a:pPr lvl="1"/>
            <a:r>
              <a:rPr lang="en-US" altLang="ja-JP" dirty="0" smtClean="0"/>
              <a:t>Electron DCA:</a:t>
            </a:r>
            <a:endParaRPr lang="en-US" altLang="ja-JP" dirty="0"/>
          </a:p>
          <a:p>
            <a:pPr lvl="2"/>
            <a:r>
              <a:rPr lang="en-US" altLang="ja-JP" dirty="0" smtClean="0"/>
              <a:t>Checking large DCA component from conversion in peripheral and central </a:t>
            </a:r>
          </a:p>
        </p:txBody>
      </p:sp>
    </p:spTree>
    <p:extLst>
      <p:ext uri="{BB962C8B-B14F-4D97-AF65-F5344CB8AC3E}">
        <p14:creationId xmlns:p14="http://schemas.microsoft.com/office/powerpoint/2010/main" val="381221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634082"/>
          </a:xfrm>
        </p:spPr>
        <p:txBody>
          <a:bodyPr>
            <a:noAutofit/>
          </a:bodyPr>
          <a:lstStyle/>
          <a:p>
            <a:r>
              <a:rPr kumimoji="1" lang="en-US" altLang="ja-JP" sz="3200" dirty="0" smtClean="0"/>
              <a:t>DCA from k0s and Lambda decays in single simulation</a:t>
            </a:r>
            <a:endParaRPr kumimoji="1" lang="ja-JP" altLang="en-US" sz="32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179512" y="764208"/>
            <a:ext cx="5237919" cy="3754204"/>
            <a:chOff x="323528" y="1340272"/>
            <a:chExt cx="5237919" cy="3754204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1340272"/>
              <a:ext cx="5237919" cy="3528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正方形/長方形 3"/>
            <p:cNvSpPr/>
            <p:nvPr/>
          </p:nvSpPr>
          <p:spPr>
            <a:xfrm>
              <a:off x="4088158" y="4725144"/>
              <a:ext cx="1059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/>
                <a:t>DCA </a:t>
              </a:r>
              <a:r>
                <a:rPr lang="en-US" altLang="ja-JP" dirty="0" smtClean="0"/>
                <a:t>(cm)</a:t>
              </a:r>
              <a:endParaRPr lang="ja-JP" altLang="en-US" dirty="0"/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3247859" y="1556792"/>
            <a:ext cx="931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K0s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Lambda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9619" y="4365104"/>
            <a:ext cx="64966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This looks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sz="2400" dirty="0" smtClean="0"/>
              <a:t>Lambda DCA is slightly wider than K0s around 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sz="2400" dirty="0" smtClean="0"/>
              <a:t>DCA tail of K0s is longer than Lambda</a:t>
            </a:r>
            <a:endParaRPr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28592" y="620688"/>
            <a:ext cx="3707904" cy="3960440"/>
          </a:xfrm>
        </p:spPr>
        <p:txBody>
          <a:bodyPr>
            <a:normAutofit fontScale="62500" lnSpcReduction="20000"/>
          </a:bodyPr>
          <a:lstStyle/>
          <a:p>
            <a:r>
              <a:rPr kumimoji="1" lang="en-US" altLang="ja-JP" dirty="0" smtClean="0"/>
              <a:t>Simulation</a:t>
            </a:r>
          </a:p>
          <a:p>
            <a:pPr lvl="1"/>
            <a:r>
              <a:rPr lang="en-US" altLang="ja-JP" dirty="0" smtClean="0"/>
              <a:t>Flat </a:t>
            </a:r>
            <a:r>
              <a:rPr lang="en-US" altLang="ja-JP" dirty="0" err="1" smtClean="0"/>
              <a:t>pT</a:t>
            </a:r>
            <a:r>
              <a:rPr lang="en-US" altLang="ja-JP" dirty="0" smtClean="0"/>
              <a:t>(0.2-10GeV/c)</a:t>
            </a:r>
          </a:p>
          <a:p>
            <a:pPr lvl="1"/>
            <a:r>
              <a:rPr lang="en-US" altLang="ja-JP" dirty="0" smtClean="0"/>
              <a:t>Flat |</a:t>
            </a:r>
            <a:r>
              <a:rPr lang="en-US" altLang="ja-JP" dirty="0" err="1" smtClean="0"/>
              <a:t>Zvtx</a:t>
            </a:r>
            <a:r>
              <a:rPr lang="en-US" altLang="ja-JP" dirty="0" smtClean="0"/>
              <a:t>|&lt;5cm</a:t>
            </a:r>
          </a:p>
          <a:p>
            <a:pPr lvl="1"/>
            <a:r>
              <a:rPr lang="en-US" altLang="ja-JP" dirty="0" smtClean="0"/>
              <a:t>Gaussian Sigma(</a:t>
            </a:r>
            <a:r>
              <a:rPr lang="en-US" altLang="ja-JP" dirty="0" err="1" smtClean="0"/>
              <a:t>Rvtx</a:t>
            </a:r>
            <a:r>
              <a:rPr lang="en-US" altLang="ja-JP" dirty="0"/>
              <a:t>)</a:t>
            </a:r>
            <a:r>
              <a:rPr lang="en-US" altLang="ja-JP" dirty="0" smtClean="0"/>
              <a:t>&lt;70um </a:t>
            </a:r>
          </a:p>
          <a:p>
            <a:pPr lvl="1"/>
            <a:r>
              <a:rPr lang="en-US" altLang="ja-JP" dirty="0" smtClean="0"/>
              <a:t>Single + GEANT(PISA)</a:t>
            </a:r>
          </a:p>
          <a:p>
            <a:r>
              <a:rPr kumimoji="1" lang="en-US" altLang="ja-JP" dirty="0" smtClean="0"/>
              <a:t>Normalization</a:t>
            </a:r>
          </a:p>
          <a:p>
            <a:pPr lvl="1"/>
            <a:r>
              <a:rPr lang="en-US" altLang="ja-JP" dirty="0" smtClean="0"/>
              <a:t>Arbitrarily match the peak entry between red and blue</a:t>
            </a:r>
          </a:p>
          <a:p>
            <a:r>
              <a:rPr kumimoji="1" lang="en-US" altLang="ja-JP" dirty="0" smtClean="0"/>
              <a:t>Track cut</a:t>
            </a:r>
          </a:p>
          <a:p>
            <a:pPr lvl="1"/>
            <a:r>
              <a:rPr lang="en-US" altLang="ja-JP" dirty="0" err="1" smtClean="0"/>
              <a:t>DCQualty</a:t>
            </a:r>
            <a:r>
              <a:rPr lang="en-US" altLang="ja-JP" dirty="0" smtClean="0"/>
              <a:t>==31||63</a:t>
            </a:r>
          </a:p>
          <a:p>
            <a:pPr lvl="1"/>
            <a:r>
              <a:rPr lang="en-US" altLang="ja-JP" dirty="0" smtClean="0"/>
              <a:t>NHIT&gt;=3</a:t>
            </a:r>
          </a:p>
          <a:p>
            <a:pPr lvl="1"/>
            <a:r>
              <a:rPr lang="en-US" altLang="ja-JP" dirty="0" smtClean="0"/>
              <a:t>B0&amp;B1 hit</a:t>
            </a:r>
          </a:p>
          <a:p>
            <a:pPr lvl="1"/>
            <a:r>
              <a:rPr kumimoji="1" lang="en-US" altLang="ja-JP" dirty="0" smtClean="0"/>
              <a:t>Chi2/</a:t>
            </a:r>
            <a:r>
              <a:rPr kumimoji="1" lang="en-US" altLang="ja-JP" dirty="0" err="1" smtClean="0"/>
              <a:t>ndf</a:t>
            </a:r>
            <a:r>
              <a:rPr kumimoji="1" lang="en-US" altLang="ja-JP" dirty="0" smtClean="0"/>
              <a:t>&lt;5</a:t>
            </a:r>
            <a:endParaRPr kumimoji="1" lang="ja-JP" altLang="en-US" dirty="0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2012/6/5</a:t>
            </a:r>
            <a:endParaRPr kumimoji="1" lang="ja-JP" altLang="en-US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VTX software meeting</a:t>
            </a:r>
            <a:endParaRPr kumimoji="1" lang="ja-JP" alt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14ABF-67B7-4078-92FE-311EC685F0E6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95536" y="5589240"/>
            <a:ext cx="79395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/>
              <a:t>Shimomura-san and I are working to make the simulation data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08278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work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Hadron Simulation</a:t>
            </a:r>
          </a:p>
          <a:p>
            <a:pPr lvl="1"/>
            <a:r>
              <a:rPr lang="en-US" altLang="ja-JP" dirty="0" smtClean="0"/>
              <a:t>K0s -&gt; </a:t>
            </a:r>
            <a:r>
              <a:rPr lang="en-US" altLang="ja-JP" dirty="0" err="1" smtClean="0"/>
              <a:t>pi+pi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Lambda -&gt; p + pi </a:t>
            </a:r>
          </a:p>
          <a:p>
            <a:r>
              <a:rPr lang="en-US" altLang="ja-JP" dirty="0" smtClean="0"/>
              <a:t>Electron simulation</a:t>
            </a:r>
          </a:p>
          <a:p>
            <a:pPr lvl="1"/>
            <a:r>
              <a:rPr kumimoji="1" lang="en-US" altLang="ja-JP" dirty="0" smtClean="0"/>
              <a:t>Pi0 -&gt; </a:t>
            </a:r>
            <a:r>
              <a:rPr kumimoji="1" lang="en-US" altLang="ja-JP" dirty="0" err="1" smtClean="0"/>
              <a:t>Dalitz</a:t>
            </a:r>
            <a:r>
              <a:rPr kumimoji="1" lang="en-US" altLang="ja-JP" dirty="0" smtClean="0"/>
              <a:t> decays</a:t>
            </a:r>
          </a:p>
          <a:p>
            <a:pPr lvl="1"/>
            <a:r>
              <a:rPr lang="en-US" altLang="ja-JP" dirty="0" smtClean="0"/>
              <a:t>Pi0 -&gt; Conversion</a:t>
            </a:r>
          </a:p>
          <a:p>
            <a:pPr lvl="1"/>
            <a:r>
              <a:rPr kumimoji="1" lang="en-US" altLang="ja-JP" dirty="0" smtClean="0"/>
              <a:t>Ke3</a:t>
            </a:r>
          </a:p>
          <a:p>
            <a:pPr lvl="1"/>
            <a:r>
              <a:rPr lang="en-US" altLang="ja-JP" dirty="0" smtClean="0"/>
              <a:t>D0/D+/Ds -&gt; electron</a:t>
            </a:r>
          </a:p>
          <a:p>
            <a:pPr lvl="1"/>
            <a:r>
              <a:rPr lang="en-US" altLang="ja-JP" dirty="0" smtClean="0"/>
              <a:t>B0/B+ -&gt; electron</a:t>
            </a:r>
            <a:endParaRPr lang="ja-JP" altLang="en-US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6088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429</Words>
  <Application>Microsoft Office PowerPoint</Application>
  <PresentationFormat>画面に合わせる (4:3)</PresentationFormat>
  <Paragraphs>81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Software Update</vt:lpstr>
      <vt:lpstr>Update</vt:lpstr>
      <vt:lpstr>PowerPoint プレゼンテーション</vt:lpstr>
      <vt:lpstr>HHJ meeting</vt:lpstr>
      <vt:lpstr>DCA from k0s and Lambda decays in single simulation</vt:lpstr>
      <vt:lpstr>Simulation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Update</dc:title>
  <dc:creator>hachiya</dc:creator>
  <cp:lastModifiedBy>hachiya</cp:lastModifiedBy>
  <cp:revision>22</cp:revision>
  <dcterms:created xsi:type="dcterms:W3CDTF">2012-06-07T19:38:15Z</dcterms:created>
  <dcterms:modified xsi:type="dcterms:W3CDTF">2012-06-08T00:01:08Z</dcterms:modified>
</cp:coreProperties>
</file>