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89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Memory </a:t>
            </a:r>
            <a:r>
              <a:rPr kumimoji="1" lang="en-US" altLang="ja-JP" dirty="0"/>
              <a:t>growth problem </a:t>
            </a:r>
            <a:endParaRPr kumimoji="1" lang="ja-JP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Hidemitsu Asano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8894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 pro.90 lib (Run11 AuAu200GeV)</a:t>
            </a:r>
            <a:endParaRPr kumimoji="1" lang="ja-JP" altLang="en-US" dirty="0"/>
          </a:p>
        </p:txBody>
      </p:sp>
      <p:pic>
        <p:nvPicPr>
          <p:cNvPr id="1026" name="Picture 2" descr="C:\Users\asano\AppData\Local\Temp\enhtmlclip\rednoQ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716" y="1248538"/>
            <a:ext cx="5076205" cy="3475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777917" y="48006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#event/100</a:t>
            </a:r>
            <a:endParaRPr kumimoji="1" lang="ja-JP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62600" y="1371600"/>
            <a:ext cx="320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-run </a:t>
            </a:r>
            <a:r>
              <a:rPr lang="en-US" altLang="ja-JP" dirty="0" smtClean="0"/>
              <a:t>347128 (AuAu200GeV)</a:t>
            </a:r>
          </a:p>
          <a:p>
            <a:r>
              <a:rPr lang="en-US" altLang="ja-JP" dirty="0" smtClean="0"/>
              <a:t>-process 20k event</a:t>
            </a:r>
            <a:endParaRPr lang="ja-JP" altLang="en-US" dirty="0"/>
          </a:p>
          <a:p>
            <a:endParaRPr kumimoji="1" lang="en-US" altLang="ja-JP" dirty="0" smtClean="0"/>
          </a:p>
          <a:p>
            <a:endParaRPr kumimoji="1" lang="en-US" altLang="ja-JP" dirty="0"/>
          </a:p>
          <a:p>
            <a:endParaRPr kumimoji="1" lang="en-US" altLang="ja-JP" dirty="0" smtClean="0"/>
          </a:p>
          <a:p>
            <a:endParaRPr kumimoji="1" lang="en-US" altLang="ja-JP" dirty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1828800"/>
            <a:ext cx="1415717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with QA </a:t>
            </a:r>
            <a:endParaRPr kumimoji="1" lang="ja-JP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00400" y="2819400"/>
            <a:ext cx="1415717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without QA 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8274" y="1790700"/>
            <a:ext cx="461665" cy="596562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>
            <a:spAutoFit/>
          </a:bodyPr>
          <a:lstStyle/>
          <a:p>
            <a:r>
              <a:rPr kumimoji="1" lang="en-US" altLang="ja-JP" dirty="0" smtClean="0"/>
              <a:t>byte</a:t>
            </a:r>
            <a:endParaRPr kumimoji="1" lang="ja-JP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3391" y="5486400"/>
            <a:ext cx="83196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kumimoji="1" lang="en-US" altLang="ja-JP" dirty="0" smtClean="0"/>
              <a:t>QA modules add some offsets to memory consumption.</a:t>
            </a:r>
          </a:p>
          <a:p>
            <a:pPr marL="285750" indent="-285750">
              <a:buFontTx/>
              <a:buChar char="-"/>
            </a:pPr>
            <a:r>
              <a:rPr kumimoji="1" lang="en-US" altLang="ja-JP" dirty="0" smtClean="0"/>
              <a:t>There are strange jumps. We already had this problem in pro90. lib</a:t>
            </a:r>
          </a:p>
          <a:p>
            <a:pPr marL="285750" indent="-285750">
              <a:buFontTx/>
              <a:buChar char="-"/>
            </a:pPr>
            <a:r>
              <a:rPr lang="en-US" altLang="ja-JP" dirty="0" err="1"/>
              <a:t>valgrind</a:t>
            </a:r>
            <a:r>
              <a:rPr lang="en-US" altLang="ja-JP" dirty="0"/>
              <a:t> and </a:t>
            </a:r>
            <a:r>
              <a:rPr lang="en-US" altLang="ja-JP" dirty="0" smtClean="0"/>
              <a:t>insure said nothing about this.</a:t>
            </a:r>
          </a:p>
          <a:p>
            <a:pPr marL="285750" indent="-285750">
              <a:buFontTx/>
              <a:buChar char="-"/>
            </a:pPr>
            <a:r>
              <a:rPr kumimoji="1" lang="en-US" altLang="ja-JP" dirty="0" smtClean="0"/>
              <a:t>(Eventually)  We had no crash in run11 200GeV production.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83479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 </a:t>
            </a:r>
            <a:r>
              <a:rPr kumimoji="1" lang="en-US" altLang="ja-JP" dirty="0" err="1" smtClean="0"/>
              <a:t>pp</a:t>
            </a:r>
            <a:r>
              <a:rPr kumimoji="1" lang="en-US" altLang="ja-JP" dirty="0" smtClean="0"/>
              <a:t> 200GeV</a:t>
            </a:r>
            <a:endParaRPr kumimoji="1" lang="ja-JP" alt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143000"/>
            <a:ext cx="5042221" cy="3429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05400" y="1447800"/>
            <a:ext cx="3657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RUN </a:t>
            </a:r>
            <a:r>
              <a:rPr lang="en-US" altLang="ja-JP" dirty="0" smtClean="0"/>
              <a:t>363228-0000,  </a:t>
            </a:r>
            <a:r>
              <a:rPr lang="en-US" altLang="ja-JP" dirty="0" err="1" smtClean="0"/>
              <a:t>Achim’s</a:t>
            </a:r>
            <a:r>
              <a:rPr lang="en-US" altLang="ja-JP" dirty="0" smtClean="0"/>
              <a:t> output</a:t>
            </a:r>
          </a:p>
          <a:p>
            <a:r>
              <a:rPr kumimoji="1" lang="en-US" altLang="ja-JP" dirty="0" smtClean="0"/>
              <a:t>with SVX ,with QA</a:t>
            </a:r>
          </a:p>
          <a:p>
            <a:endParaRPr kumimoji="1" lang="en-US" altLang="ja-JP" dirty="0"/>
          </a:p>
          <a:p>
            <a:r>
              <a:rPr kumimoji="1" lang="en-US" altLang="ja-JP" dirty="0" smtClean="0">
                <a:solidFill>
                  <a:srgbClr val="FF0000"/>
                </a:solidFill>
              </a:rPr>
              <a:t>RUN 363227-0000, </a:t>
            </a:r>
            <a:r>
              <a:rPr kumimoji="1" lang="en-US" altLang="ja-JP" dirty="0" err="1" smtClean="0">
                <a:solidFill>
                  <a:srgbClr val="FF0000"/>
                </a:solidFill>
              </a:rPr>
              <a:t>Achim’s</a:t>
            </a:r>
            <a:r>
              <a:rPr kumimoji="1" lang="en-US" altLang="ja-JP" dirty="0" smtClean="0">
                <a:solidFill>
                  <a:srgbClr val="FF0000"/>
                </a:solidFill>
              </a:rPr>
              <a:t> output</a:t>
            </a:r>
          </a:p>
          <a:p>
            <a:r>
              <a:rPr kumimoji="1" lang="en-US" altLang="ja-JP" dirty="0" smtClean="0">
                <a:solidFill>
                  <a:srgbClr val="FF0000"/>
                </a:solidFill>
              </a:rPr>
              <a:t>with SVX , without QA</a:t>
            </a:r>
          </a:p>
          <a:p>
            <a:endParaRPr kumimoji="1" lang="en-US" altLang="ja-JP" dirty="0"/>
          </a:p>
          <a:p>
            <a:r>
              <a:rPr kumimoji="1" lang="en-US" altLang="ja-JP" dirty="0" smtClean="0">
                <a:solidFill>
                  <a:srgbClr val="00B050"/>
                </a:solidFill>
              </a:rPr>
              <a:t>RUN 363227-0000, Hidemitsu’s output </a:t>
            </a:r>
          </a:p>
          <a:p>
            <a:r>
              <a:rPr kumimoji="1" lang="en-US" altLang="ja-JP" dirty="0" smtClean="0">
                <a:solidFill>
                  <a:srgbClr val="00B050"/>
                </a:solidFill>
              </a:rPr>
              <a:t>without SVX ,without QA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4953000"/>
            <a:ext cx="7543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kumimoji="1" lang="en-US" altLang="ja-JP" dirty="0" smtClean="0"/>
              <a:t>Those jumps are generated by other subsystem.</a:t>
            </a:r>
          </a:p>
          <a:p>
            <a:pPr marL="285750" indent="-285750">
              <a:buFontTx/>
              <a:buChar char="-"/>
            </a:pPr>
            <a:r>
              <a:rPr kumimoji="1" lang="en-US" altLang="ja-JP" dirty="0" smtClean="0"/>
              <a:t># of events / </a:t>
            </a:r>
            <a:r>
              <a:rPr kumimoji="1" lang="en-US" altLang="ja-JP" dirty="0" err="1" smtClean="0"/>
              <a:t>prdf</a:t>
            </a:r>
            <a:r>
              <a:rPr kumimoji="1" lang="en-US" altLang="ja-JP" dirty="0" smtClean="0"/>
              <a:t>    is around </a:t>
            </a:r>
            <a:r>
              <a:rPr lang="en-US" altLang="ja-JP" dirty="0" smtClean="0"/>
              <a:t>230K in pp200GeV (~120K in </a:t>
            </a:r>
            <a:r>
              <a:rPr lang="en-US" altLang="ja-JP" dirty="0" err="1" smtClean="0"/>
              <a:t>AuAu</a:t>
            </a:r>
            <a:r>
              <a:rPr lang="en-US" altLang="ja-JP" dirty="0" smtClean="0"/>
              <a:t> 200GeV) </a:t>
            </a:r>
            <a:endParaRPr kumimoji="1" lang="en-US" altLang="ja-JP" dirty="0" smtClean="0"/>
          </a:p>
          <a:p>
            <a:endParaRPr kumimoji="1" lang="en-US" altLang="ja-JP" dirty="0"/>
          </a:p>
          <a:p>
            <a:endParaRPr kumimoji="1" lang="en-US" altLang="ja-JP" dirty="0" smtClean="0"/>
          </a:p>
          <a:p>
            <a:endParaRPr kumimoji="1" lang="en-US" altLang="ja-JP" dirty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5791200"/>
            <a:ext cx="556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2 problems </a:t>
            </a:r>
          </a:p>
          <a:p>
            <a:r>
              <a:rPr kumimoji="1" lang="en-US" altLang="ja-JP" dirty="0" smtClean="0"/>
              <a:t>-other subsystem generates those jumps.</a:t>
            </a:r>
          </a:p>
          <a:p>
            <a:r>
              <a:rPr kumimoji="1" lang="en-US" altLang="ja-JP" dirty="0" smtClean="0"/>
              <a:t>-QA module also consume memory.</a:t>
            </a:r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315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plan of next trial </a:t>
            </a:r>
            <a:endParaRPr kumimoji="1" lang="ja-JP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828798"/>
            <a:ext cx="8610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err="1"/>
              <a:t>SvxSelectClusters</a:t>
            </a:r>
            <a:r>
              <a:rPr lang="en-US" altLang="ja-JP" sz="3200" dirty="0"/>
              <a:t>-in</a:t>
            </a:r>
            <a:r>
              <a:rPr lang="en-US" altLang="ja-JP" sz="3200" dirty="0"/>
              <a:t/>
            </a:r>
            <a:br>
              <a:rPr lang="en-US" altLang="ja-JP" sz="3200" dirty="0"/>
            </a:br>
            <a:r>
              <a:rPr lang="en-US" altLang="ja-JP" sz="3200" dirty="0" err="1"/>
              <a:t>SvxRpSumXYReco</a:t>
            </a:r>
            <a:r>
              <a:rPr lang="en-US" altLang="ja-JP" sz="3200" dirty="0"/>
              <a:t>-out</a:t>
            </a:r>
            <a:r>
              <a:rPr lang="en-US" altLang="ja-JP" sz="3200" dirty="0"/>
              <a:t/>
            </a:r>
            <a:br>
              <a:rPr lang="en-US" altLang="ja-JP" sz="3200" dirty="0"/>
            </a:br>
            <a:r>
              <a:rPr lang="en-US" altLang="ja-JP" sz="3200" dirty="0" err="1"/>
              <a:t>SvxRpEventQA</a:t>
            </a:r>
            <a:r>
              <a:rPr lang="en-US" altLang="ja-JP" sz="3200" dirty="0"/>
              <a:t>-out</a:t>
            </a:r>
            <a:r>
              <a:rPr lang="en-US" altLang="ja-JP" sz="3200" dirty="0"/>
              <a:t/>
            </a:r>
            <a:br>
              <a:rPr lang="en-US" altLang="ja-JP" sz="3200" dirty="0"/>
            </a:br>
            <a:r>
              <a:rPr lang="en-US" altLang="ja-JP" sz="3200" dirty="0" err="1"/>
              <a:t>SvxFillHistoBeampro</a:t>
            </a:r>
            <a:r>
              <a:rPr lang="en-US" altLang="ja-JP" sz="3200" dirty="0"/>
              <a:t>-out</a:t>
            </a:r>
            <a:r>
              <a:rPr lang="en-US" altLang="ja-JP" sz="3200" dirty="0"/>
              <a:t/>
            </a:r>
            <a:br>
              <a:rPr lang="en-US" altLang="ja-JP" sz="3200" dirty="0"/>
            </a:br>
            <a:r>
              <a:rPr lang="en-US" altLang="ja-JP" sz="3200" dirty="0" err="1" smtClean="0"/>
              <a:t>SvxAlignment_QA</a:t>
            </a:r>
            <a:r>
              <a:rPr lang="en-US" altLang="ja-JP" sz="3200" dirty="0" smtClean="0"/>
              <a:t>-in</a:t>
            </a:r>
          </a:p>
          <a:p>
            <a:r>
              <a:rPr lang="en-US" altLang="ja-JP" sz="3200" dirty="0" err="1" smtClean="0"/>
              <a:t>SvxStripClusterQA,SvxQAForProduction</a:t>
            </a:r>
            <a:r>
              <a:rPr lang="en-US" altLang="ja-JP" sz="3200" dirty="0" smtClean="0"/>
              <a:t>-in</a:t>
            </a:r>
            <a:r>
              <a:rPr lang="en-US" altLang="ja-JP" sz="3200" dirty="0"/>
              <a:t/>
            </a:r>
            <a:br>
              <a:rPr lang="en-US" altLang="ja-JP" sz="3200" dirty="0"/>
            </a:br>
            <a:r>
              <a:rPr lang="en-US" altLang="ja-JP" sz="3200" dirty="0" err="1"/>
              <a:t>SvxStripEventQA</a:t>
            </a:r>
            <a:r>
              <a:rPr lang="en-US" altLang="ja-JP" sz="3200" dirty="0"/>
              <a:t>-out</a:t>
            </a:r>
            <a:r>
              <a:rPr lang="en-US" altLang="ja-JP" sz="3200" dirty="0"/>
              <a:t/>
            </a:r>
            <a:br>
              <a:rPr lang="en-US" altLang="ja-JP" sz="3200" dirty="0"/>
            </a:br>
            <a:r>
              <a:rPr lang="en-US" altLang="ja-JP" sz="3200" dirty="0" err="1"/>
              <a:t>SvxCntQA</a:t>
            </a:r>
            <a:r>
              <a:rPr lang="en-US" altLang="ja-JP" sz="3200" dirty="0"/>
              <a:t>-out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318043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150</Words>
  <Application>Microsoft Office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Memory growth problem </vt:lpstr>
      <vt:lpstr>In pro.90 lib (Run11 AuAu200GeV)</vt:lpstr>
      <vt:lpstr>In pp 200GeV</vt:lpstr>
      <vt:lpstr>plan of next trial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 growth problem</dc:title>
  <dc:creator>asano</dc:creator>
  <cp:lastModifiedBy>asano</cp:lastModifiedBy>
  <cp:revision>61</cp:revision>
  <dcterms:created xsi:type="dcterms:W3CDTF">2006-08-16T00:00:00Z</dcterms:created>
  <dcterms:modified xsi:type="dcterms:W3CDTF">2012-06-29T00:08:19Z</dcterms:modified>
</cp:coreProperties>
</file>