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ki\Documents\RIKEN\PHENIX\vtx\analysis\Flow\plot\348697\360k\qa_rec_349667-9000_360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70" y="1014396"/>
            <a:ext cx="8205430" cy="5310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6172200" y="533400"/>
            <a:ext cx="0" cy="6324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90600" y="633936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VTX South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429000" y="533400"/>
            <a:ext cx="0" cy="6324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45885" y="634849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VTX North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67707" y="633936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VTX North + South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602012" y="2222521"/>
            <a:ext cx="2030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Before re-centering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535476" y="4825728"/>
            <a:ext cx="188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After re-centering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6714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Re-centering Calibration (RUN 349667 360K Events)</a:t>
            </a:r>
            <a:endParaRPr lang="en-US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65770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Maki\Documents\RIKEN\PHENIX\vtx\analysis\Flow\plot\348875\reso_southnorth_348875_100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45" y="1276097"/>
            <a:ext cx="8759849" cy="447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6593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Event Plane Resolution (</a:t>
            </a:r>
            <a:r>
              <a:rPr lang="en-US" sz="2400" b="1" i="1" u="sng" dirty="0"/>
              <a:t>RUN 348875 100K Events</a:t>
            </a:r>
            <a:r>
              <a:rPr lang="en-US" sz="2400" b="1" i="1" u="sng" dirty="0" smtClean="0"/>
              <a:t>)</a:t>
            </a:r>
            <a:endParaRPr lang="en-US" sz="2400" b="1" i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-11909" y="1759465"/>
            <a:ext cx="47641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0.2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0.1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0.0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64503" y="5833038"/>
            <a:ext cx="66844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8242" y="5922719"/>
            <a:ext cx="2806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 : 10% span (0 ~ 9)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307658" y="664753"/>
            <a:ext cx="416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Correlation between VTX(SN) and BBC(SN)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8445" y="1055063"/>
            <a:ext cx="764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SN</a:t>
            </a:r>
          </a:p>
          <a:p>
            <a:pPr algn="ctr"/>
            <a:r>
              <a:rPr lang="en-US" sz="1200" dirty="0" smtClean="0"/>
              <a:t>(Barrel 0)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SN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026274" y="1055062"/>
            <a:ext cx="764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SN</a:t>
            </a:r>
          </a:p>
          <a:p>
            <a:pPr algn="ctr"/>
            <a:r>
              <a:rPr lang="en-US" sz="1200" dirty="0" smtClean="0"/>
              <a:t>(Barrel 1)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SN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717927" y="1055062"/>
            <a:ext cx="764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SN</a:t>
            </a:r>
          </a:p>
          <a:p>
            <a:pPr algn="ctr"/>
            <a:r>
              <a:rPr lang="en-US" sz="1200" dirty="0" smtClean="0"/>
              <a:t>(Barrel 2)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SN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375756" y="1055061"/>
            <a:ext cx="764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SN</a:t>
            </a:r>
          </a:p>
          <a:p>
            <a:pPr algn="ctr"/>
            <a:r>
              <a:rPr lang="en-US" sz="1200" dirty="0" smtClean="0"/>
              <a:t>(Barrel 3)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SN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078909" y="1055060"/>
            <a:ext cx="6543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SN</a:t>
            </a:r>
          </a:p>
          <a:p>
            <a:pPr algn="ctr"/>
            <a:r>
              <a:rPr lang="en-US" sz="1200" dirty="0" smtClean="0"/>
              <a:t>(All)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SN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665586" y="1055060"/>
            <a:ext cx="849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S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SN</a:t>
            </a:r>
          </a:p>
          <a:p>
            <a:pPr algn="ctr"/>
            <a:r>
              <a:rPr lang="en-US" sz="1200" dirty="0" smtClean="0"/>
              <a:t>(eta </a:t>
            </a:r>
            <a:r>
              <a:rPr lang="en-US" sz="1200" dirty="0"/>
              <a:t>gap </a:t>
            </a:r>
            <a:r>
              <a:rPr lang="en-US" sz="1200" dirty="0" smtClean="0"/>
              <a:t>1)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326999" y="1048803"/>
            <a:ext cx="849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N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SN</a:t>
            </a:r>
          </a:p>
          <a:p>
            <a:pPr algn="ctr"/>
            <a:r>
              <a:rPr lang="en-US" sz="1200" dirty="0" smtClean="0"/>
              <a:t>(eta </a:t>
            </a:r>
            <a:r>
              <a:rPr lang="en-US" sz="1200" dirty="0"/>
              <a:t>gap </a:t>
            </a:r>
            <a:r>
              <a:rPr lang="en-US" sz="1200" dirty="0" smtClean="0"/>
              <a:t>1)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968044" y="1056240"/>
            <a:ext cx="849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S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SN</a:t>
            </a:r>
          </a:p>
          <a:p>
            <a:pPr algn="ctr"/>
            <a:r>
              <a:rPr lang="en-US" sz="1200" dirty="0" smtClean="0"/>
              <a:t>(eta </a:t>
            </a:r>
            <a:r>
              <a:rPr lang="en-US" sz="1200" dirty="0"/>
              <a:t>gap </a:t>
            </a:r>
            <a:r>
              <a:rPr lang="en-US" sz="1200" dirty="0" smtClean="0"/>
              <a:t>2)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5629457" y="1049983"/>
            <a:ext cx="849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N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SN</a:t>
            </a:r>
          </a:p>
          <a:p>
            <a:pPr algn="ctr"/>
            <a:r>
              <a:rPr lang="en-US" sz="1200" dirty="0" smtClean="0"/>
              <a:t>(eta </a:t>
            </a:r>
            <a:r>
              <a:rPr lang="en-US" sz="1200" dirty="0"/>
              <a:t>gap </a:t>
            </a:r>
            <a:r>
              <a:rPr lang="en-US" sz="1200" dirty="0" smtClean="0"/>
              <a:t>2)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307219" y="1041365"/>
            <a:ext cx="849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S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VTX N</a:t>
            </a:r>
          </a:p>
          <a:p>
            <a:pPr algn="ctr"/>
            <a:r>
              <a:rPr lang="en-US" sz="1200" dirty="0" smtClean="0"/>
              <a:t>(eta </a:t>
            </a:r>
            <a:r>
              <a:rPr lang="en-US" sz="1200" dirty="0"/>
              <a:t>gap </a:t>
            </a:r>
            <a:r>
              <a:rPr lang="en-US" sz="1200" dirty="0" smtClean="0"/>
              <a:t>1)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6963217" y="1048802"/>
            <a:ext cx="849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S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VTX N</a:t>
            </a:r>
          </a:p>
          <a:p>
            <a:pPr algn="ctr"/>
            <a:r>
              <a:rPr lang="en-US" sz="1200" dirty="0" smtClean="0"/>
              <a:t>(eta </a:t>
            </a:r>
            <a:r>
              <a:rPr lang="en-US" sz="1200" dirty="0"/>
              <a:t>gap </a:t>
            </a:r>
            <a:r>
              <a:rPr lang="en-US" sz="1200" dirty="0" smtClean="0"/>
              <a:t>2)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776356" y="1129176"/>
            <a:ext cx="612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MPC S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MPC N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8475282" y="1129176"/>
            <a:ext cx="567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BBC S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68445" y="1065563"/>
            <a:ext cx="6039759" cy="806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422607" y="1074181"/>
            <a:ext cx="1327969" cy="806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750576" y="1076720"/>
            <a:ext cx="673851" cy="806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422249" y="1073001"/>
            <a:ext cx="673851" cy="806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8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Maki\Documents\RIKEN\PHENIX\vtx\analysis\Flow\plot\348875\reso_etaspan_348875_100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40665"/>
            <a:ext cx="8707833" cy="4426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0"/>
            <a:ext cx="6593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Event Plane Resolution (</a:t>
            </a:r>
            <a:r>
              <a:rPr lang="en-US" sz="2400" b="1" i="1" u="sng" dirty="0"/>
              <a:t>RUN 348875 100K Events</a:t>
            </a:r>
            <a:r>
              <a:rPr lang="en-US" sz="2400" b="1" i="1" u="sng" dirty="0" smtClean="0"/>
              <a:t>)</a:t>
            </a:r>
            <a:endParaRPr lang="en-US" sz="2400" b="1" i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692696"/>
            <a:ext cx="7149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Correlation between VTX(SN) and BBC(SN) for each </a:t>
            </a:r>
            <a:r>
              <a:rPr lang="en-US" dirty="0" err="1" smtClean="0"/>
              <a:t>psuedorapidity</a:t>
            </a:r>
            <a:r>
              <a:rPr lang="en-US" dirty="0" smtClean="0"/>
              <a:t> region.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002" y="1592796"/>
            <a:ext cx="8707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-3&lt;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&lt;-2.5    -2.5&lt;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/>
              <a:t>&lt;-</a:t>
            </a:r>
            <a:r>
              <a:rPr lang="en-US" sz="1200" dirty="0" smtClean="0"/>
              <a:t>2.  -2&lt;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&lt;-</a:t>
            </a:r>
            <a:r>
              <a:rPr lang="en-US" sz="1200" dirty="0"/>
              <a:t>1</a:t>
            </a:r>
            <a:r>
              <a:rPr lang="en-US" sz="1200" dirty="0" smtClean="0"/>
              <a:t>.5  -1.5&lt;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&lt;-1. -1.&lt;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&lt;-0.5   -0.5&lt;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&lt;0.     0.&lt;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&lt;0.5    0.5&lt;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&lt;1.    1.&lt;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&lt;1.5     1.5&lt;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&lt;2.     2.&lt;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&lt;2.5    2.5&lt;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&lt;3.</a:t>
            </a:r>
            <a:endParaRPr lang="en-US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52020" y="1268760"/>
            <a:ext cx="0" cy="44644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11909" y="2024844"/>
            <a:ext cx="47641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0.2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0.1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0.0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9356" y="5809110"/>
            <a:ext cx="66844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3095" y="5898791"/>
            <a:ext cx="2806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 : 10% span (0 ~ 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ki\Documents\RIKEN\PHENIX\vtx\analysis\Flow\plot\348697\360k\qa_flat_349667-9000_360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8202168" cy="530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172200" y="461665"/>
            <a:ext cx="0" cy="63963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90600" y="633936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VTX South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429000" y="461665"/>
            <a:ext cx="0" cy="63963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45885" y="634849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VTX North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67707" y="633936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VTX North + South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483323" y="2222521"/>
            <a:ext cx="1793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Before flattening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416787" y="4825728"/>
            <a:ext cx="164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After flattening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6408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Flattening Calibration (RUN 349667 360K Events)</a:t>
            </a:r>
            <a:endParaRPr lang="en-US" sz="2400" b="1" i="1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6224803" y="88022"/>
            <a:ext cx="291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th</a:t>
            </a:r>
            <a:r>
              <a:rPr lang="en-US" dirty="0" smtClean="0"/>
              <a:t> of Fourier expansion : ~8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ki\Documents\RIKEN\PHENIX\vtx\analysis\Flow\plot\348697\360k\qa_corr_349667-9000_360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32" y="1143000"/>
            <a:ext cx="8202168" cy="530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172200" y="461665"/>
            <a:ext cx="0" cy="63963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90600" y="633936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BBC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429000" y="461665"/>
            <a:ext cx="0" cy="63963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45885" y="634849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MPC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67707" y="633936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VTX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529359" y="2222521"/>
            <a:ext cx="188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Before calibration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462823" y="4825728"/>
            <a:ext cx="1741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After calibration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8928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Correlation btw S and N of BBC/MPC/VTX (RUN 349667 360K Events)</a:t>
            </a:r>
            <a:endParaRPr lang="en-US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26641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Maki\Documents\RIKEN\PHENIX\vtx\analysis\Flow\plot\349667\cent-20bin\reso_southnorth_349667-9000_360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45" y="1816900"/>
            <a:ext cx="8776063" cy="3772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6593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Event Plane Resolution (</a:t>
            </a:r>
            <a:r>
              <a:rPr lang="en-US" sz="2400" b="1" i="1" u="sng" dirty="0"/>
              <a:t>RUN 349667 360K Events</a:t>
            </a:r>
            <a:r>
              <a:rPr lang="en-US" sz="2400" b="1" i="1" u="sng" dirty="0" smtClean="0"/>
              <a:t>)</a:t>
            </a:r>
            <a:endParaRPr lang="en-US" sz="24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68445" y="1376408"/>
            <a:ext cx="764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SN</a:t>
            </a:r>
          </a:p>
          <a:p>
            <a:pPr algn="ctr"/>
            <a:r>
              <a:rPr lang="en-US" sz="1200" dirty="0" smtClean="0"/>
              <a:t>(Barrel 0)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SN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026274" y="1376407"/>
            <a:ext cx="764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SN</a:t>
            </a:r>
          </a:p>
          <a:p>
            <a:pPr algn="ctr"/>
            <a:r>
              <a:rPr lang="en-US" sz="1200" dirty="0" smtClean="0"/>
              <a:t>(Barrel 1)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SN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717927" y="1376407"/>
            <a:ext cx="764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SN</a:t>
            </a:r>
          </a:p>
          <a:p>
            <a:pPr algn="ctr"/>
            <a:r>
              <a:rPr lang="en-US" sz="1200" dirty="0" smtClean="0"/>
              <a:t>(Barrel 2)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SN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375756" y="1376406"/>
            <a:ext cx="764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SN</a:t>
            </a:r>
          </a:p>
          <a:p>
            <a:pPr algn="ctr"/>
            <a:r>
              <a:rPr lang="en-US" sz="1200" dirty="0" smtClean="0"/>
              <a:t>(Barrel 3)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SN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078909" y="1376405"/>
            <a:ext cx="6543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SN</a:t>
            </a:r>
          </a:p>
          <a:p>
            <a:pPr algn="ctr"/>
            <a:r>
              <a:rPr lang="en-US" sz="1200" dirty="0" smtClean="0"/>
              <a:t>(All)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SN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665586" y="1376405"/>
            <a:ext cx="849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S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SN</a:t>
            </a:r>
          </a:p>
          <a:p>
            <a:pPr algn="ctr"/>
            <a:r>
              <a:rPr lang="en-US" sz="1200" dirty="0" smtClean="0"/>
              <a:t>(eta </a:t>
            </a:r>
            <a:r>
              <a:rPr lang="en-US" sz="1200" dirty="0"/>
              <a:t>gap </a:t>
            </a:r>
            <a:r>
              <a:rPr lang="en-US" sz="1200" dirty="0" smtClean="0"/>
              <a:t>1)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326999" y="1370148"/>
            <a:ext cx="849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N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SN</a:t>
            </a:r>
          </a:p>
          <a:p>
            <a:pPr algn="ctr"/>
            <a:r>
              <a:rPr lang="en-US" sz="1200" dirty="0" smtClean="0"/>
              <a:t>(eta </a:t>
            </a:r>
            <a:r>
              <a:rPr lang="en-US" sz="1200" dirty="0"/>
              <a:t>gap </a:t>
            </a:r>
            <a:r>
              <a:rPr lang="en-US" sz="1200" dirty="0" smtClean="0"/>
              <a:t>1)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968044" y="1377585"/>
            <a:ext cx="849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S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SN</a:t>
            </a:r>
          </a:p>
          <a:p>
            <a:pPr algn="ctr"/>
            <a:r>
              <a:rPr lang="en-US" sz="1200" dirty="0" smtClean="0"/>
              <a:t>(eta </a:t>
            </a:r>
            <a:r>
              <a:rPr lang="en-US" sz="1200" dirty="0"/>
              <a:t>gap </a:t>
            </a:r>
            <a:r>
              <a:rPr lang="en-US" sz="1200" dirty="0" smtClean="0"/>
              <a:t>2)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5629457" y="1371328"/>
            <a:ext cx="849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N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SN</a:t>
            </a:r>
          </a:p>
          <a:p>
            <a:pPr algn="ctr"/>
            <a:r>
              <a:rPr lang="en-US" sz="1200" dirty="0" smtClean="0"/>
              <a:t>(eta </a:t>
            </a:r>
            <a:r>
              <a:rPr lang="en-US" sz="1200" dirty="0"/>
              <a:t>gap </a:t>
            </a:r>
            <a:r>
              <a:rPr lang="en-US" sz="1200" dirty="0" smtClean="0"/>
              <a:t>2)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307219" y="1362710"/>
            <a:ext cx="849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S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VTX N</a:t>
            </a:r>
          </a:p>
          <a:p>
            <a:pPr algn="ctr"/>
            <a:r>
              <a:rPr lang="en-US" sz="1200" dirty="0" smtClean="0"/>
              <a:t>(eta </a:t>
            </a:r>
            <a:r>
              <a:rPr lang="en-US" sz="1200" dirty="0"/>
              <a:t>gap </a:t>
            </a:r>
            <a:r>
              <a:rPr lang="en-US" sz="1200" dirty="0" smtClean="0"/>
              <a:t>1)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6963217" y="1370147"/>
            <a:ext cx="849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VTX S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VTX N</a:t>
            </a:r>
          </a:p>
          <a:p>
            <a:pPr algn="ctr"/>
            <a:r>
              <a:rPr lang="en-US" sz="1200" dirty="0" smtClean="0"/>
              <a:t>(eta </a:t>
            </a:r>
            <a:r>
              <a:rPr lang="en-US" sz="1200" dirty="0"/>
              <a:t>gap </a:t>
            </a:r>
            <a:r>
              <a:rPr lang="en-US" sz="1200" dirty="0" smtClean="0"/>
              <a:t>2)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776356" y="1450521"/>
            <a:ext cx="612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MPC S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MPC N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8475282" y="1450521"/>
            <a:ext cx="567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BBC S</a:t>
            </a:r>
          </a:p>
          <a:p>
            <a:pPr algn="ctr"/>
            <a:r>
              <a:rPr lang="en-US" sz="1200" dirty="0" err="1" smtClean="0"/>
              <a:t>vs</a:t>
            </a:r>
            <a:endParaRPr lang="en-US" sz="1200" dirty="0" smtClean="0"/>
          </a:p>
          <a:p>
            <a:pPr algn="ctr"/>
            <a:r>
              <a:rPr lang="en-US" sz="1200" dirty="0" smtClean="0"/>
              <a:t>BBC 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1909" y="2080810"/>
            <a:ext cx="47641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0.2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0.1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0.0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64503" y="5598913"/>
            <a:ext cx="66844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8242" y="5688594"/>
            <a:ext cx="2806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 : 10% span (0 ~ 9)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307658" y="986098"/>
            <a:ext cx="416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Correlation between VTX(SN) and BBC(SN)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68445" y="1386908"/>
            <a:ext cx="6039759" cy="806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422607" y="1395526"/>
            <a:ext cx="1327969" cy="806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750576" y="1398065"/>
            <a:ext cx="673851" cy="806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422249" y="1394346"/>
            <a:ext cx="673851" cy="806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3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Maki\Documents\RIKEN\PHENIX\vtx\analysis\Flow\plot\349667\cent-20bin\reso_etaspan_349667-9000_360k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50" y="1627558"/>
            <a:ext cx="8797750" cy="378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0"/>
            <a:ext cx="6593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Event Plane Resolution (</a:t>
            </a:r>
            <a:r>
              <a:rPr lang="en-US" sz="2400" b="1" i="1" u="sng" dirty="0"/>
              <a:t>RUN 349667 360K Events</a:t>
            </a:r>
            <a:r>
              <a:rPr lang="en-US" sz="2400" b="1" i="1" u="sng" dirty="0" smtClean="0"/>
              <a:t>)</a:t>
            </a:r>
            <a:endParaRPr lang="en-US" sz="2400" b="1" i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692696"/>
            <a:ext cx="7149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Correlation between VTX(SN) and BBC(SN) for each </a:t>
            </a:r>
            <a:r>
              <a:rPr lang="en-US" dirty="0" err="1" smtClean="0"/>
              <a:t>psuedorapidity</a:t>
            </a:r>
            <a:r>
              <a:rPr lang="en-US" dirty="0" smtClean="0"/>
              <a:t> region.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002" y="1664804"/>
            <a:ext cx="8707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-3&lt;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&lt;-2.5    -2.5&lt;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/>
              <a:t>&lt;-</a:t>
            </a:r>
            <a:r>
              <a:rPr lang="en-US" sz="1200" dirty="0" smtClean="0"/>
              <a:t>2.  -2&lt;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&lt;-</a:t>
            </a:r>
            <a:r>
              <a:rPr lang="en-US" sz="1200" dirty="0"/>
              <a:t>1</a:t>
            </a:r>
            <a:r>
              <a:rPr lang="en-US" sz="1200" dirty="0" smtClean="0"/>
              <a:t>.5  -1.5&lt;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&lt;-1. -1.&lt;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&lt;-0.5   -0.5&lt;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&lt;0.     0.&lt;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&lt;0.5    0.5&lt;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&lt;1.    1.&lt;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&lt;1.5     1.5&lt;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&lt;2.     2.&lt;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&lt;2.5    2.5&lt;</a:t>
            </a:r>
            <a:r>
              <a:rPr lang="en-US" sz="1200" dirty="0" smtClean="0">
                <a:latin typeface="Symbol" pitchFamily="18" charset="2"/>
              </a:rPr>
              <a:t>h</a:t>
            </a:r>
            <a:r>
              <a:rPr lang="en-US" sz="1200" dirty="0" smtClean="0"/>
              <a:t>&lt;3.</a:t>
            </a:r>
            <a:endParaRPr lang="en-US" sz="12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52020" y="1268760"/>
            <a:ext cx="0" cy="44644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11909" y="2024844"/>
            <a:ext cx="47641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0.2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0.1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0.0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64503" y="5408285"/>
            <a:ext cx="66844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8242" y="5497966"/>
            <a:ext cx="2806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 : 5% span (0 ~ 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7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aki\Documents\RIKEN\PHENIX\vtx\analysis\Flow\plot\349667\cent-20bin\vn_349667-9000_360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4" y="1746777"/>
            <a:ext cx="8878623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286837"/>
            <a:ext cx="40588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5537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err="1" smtClean="0"/>
              <a:t>Vn</a:t>
            </a:r>
            <a:r>
              <a:rPr lang="en-US" sz="2400" b="1" i="1" u="sng" dirty="0" smtClean="0"/>
              <a:t> Distribution (RUN </a:t>
            </a:r>
            <a:r>
              <a:rPr lang="en-US" sz="2400" b="1" i="1" u="sng" dirty="0"/>
              <a:t>349667 360K Events</a:t>
            </a:r>
            <a:r>
              <a:rPr lang="en-US" sz="2400" b="1" i="1" u="sng" dirty="0" smtClean="0"/>
              <a:t>)</a:t>
            </a:r>
            <a:endParaRPr lang="en-US" sz="2400" b="1" i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05880" y="1320399"/>
            <a:ext cx="787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Centrality</a:t>
            </a:r>
          </a:p>
          <a:p>
            <a:pPr algn="ctr"/>
            <a:r>
              <a:rPr lang="en-US" sz="1200" dirty="0" smtClean="0"/>
              <a:t>0-10%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64503" y="5592951"/>
            <a:ext cx="66844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8242" y="5682632"/>
            <a:ext cx="2806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 : 10% span (0 ~ 9)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59632" y="1304764"/>
            <a:ext cx="787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Centrality</a:t>
            </a:r>
          </a:p>
          <a:p>
            <a:pPr algn="ctr"/>
            <a:r>
              <a:rPr lang="en-US" sz="1200" dirty="0" smtClean="0"/>
              <a:t>10-20%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102504" y="1320399"/>
            <a:ext cx="787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Centrality</a:t>
            </a:r>
          </a:p>
          <a:p>
            <a:pPr algn="ctr"/>
            <a:r>
              <a:rPr lang="en-US" sz="1200" dirty="0" smtClean="0"/>
              <a:t>20-30%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2956256" y="1304764"/>
            <a:ext cx="787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Centrality</a:t>
            </a:r>
          </a:p>
          <a:p>
            <a:pPr algn="ctr"/>
            <a:r>
              <a:rPr lang="en-US" sz="1200" dirty="0" smtClean="0"/>
              <a:t>30-40%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878837" y="1320399"/>
            <a:ext cx="787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Centrality</a:t>
            </a:r>
          </a:p>
          <a:p>
            <a:pPr algn="ctr"/>
            <a:r>
              <a:rPr lang="en-US" sz="1200" dirty="0" smtClean="0"/>
              <a:t>40-50%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732589" y="1304764"/>
            <a:ext cx="787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Centrality</a:t>
            </a:r>
          </a:p>
          <a:p>
            <a:pPr algn="ctr"/>
            <a:r>
              <a:rPr lang="en-US" sz="1200" dirty="0" smtClean="0"/>
              <a:t>50-60%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575461" y="1320399"/>
            <a:ext cx="787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Centrality</a:t>
            </a:r>
          </a:p>
          <a:p>
            <a:pPr algn="ctr"/>
            <a:r>
              <a:rPr lang="en-US" sz="1200" dirty="0" smtClean="0"/>
              <a:t>60-70%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6429213" y="1304764"/>
            <a:ext cx="787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Centrality</a:t>
            </a:r>
          </a:p>
          <a:p>
            <a:pPr algn="ctr"/>
            <a:r>
              <a:rPr lang="en-US" sz="1200" dirty="0" smtClean="0"/>
              <a:t>70-80%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7370970" y="1320399"/>
            <a:ext cx="787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Centrality</a:t>
            </a:r>
          </a:p>
          <a:p>
            <a:pPr algn="ctr"/>
            <a:r>
              <a:rPr lang="en-US" sz="1200" dirty="0" smtClean="0"/>
              <a:t>80-90%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8224722" y="1304764"/>
            <a:ext cx="787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Centrality</a:t>
            </a:r>
          </a:p>
          <a:p>
            <a:pPr algn="ctr"/>
            <a:r>
              <a:rPr lang="en-US" sz="1200" dirty="0" smtClean="0"/>
              <a:t>90-100%</a:t>
            </a:r>
            <a:endParaRPr lang="en-US" sz="12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405880" y="2888940"/>
            <a:ext cx="86666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86515" y="4077072"/>
            <a:ext cx="86666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45754" y="5265204"/>
            <a:ext cx="86666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203848" y="692696"/>
            <a:ext cx="2622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Reaction plane : VTX(S+N)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aki\Documents\RIKEN\PHENIX\vtx\analysis\Flow\plot\348875\qa_rec_348875_100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0748"/>
            <a:ext cx="8088249" cy="523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6172200" y="533400"/>
            <a:ext cx="0" cy="6324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90600" y="633936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VTX South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429000" y="533400"/>
            <a:ext cx="0" cy="6324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45885" y="634849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VTX North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67707" y="633936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VTX North + South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602012" y="2222521"/>
            <a:ext cx="2030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Before re-centering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535476" y="4825728"/>
            <a:ext cx="188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After re-centering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6714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Re-centering Calibration (RUN 348875 100K Events)</a:t>
            </a:r>
            <a:endParaRPr lang="en-US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5364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Maki\Documents\RIKEN\PHENIX\vtx\analysis\Flow\plot\348875\qa_flat_348875_100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60" y="1042647"/>
            <a:ext cx="8088249" cy="523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172200" y="461665"/>
            <a:ext cx="0" cy="63963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90600" y="633936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VTX South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429000" y="461665"/>
            <a:ext cx="0" cy="63963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45885" y="634849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VTX North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67707" y="633936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VTX North + South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483323" y="2222521"/>
            <a:ext cx="1793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Before flattening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416787" y="4825728"/>
            <a:ext cx="164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After flattening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6408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Flattening Calibration (</a:t>
            </a:r>
            <a:r>
              <a:rPr lang="en-US" sz="2400" b="1" i="1" u="sng" dirty="0"/>
              <a:t>RUN 348875 100K Events</a:t>
            </a:r>
            <a:r>
              <a:rPr lang="en-US" sz="2400" b="1" i="1" u="sng" dirty="0" smtClean="0"/>
              <a:t>)</a:t>
            </a:r>
            <a:endParaRPr lang="en-US" sz="2400" b="1" i="1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6224803" y="88022"/>
            <a:ext cx="291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th</a:t>
            </a:r>
            <a:r>
              <a:rPr lang="en-US" dirty="0" smtClean="0"/>
              <a:t> of Fourier expansion : ~8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Maki\Documents\RIKEN\PHENIX\vtx\analysis\Flow\plot\348875\qa_corr_348875_100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227" y="1146959"/>
            <a:ext cx="8088249" cy="523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172200" y="461665"/>
            <a:ext cx="0" cy="63963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90600" y="633936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BBC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429000" y="461665"/>
            <a:ext cx="0" cy="63963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45885" y="634849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MPC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67707" y="633936"/>
            <a:ext cx="2133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VTX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529359" y="2222521"/>
            <a:ext cx="188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Before calibration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462823" y="4825728"/>
            <a:ext cx="1741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After calibration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8928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Correlation btw S and N of BBC/MPC/VTX (</a:t>
            </a:r>
            <a:r>
              <a:rPr lang="en-US" sz="2400" b="1" i="1" u="sng" dirty="0"/>
              <a:t>RUN 348875 100K Events</a:t>
            </a:r>
            <a:r>
              <a:rPr lang="en-US" sz="2400" b="1" i="1" u="sng" dirty="0" smtClean="0"/>
              <a:t>)</a:t>
            </a:r>
            <a:endParaRPr lang="en-US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41031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632</Words>
  <Application>Microsoft Office PowerPoint</Application>
  <PresentationFormat>On-screen Show (4:3)</PresentationFormat>
  <Paragraphs>223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Maki</dc:creator>
  <cp:lastModifiedBy>Maki</cp:lastModifiedBy>
  <cp:revision>10</cp:revision>
  <dcterms:created xsi:type="dcterms:W3CDTF">2006-08-16T00:00:00Z</dcterms:created>
  <dcterms:modified xsi:type="dcterms:W3CDTF">2012-06-29T00:08:55Z</dcterms:modified>
</cp:coreProperties>
</file>