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63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</a:t>
            </a:r>
            <a:r>
              <a:rPr lang="en-US" dirty="0" err="1"/>
              <a:t>v</a:t>
            </a:r>
            <a:r>
              <a:rPr lang="en-US" dirty="0" err="1" smtClean="0"/>
              <a:t>n</a:t>
            </a:r>
            <a:r>
              <a:rPr lang="en-US" dirty="0" smtClean="0"/>
              <a:t> Analysis</a:t>
            </a:r>
            <a:br>
              <a:rPr lang="en-US" dirty="0" smtClean="0"/>
            </a:br>
            <a:r>
              <a:rPr lang="en-US" dirty="0" smtClean="0"/>
              <a:t>VTX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Jul 2012</a:t>
            </a:r>
          </a:p>
          <a:p>
            <a:r>
              <a:rPr lang="en-US" dirty="0" smtClean="0"/>
              <a:t>Maki KUROSAWA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VTX</a:t>
            </a:r>
          </a:p>
          <a:p>
            <a:r>
              <a:rPr lang="en-US" dirty="0" smtClean="0"/>
              <a:t>RBRC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7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08" y="512199"/>
            <a:ext cx="5507433" cy="634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36444" y="9939"/>
            <a:ext cx="481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Charged Hadron v2 (40% of all Data)</a:t>
            </a:r>
            <a:endParaRPr lang="en-US" sz="2400" b="1" i="1" u="sng" dirty="0"/>
          </a:p>
        </p:txBody>
      </p:sp>
      <p:sp>
        <p:nvSpPr>
          <p:cNvPr id="4" name="Oval 3"/>
          <p:cNvSpPr/>
          <p:nvPr/>
        </p:nvSpPr>
        <p:spPr>
          <a:xfrm>
            <a:off x="6832949" y="825190"/>
            <a:ext cx="126381" cy="126381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93144" y="703714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PPG098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9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0839"/>
            <a:ext cx="9144000" cy="215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444" y="9939"/>
            <a:ext cx="5761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Charged Hadron v2 and v3 (40% of all Data)</a:t>
            </a:r>
            <a:endParaRPr lang="en-US" sz="2400" b="1" i="1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45395"/>
            <a:ext cx="9144000" cy="215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9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6817" y="6222380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&lt; |DCA| &lt; 700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939"/>
            <a:ext cx="379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Electron v2 (</a:t>
            </a:r>
            <a:r>
              <a:rPr lang="en-US" sz="2400" b="1" i="1" u="sng" dirty="0"/>
              <a:t>40% of all Data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36944" y="622238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|DCA| &lt; 200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88330" y="506281"/>
            <a:ext cx="264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Conv. </a:t>
            </a:r>
            <a:r>
              <a:rPr lang="en-US" dirty="0"/>
              <a:t>t</a:t>
            </a:r>
            <a:r>
              <a:rPr lang="en-US" dirty="0" smtClean="0"/>
              <a:t>ag |DCA| &lt; 300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6944" y="520721"/>
            <a:ext cx="158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Inclusive + VTX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52564" y="1074881"/>
            <a:ext cx="126381" cy="126381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12759" y="95340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PPG077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60300" y="1322737"/>
            <a:ext cx="1847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Photonic electron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552563" y="1968362"/>
            <a:ext cx="126381" cy="126381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812758" y="1846886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PPG077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13884" y="2216218"/>
            <a:ext cx="221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Heavy Flavor electron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8" y="941873"/>
            <a:ext cx="6861318" cy="524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76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234" y="3101009"/>
            <a:ext cx="3232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/>
              <a:t>BACK UP SLIDES</a:t>
            </a:r>
            <a:endParaRPr lang="en-US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299872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9939"/>
            <a:ext cx="4837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Charged Hadron v3 (</a:t>
            </a:r>
            <a:r>
              <a:rPr lang="en-US" sz="2400" b="1" i="1" u="sng" dirty="0"/>
              <a:t>40% of all Data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848" y="471604"/>
            <a:ext cx="5536175" cy="638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5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307"/>
            <a:ext cx="9144000" cy="281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700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Hadron V2 and V3 Distribution (BBC) 8% of all Data</a:t>
            </a:r>
          </a:p>
          <a:p>
            <a:r>
              <a:rPr lang="en-US" sz="2400" b="1" i="1" u="sng" dirty="0"/>
              <a:t>634 Aggregated Segment Files (~355M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0038" y="3641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V_n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1475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803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67139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991245"/>
            <a:ext cx="63216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V2 and v3 as a function of </a:t>
            </a:r>
            <a:r>
              <a:rPr lang="en-US" dirty="0" err="1" smtClean="0"/>
              <a:t>pT</a:t>
            </a:r>
            <a:r>
              <a:rPr lang="en-US" dirty="0" smtClean="0"/>
              <a:t> for charged hadrons with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isolation cut : -200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&lt; diff &lt; 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(layer 0 and layer 3)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  : </a:t>
            </a:r>
            <a:r>
              <a:rPr lang="en-US" dirty="0"/>
              <a:t>-200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m &lt; diff &lt; </a:t>
            </a:r>
            <a:r>
              <a:rPr lang="en-US" dirty="0" smtClean="0"/>
              <a:t>600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1)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		  : -400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&lt; diff &lt; </a:t>
            </a:r>
            <a:r>
              <a:rPr lang="en-US" dirty="0" smtClean="0"/>
              <a:t>800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2)</a:t>
            </a:r>
          </a:p>
          <a:p>
            <a:pPr lvl="1"/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DCA cut  	  : |DCA-XY| &lt; 200um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19179" y="3682406"/>
            <a:ext cx="664817" cy="1015663"/>
            <a:chOff x="2419179" y="3682406"/>
            <a:chExt cx="664817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469725" y="3682406"/>
              <a:ext cx="61427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V2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V3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AN689</a:t>
              </a:r>
            </a:p>
            <a:p>
              <a:r>
                <a:rPr lang="en-US" sz="1200" b="1" dirty="0" smtClean="0"/>
                <a:t>V2 sin</a:t>
              </a:r>
            </a:p>
            <a:p>
              <a:r>
                <a:rPr lang="en-US" sz="1200" b="1" dirty="0" smtClean="0"/>
                <a:t>V3 sin</a:t>
              </a:r>
              <a:endParaRPr lang="en-US" sz="1200" b="1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2429371" y="3794433"/>
              <a:ext cx="67464" cy="674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38400" y="4168775"/>
              <a:ext cx="5259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2419179" y="3975100"/>
              <a:ext cx="88392" cy="76200"/>
            </a:xfrm>
            <a:prstGeom prst="triangl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2431625" y="4495800"/>
              <a:ext cx="76200" cy="76200"/>
            </a:xfrm>
            <a:prstGeom prst="triangl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432052" y="4327525"/>
              <a:ext cx="78948" cy="76200"/>
            </a:xfrm>
            <a:prstGeom prst="ellipse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139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579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Hadron V2 and V3 Distribution (VTX-Egap2) 8% of all Data</a:t>
            </a:r>
          </a:p>
          <a:p>
            <a:r>
              <a:rPr lang="en-US" sz="2400" b="1" i="1" u="sng" dirty="0"/>
              <a:t>634 Aggregated Segment Files (~355M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0038" y="3641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V_n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1475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803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67139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991245"/>
            <a:ext cx="63216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V2 and v3 as a function of </a:t>
            </a:r>
            <a:r>
              <a:rPr lang="en-US" dirty="0" err="1" smtClean="0"/>
              <a:t>pT</a:t>
            </a:r>
            <a:r>
              <a:rPr lang="en-US" dirty="0" smtClean="0"/>
              <a:t> for charged hadrons with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isolation cut : -200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&lt; diff &lt; 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(layer 0 and layer 3)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  : </a:t>
            </a:r>
            <a:r>
              <a:rPr lang="en-US" dirty="0"/>
              <a:t>-200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m &lt; diff &lt; </a:t>
            </a:r>
            <a:r>
              <a:rPr lang="en-US" dirty="0" smtClean="0"/>
              <a:t>600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1)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		  : -400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&lt; diff &lt; </a:t>
            </a:r>
            <a:r>
              <a:rPr lang="en-US" dirty="0" smtClean="0"/>
              <a:t>800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2)</a:t>
            </a:r>
          </a:p>
          <a:p>
            <a:pPr lvl="1"/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DCA cut  	  : |DCA-XY| &lt; 200um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435721" y="3682406"/>
            <a:ext cx="643466" cy="646331"/>
            <a:chOff x="2435721" y="3337932"/>
            <a:chExt cx="643466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2469725" y="3337932"/>
              <a:ext cx="6094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V2</a:t>
              </a:r>
            </a:p>
            <a:p>
              <a:r>
                <a:rPr lang="en-US" sz="1200" b="1" dirty="0" smtClean="0"/>
                <a:t>V3</a:t>
              </a:r>
            </a:p>
            <a:p>
              <a:r>
                <a:rPr lang="en-US" sz="1200" b="1" dirty="0" smtClean="0"/>
                <a:t>AN689</a:t>
              </a:r>
              <a:endParaRPr lang="en-US" sz="1200" b="1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2435721" y="345900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446875" y="3633705"/>
              <a:ext cx="45719" cy="45719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50595" y="3815841"/>
              <a:ext cx="45719" cy="228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76600"/>
            <a:ext cx="9129630" cy="28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2419179" y="3682406"/>
            <a:ext cx="664817" cy="1015663"/>
            <a:chOff x="2419179" y="3682406"/>
            <a:chExt cx="664817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2469725" y="3682406"/>
              <a:ext cx="61427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V2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V3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AN689</a:t>
              </a:r>
            </a:p>
            <a:p>
              <a:r>
                <a:rPr lang="en-US" sz="1200" b="1" dirty="0" smtClean="0"/>
                <a:t>V2 sin</a:t>
              </a:r>
            </a:p>
            <a:p>
              <a:r>
                <a:rPr lang="en-US" sz="1200" b="1" dirty="0" smtClean="0"/>
                <a:t>V3 sin</a:t>
              </a:r>
              <a:endParaRPr lang="en-US" sz="1200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429371" y="3794433"/>
              <a:ext cx="67464" cy="674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438400" y="4168775"/>
              <a:ext cx="5259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10800000">
              <a:off x="2419179" y="3975100"/>
              <a:ext cx="88392" cy="76200"/>
            </a:xfrm>
            <a:prstGeom prst="triangl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2431625" y="4495800"/>
              <a:ext cx="76200" cy="76200"/>
            </a:xfrm>
            <a:prstGeom prst="triangl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432052" y="4327525"/>
              <a:ext cx="78948" cy="76200"/>
            </a:xfrm>
            <a:prstGeom prst="ellipse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629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235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PHENIX vn Analysis VTX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Plane Calibration for VTX</dc:title>
  <dc:creator>Maki</dc:creator>
  <cp:lastModifiedBy>Maki</cp:lastModifiedBy>
  <cp:revision>15</cp:revision>
  <dcterms:created xsi:type="dcterms:W3CDTF">2006-08-16T00:00:00Z</dcterms:created>
  <dcterms:modified xsi:type="dcterms:W3CDTF">2012-07-30T06:23:19Z</dcterms:modified>
</cp:coreProperties>
</file>