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VTX stability study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Hidemitsu Asano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642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-3124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B3 west  </a:t>
            </a:r>
            <a:endParaRPr kumimoji="1" lang="ja-JP" altLang="en-US" sz="3200" dirty="0"/>
          </a:p>
        </p:txBody>
      </p:sp>
      <p:pic>
        <p:nvPicPr>
          <p:cNvPr id="7169" name="Picture 1" descr="C:\Users\asano\AppData\Local\Temp\enhtmlclip\ScreenClip(8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2" y="720246"/>
            <a:ext cx="8989018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3" name="Picture 1" descr="C:\Users\asano\AppData\Local\Temp\enhtmlclip\ScreenClip(8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" y="656573"/>
            <a:ext cx="8903350" cy="59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-3200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B3 east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6796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unstable flag for each sensor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1. 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use segment # 0000 – # 0004 and calculate average hit rate sensor by sensor. (=</a:t>
            </a:r>
            <a:r>
              <a:rPr kumimoji="1" lang="en-US" altLang="ja-JP" dirty="0" err="1" smtClean="0"/>
              <a:t>firsthitrate</a:t>
            </a:r>
            <a:r>
              <a:rPr kumimoji="1" lang="en-US" altLang="ja-JP" dirty="0" smtClean="0"/>
              <a:t>)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2.  scan hit rate for all segment (sensor by sensor)</a:t>
            </a:r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r>
              <a:rPr kumimoji="1" lang="en-US" altLang="ja-JP" sz="2400" dirty="0" smtClean="0"/>
              <a:t>if ( hit rate &lt; 0.80*</a:t>
            </a:r>
            <a:r>
              <a:rPr kumimoji="1" lang="en-US" altLang="ja-JP" sz="2400" dirty="0" err="1" smtClean="0"/>
              <a:t>firsthitrate</a:t>
            </a:r>
            <a:r>
              <a:rPr kumimoji="1" lang="en-US" altLang="ja-JP" sz="2400" dirty="0" smtClean="0"/>
              <a:t> || 1.03*</a:t>
            </a:r>
            <a:r>
              <a:rPr kumimoji="1" lang="en-US" altLang="ja-JP" sz="2400" dirty="0" err="1" smtClean="0"/>
              <a:t>firsthitrate</a:t>
            </a:r>
            <a:r>
              <a:rPr kumimoji="1" lang="en-US" altLang="ja-JP" sz="2400" dirty="0" smtClean="0"/>
              <a:t> &lt; hit rate )</a:t>
            </a: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badsegment</a:t>
            </a:r>
            <a:r>
              <a:rPr kumimoji="1" lang="en-US" altLang="ja-JP" sz="2400" dirty="0" smtClean="0"/>
              <a:t>++;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….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  if(</a:t>
            </a:r>
            <a:r>
              <a:rPr kumimoji="1" lang="en-US" altLang="ja-JP" sz="2400" dirty="0" err="1" smtClean="0"/>
              <a:t>badsegment</a:t>
            </a:r>
            <a:r>
              <a:rPr kumimoji="1" lang="en-US" altLang="ja-JP" sz="2400" dirty="0" smtClean="0"/>
              <a:t>&gt;2)  the sensor is marked as “unstable” </a:t>
            </a:r>
            <a:endParaRPr kumimoji="1" lang="ja-JP" alt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57912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55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9217" name="Picture 1" descr="C:\Users\asano\AppData\Local\Temp\enhtmlclip\ScreenClip(9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68" y="1208827"/>
            <a:ext cx="4337137" cy="44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sano\AppData\Local\Temp\enhtmlclip\ScreenClip(9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" y="1208827"/>
            <a:ext cx="4221842" cy="45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599956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#0000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867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#0100</a:t>
            </a:r>
            <a:endParaRPr kumimoji="1" lang="ja-JP" altLang="en-US" dirty="0"/>
          </a:p>
        </p:txBody>
      </p:sp>
      <p:sp>
        <p:nvSpPr>
          <p:cNvPr id="7" name="Oval 6"/>
          <p:cNvSpPr/>
          <p:nvPr/>
        </p:nvSpPr>
        <p:spPr>
          <a:xfrm>
            <a:off x="5486400" y="44958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38989" y="337066"/>
            <a:ext cx="133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 347128 </a:t>
            </a:r>
            <a:endParaRPr kumimoji="1" lang="ja-JP" altLang="en-US" dirty="0"/>
          </a:p>
        </p:txBody>
      </p:sp>
      <p:sp>
        <p:nvSpPr>
          <p:cNvPr id="12" name="Oval 11"/>
          <p:cNvSpPr/>
          <p:nvPr/>
        </p:nvSpPr>
        <p:spPr>
          <a:xfrm>
            <a:off x="6944226" y="2590800"/>
            <a:ext cx="751974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Oval 13"/>
          <p:cNvSpPr/>
          <p:nvPr/>
        </p:nvSpPr>
        <p:spPr>
          <a:xfrm>
            <a:off x="457200" y="3048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362199" y="304800"/>
            <a:ext cx="377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marked  as unstable sensor 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43900" y="529804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35803" y="2057400"/>
            <a:ext cx="461665" cy="723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 smtClean="0"/>
              <a:t>phi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897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1" name="Picture 1" descr="C:\Users\asano\AppData\Local\Temp\enhtmlclip\ScreenClip(8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4572001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51608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#0000</a:t>
            </a:r>
            <a:endParaRPr kumimoji="1" lang="ja-JP" altLang="en-US" dirty="0"/>
          </a:p>
        </p:txBody>
      </p:sp>
      <p:pic>
        <p:nvPicPr>
          <p:cNvPr id="10242" name="Picture 2" descr="C:\Users\asano\AppData\Local\Temp\enhtmlclip\ScreenClip(9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42" y="1371600"/>
            <a:ext cx="4572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5000" y="510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#0100</a:t>
            </a:r>
            <a:endParaRPr kumimoji="1" lang="ja-JP" altLang="en-US" dirty="0"/>
          </a:p>
        </p:txBody>
      </p:sp>
      <p:sp>
        <p:nvSpPr>
          <p:cNvPr id="9" name="Oval 8"/>
          <p:cNvSpPr/>
          <p:nvPr/>
        </p:nvSpPr>
        <p:spPr>
          <a:xfrm>
            <a:off x="5257800" y="4305300"/>
            <a:ext cx="17526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Oval 10"/>
          <p:cNvSpPr/>
          <p:nvPr/>
        </p:nvSpPr>
        <p:spPr>
          <a:xfrm>
            <a:off x="5257800" y="4152900"/>
            <a:ext cx="1752600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491335" y="1905000"/>
            <a:ext cx="461665" cy="723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dirty="0" smtClean="0"/>
              <a:t>phi</a:t>
            </a:r>
            <a:endParaRPr kumimoji="1" lang="ja-JP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43900" y="480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5699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5" name="Picture 1" descr="C:\Users\asano\AppData\Local\Temp\enhtmlclip\ScreenClip(8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1"/>
            <a:ext cx="4724400" cy="37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sano\AppData\Local\Temp\enhtmlclip\ScreenClip(9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12" y="1576254"/>
            <a:ext cx="4241593" cy="36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516086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#0000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10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#0100</a:t>
            </a:r>
            <a:endParaRPr kumimoji="1" lang="ja-JP" altLang="en-US" dirty="0"/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3124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56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12289" name="Picture 1" descr="C:\Users\asano\AppData\Local\Temp\enhtmlclip\ScreenClip(9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43" y="1905000"/>
            <a:ext cx="4925100" cy="37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sano\AppData\Local\Temp\enhtmlclip\ScreenClip(8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8800"/>
            <a:ext cx="441246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53019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#0000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63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segment #0100</a:t>
            </a:r>
            <a:endParaRPr kumimoji="1" lang="ja-JP" altLang="en-US" dirty="0"/>
          </a:p>
        </p:txBody>
      </p:sp>
      <p:sp>
        <p:nvSpPr>
          <p:cNvPr id="8" name="Oval 7"/>
          <p:cNvSpPr/>
          <p:nvPr/>
        </p:nvSpPr>
        <p:spPr>
          <a:xfrm>
            <a:off x="4412466" y="4800600"/>
            <a:ext cx="4198134" cy="19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034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outlook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-plan </a:t>
            </a:r>
          </a:p>
          <a:p>
            <a:r>
              <a:rPr kumimoji="1" lang="en-US" altLang="ja-JP" dirty="0" smtClean="0"/>
              <a:t>optimize threshold for unstable sensor flag and scan all data.</a:t>
            </a:r>
          </a:p>
          <a:p>
            <a:r>
              <a:rPr kumimoji="1" lang="en-US" altLang="ja-JP" dirty="0" smtClean="0"/>
              <a:t>unstable sensor flag will be determined run by run</a:t>
            </a:r>
          </a:p>
          <a:p>
            <a:r>
              <a:rPr kumimoji="1" lang="en-US" altLang="ja-JP" dirty="0" smtClean="0"/>
              <a:t>Those unstable sensor flag will be used for RP(VTX) analysis 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37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8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337" name="Picture 1" descr="C:\Users\asano\AppData\Local\Temp\enhtmlclip\ScreenClip(8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6" y="304800"/>
            <a:ext cx="861360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QA files for stability study 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-QA modules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</a:t>
            </a:r>
            <a:r>
              <a:rPr lang="en-US" altLang="ja-JP" dirty="0" err="1"/>
              <a:t>SvxQAForProduction</a:t>
            </a:r>
            <a:endParaRPr lang="en-US" altLang="ja-JP" dirty="0"/>
          </a:p>
          <a:p>
            <a:r>
              <a:rPr kumimoji="1" lang="en-US" altLang="ja-JP" dirty="0" smtClean="0"/>
              <a:t>  </a:t>
            </a:r>
            <a:r>
              <a:rPr lang="en-US" altLang="ja-JP" dirty="0" err="1" smtClean="0"/>
              <a:t>SvxStripClusterQA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histograms are generated segment by segment (not aggregated)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-idea-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calculates number of clusters/event  sensor by sensor  and finds unstable sensors run by run 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datasets : run11 </a:t>
            </a:r>
            <a:r>
              <a:rPr lang="en-US" altLang="ja-JP" dirty="0" err="1" smtClean="0"/>
              <a:t>AuAu</a:t>
            </a:r>
            <a:r>
              <a:rPr lang="en-US" altLang="ja-JP" dirty="0" smtClean="0"/>
              <a:t> 200GeV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693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13313" name="Picture 1" descr="C:\Users\asano\AppData\Local\Temp\enhtmlclip\ScreenClip(8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5" y="533400"/>
            <a:ext cx="8387683" cy="59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61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5361" name="Picture 1" descr="C:\Users\asano\AppData\Local\Temp\enhtmlclip\ScreenClip(8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05"/>
            <a:ext cx="8857361" cy="62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63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4773"/>
            <a:ext cx="5867400" cy="3677654"/>
          </a:xfrm>
        </p:spPr>
      </p:pic>
      <p:sp>
        <p:nvSpPr>
          <p:cNvPr id="6" name="TextBox 5"/>
          <p:cNvSpPr txBox="1"/>
          <p:nvPr/>
        </p:nvSpPr>
        <p:spPr>
          <a:xfrm>
            <a:off x="457200" y="4495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pixel hit rate = (# of clusters) / (# of </a:t>
            </a:r>
            <a:r>
              <a:rPr kumimoji="1" lang="en-US" altLang="ja-JP" dirty="0" err="1" smtClean="0"/>
              <a:t>bbc</a:t>
            </a:r>
            <a:r>
              <a:rPr kumimoji="1" lang="en-US" altLang="ja-JP" dirty="0" smtClean="0"/>
              <a:t> events  within +- 10cm )</a:t>
            </a:r>
          </a:p>
          <a:p>
            <a:r>
              <a:rPr kumimoji="1" lang="en-US" altLang="ja-JP" dirty="0" err="1" smtClean="0"/>
              <a:t>stripixel</a:t>
            </a:r>
            <a:r>
              <a:rPr kumimoji="1" lang="en-US" altLang="ja-JP" dirty="0" smtClean="0"/>
              <a:t> hit rate = (# of clusters) / (# of </a:t>
            </a:r>
            <a:r>
              <a:rPr kumimoji="1" lang="en-US" altLang="ja-JP" dirty="0" err="1" smtClean="0"/>
              <a:t>bbc</a:t>
            </a:r>
            <a:r>
              <a:rPr kumimoji="1" lang="en-US" altLang="ja-JP" dirty="0" smtClean="0"/>
              <a:t> events  within +-15cm )  </a:t>
            </a:r>
            <a:endParaRPr kumimoji="1" lang="ja-JP" altLang="en-US" dirty="0"/>
          </a:p>
        </p:txBody>
      </p:sp>
      <p:sp>
        <p:nvSpPr>
          <p:cNvPr id="31" name="Rectangle 30"/>
          <p:cNvSpPr/>
          <p:nvPr/>
        </p:nvSpPr>
        <p:spPr>
          <a:xfrm>
            <a:off x="4572000" y="256476"/>
            <a:ext cx="4724400" cy="240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303421" y="474881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0</a:t>
            </a:r>
            <a:endParaRPr kumimoji="1" lang="ja-JP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07432" y="12192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2</a:t>
            </a:r>
            <a:endParaRPr kumimoji="1" lang="ja-JP" alt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79495" y="1752600"/>
            <a:ext cx="838200" cy="0"/>
          </a:xfrm>
          <a:prstGeom prst="lin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9126" y="1371600"/>
            <a:ext cx="838200" cy="0"/>
          </a:xfrm>
          <a:prstGeom prst="lin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647878"/>
            <a:ext cx="8382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1028878"/>
            <a:ext cx="838200" cy="0"/>
          </a:xfrm>
          <a:prstGeom prst="lin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67326" y="844213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1</a:t>
            </a:r>
            <a:endParaRPr kumimoji="1" lang="ja-JP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15240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3</a:t>
            </a:r>
            <a:endParaRPr kumimoji="1" lang="ja-JP" alt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39389" y="2133600"/>
            <a:ext cx="87830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07432" y="1948934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4</a:t>
            </a:r>
            <a:endParaRPr kumimoji="1" lang="ja-JP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07432" y="2318266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sensor </a:t>
            </a:r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37" name="Straight Connector 36"/>
          <p:cNvCxnSpPr>
            <a:endCxn id="35" idx="1"/>
          </p:cNvCxnSpPr>
          <p:nvPr/>
        </p:nvCxnSpPr>
        <p:spPr>
          <a:xfrm flipV="1">
            <a:off x="339389" y="2502932"/>
            <a:ext cx="968043" cy="364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53000" y="25647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example  B0L0       run347128 </a:t>
            </a:r>
            <a:endParaRPr kumimoji="1" lang="ja-JP" alt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257800" y="3124200"/>
            <a:ext cx="5715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29300" y="411480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unstable 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593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29000" y="-3810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B0 west 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Users\asano\AppData\Local\Temp\enhtmlclip\ScreenClip(7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1" y="685800"/>
            <a:ext cx="9086636" cy="586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4967" y="152400"/>
            <a:ext cx="133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 347128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784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6600" y="-1524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B0 east 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49" name="Picture 1" descr="C:\Users\asano\AppData\Local\Temp\enhtmlclip\ScreenClip(7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9" y="685800"/>
            <a:ext cx="900694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7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00400" y="-3048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B1 west </a:t>
            </a:r>
            <a:endParaRPr kumimoji="1" lang="ja-JP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3" name="Picture 1" descr="C:\Users\asano\AppData\Local\Temp\enhtmlclip\ScreenClip(7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85800"/>
            <a:ext cx="9260510" cy="61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7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200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B1 east </a:t>
            </a:r>
            <a:endParaRPr kumimoji="1" lang="ja-JP" altLang="en-US" sz="3200" dirty="0"/>
          </a:p>
        </p:txBody>
      </p:sp>
      <p:pic>
        <p:nvPicPr>
          <p:cNvPr id="4097" name="Picture 1" descr="C:\Users\asano\AppData\Local\Temp\enhtmlclip\ScreenClip(7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084095" cy="61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60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200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B2 west </a:t>
            </a:r>
            <a:endParaRPr kumimoji="1" lang="ja-JP" altLang="en-US" sz="3200" dirty="0"/>
          </a:p>
        </p:txBody>
      </p:sp>
      <p:pic>
        <p:nvPicPr>
          <p:cNvPr id="5121" name="Picture 1" descr="C:\Users\asano\AppData\Local\Temp\enhtmlclip\ScreenClip(7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8" y="647700"/>
            <a:ext cx="9071224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5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5" name="Picture 1" descr="C:\Users\asano\AppData\Local\Temp\enhtmlclip\ScreenClip(7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78998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200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/>
              <a:t>B2 east 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5611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254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VTX stability study</vt:lpstr>
      <vt:lpstr>QA files for stability study </vt:lpstr>
      <vt:lpstr>PowerPoint Presentation</vt:lpstr>
      <vt:lpstr>B0 west </vt:lpstr>
      <vt:lpstr>B0 east </vt:lpstr>
      <vt:lpstr>B1 west </vt:lpstr>
      <vt:lpstr>PowerPoint Presentation</vt:lpstr>
      <vt:lpstr>PowerPoint Presentation</vt:lpstr>
      <vt:lpstr>PowerPoint Presentation</vt:lpstr>
      <vt:lpstr>B3 west  </vt:lpstr>
      <vt:lpstr>B3 east </vt:lpstr>
      <vt:lpstr>unstable flag for each sensor </vt:lpstr>
      <vt:lpstr>PowerPoint Presentation</vt:lpstr>
      <vt:lpstr>PowerPoint Presentation</vt:lpstr>
      <vt:lpstr>PowerPoint Presentation</vt:lpstr>
      <vt:lpstr>PowerPoint Presentation</vt:lpstr>
      <vt:lpstr>outlook </vt:lpstr>
      <vt:lpstr>backup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VTX stability study</dc:title>
  <dc:creator>asano</dc:creator>
  <cp:lastModifiedBy>asano</cp:lastModifiedBy>
  <cp:revision>116</cp:revision>
  <dcterms:created xsi:type="dcterms:W3CDTF">2006-08-16T00:00:00Z</dcterms:created>
  <dcterms:modified xsi:type="dcterms:W3CDTF">2012-11-29T14:10:45Z</dcterms:modified>
</cp:coreProperties>
</file>