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5" r:id="rId4"/>
    <p:sldId id="258" r:id="rId5"/>
    <p:sldId id="259" r:id="rId6"/>
    <p:sldId id="260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BadPacket</a:t>
            </a:r>
            <a:r>
              <a:rPr kumimoji="1" lang="en-US" altLang="ja-JP" dirty="0" smtClean="0"/>
              <a:t> study</a:t>
            </a:r>
            <a:endParaRPr kumimoji="1" lang="ja-JP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Hidemitsu Asano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304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097" name="Picture 1" descr="C:\Users\asano\AppData\Local\Temp\enhtmlclip\ScreenClip(10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7381875" cy="494829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80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5029200"/>
            <a:ext cx="8229600" cy="457200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from John </a:t>
            </a:r>
            <a:r>
              <a:rPr kumimoji="1" lang="en-US" altLang="ja-JP" dirty="0" err="1" smtClean="0"/>
              <a:t>Koster’s</a:t>
            </a:r>
            <a:r>
              <a:rPr kumimoji="1" lang="en-US" altLang="ja-JP" dirty="0" smtClean="0"/>
              <a:t> slide  </a:t>
            </a:r>
            <a:endParaRPr kumimoji="1" lang="ja-JP" altLang="en-US" dirty="0"/>
          </a:p>
        </p:txBody>
      </p:sp>
      <p:pic>
        <p:nvPicPr>
          <p:cNvPr id="3073" name="Picture 1" descr="C:\Users\asano\AppData\Local\Temp\enhtmlclip\ScreenClip(100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7010400" cy="484131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55626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before QM, 3</a:t>
            </a:r>
            <a:r>
              <a:rPr kumimoji="1" lang="en-US" altLang="ja-JP" baseline="30000" dirty="0" smtClean="0"/>
              <a:t>rd</a:t>
            </a:r>
            <a:r>
              <a:rPr kumimoji="1" lang="en-US" altLang="ja-JP" dirty="0" smtClean="0"/>
              <a:t> group (tightest one) was used for analysis.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5886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err="1" smtClean="0"/>
              <a:t>BadPacket</a:t>
            </a:r>
            <a:r>
              <a:rPr kumimoji="1" lang="en-US" altLang="ja-JP" sz="3600" dirty="0" smtClean="0"/>
              <a:t> events in Run11 </a:t>
            </a:r>
            <a:r>
              <a:rPr kumimoji="1" lang="en-US" altLang="ja-JP" sz="3600" dirty="0" err="1" smtClean="0"/>
              <a:t>AuAu</a:t>
            </a:r>
            <a:r>
              <a:rPr kumimoji="1" lang="en-US" altLang="ja-JP" sz="3600" dirty="0" smtClean="0"/>
              <a:t> 200GeV</a:t>
            </a:r>
            <a:endParaRPr kumimoji="1" lang="ja-JP" alt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r>
              <a:rPr kumimoji="1" lang="en-US" altLang="ja-JP" dirty="0" smtClean="0"/>
              <a:t>As Takashi reported last week, we are studying why Event Killer killed ~50% event in QM analysis.</a:t>
            </a:r>
          </a:p>
          <a:p>
            <a:r>
              <a:rPr kumimoji="1" lang="en-US" altLang="ja-JP" dirty="0" smtClean="0"/>
              <a:t>scanned </a:t>
            </a:r>
            <a:r>
              <a:rPr kumimoji="1" lang="en-US" altLang="ja-JP" dirty="0" err="1" smtClean="0"/>
              <a:t>EventHeader</a:t>
            </a:r>
            <a:r>
              <a:rPr kumimoji="1" lang="en-US" altLang="ja-JP" dirty="0" smtClean="0"/>
              <a:t> node in </a:t>
            </a:r>
            <a:r>
              <a:rPr kumimoji="1" lang="en-US" altLang="ja-JP" dirty="0" err="1" smtClean="0"/>
              <a:t>compactCNT</a:t>
            </a:r>
            <a:r>
              <a:rPr kumimoji="1" lang="en-US" altLang="ja-JP" dirty="0" smtClean="0"/>
              <a:t>.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 </a:t>
            </a: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053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pixel </a:t>
            </a:r>
            <a:r>
              <a:rPr kumimoji="1" lang="en-US" altLang="ja-JP" dirty="0" err="1" smtClean="0"/>
              <a:t>badpacket</a:t>
            </a:r>
            <a:r>
              <a:rPr kumimoji="1" lang="en-US" altLang="ja-JP" dirty="0" smtClean="0"/>
              <a:t> fraction for each run</a:t>
            </a:r>
            <a:endParaRPr kumimoji="1" lang="ja-JP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595125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i</a:t>
            </a:r>
            <a:r>
              <a:rPr kumimoji="1" lang="en-US" altLang="ja-JP" dirty="0" err="1" smtClean="0"/>
              <a:t>run</a:t>
            </a:r>
            <a:endParaRPr kumimoji="1" lang="ja-JP" altLang="en-US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152400" y="22918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module ID</a:t>
            </a:r>
            <a:endParaRPr kumimoji="1" lang="ja-JP" altLang="en-US" dirty="0"/>
          </a:p>
        </p:txBody>
      </p:sp>
      <p:pic>
        <p:nvPicPr>
          <p:cNvPr id="1025" name="Picture 1" descr="C:\Users\asano\AppData\Local\Temp\enhtmlclip\ScreenClip(98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66" y="1371600"/>
            <a:ext cx="6648450" cy="454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410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5400000">
            <a:off x="152400" y="22918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module ID</a:t>
            </a:r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5867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irun</a:t>
            </a:r>
            <a:endParaRPr kumimoji="1" lang="ja-JP" alt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stripixel</a:t>
            </a:r>
            <a:r>
              <a:rPr kumimoji="1" lang="en-US" altLang="ja-JP" dirty="0" smtClean="0"/>
              <a:t>  </a:t>
            </a:r>
            <a:r>
              <a:rPr kumimoji="1" lang="en-US" altLang="ja-JP" dirty="0" err="1" smtClean="0"/>
              <a:t>badpacket</a:t>
            </a:r>
            <a:r>
              <a:rPr kumimoji="1" lang="en-US" altLang="ja-JP" dirty="0" smtClean="0"/>
              <a:t> fraction for each run</a:t>
            </a:r>
            <a:endParaRPr kumimoji="1" lang="ja-JP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  <a:p>
            <a:endParaRPr kumimoji="1" lang="ja-JP" altLang="en-US" dirty="0"/>
          </a:p>
        </p:txBody>
      </p:sp>
      <p:pic>
        <p:nvPicPr>
          <p:cNvPr id="2049" name="Picture 1" descr="C:\Users\asano\AppData\Local\Temp\enhtmlclip\ScreenClip(99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54575"/>
            <a:ext cx="6610350" cy="454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02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pixel bad packet fraction (after 4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repair)</a:t>
            </a:r>
            <a:endParaRPr kumimoji="1" lang="ja-JP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524000"/>
            <a:ext cx="6549002" cy="4525963"/>
          </a:xfrm>
        </p:spPr>
      </p:pic>
      <p:sp>
        <p:nvSpPr>
          <p:cNvPr id="5" name="TextBox 4"/>
          <p:cNvSpPr txBox="1"/>
          <p:nvPr/>
        </p:nvSpPr>
        <p:spPr>
          <a:xfrm>
            <a:off x="5867400" y="5790836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pixel module ID</a:t>
            </a:r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-707767" y="3418883"/>
            <a:ext cx="293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# of bad packet /event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1960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524000"/>
            <a:ext cx="6560745" cy="4525963"/>
          </a:xfrm>
        </p:spPr>
      </p:pic>
      <p:sp>
        <p:nvSpPr>
          <p:cNvPr id="5" name="TextBox 4"/>
          <p:cNvSpPr txBox="1"/>
          <p:nvPr/>
        </p:nvSpPr>
        <p:spPr>
          <a:xfrm rot="5400000">
            <a:off x="-282833" y="3527167"/>
            <a:ext cx="293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# of bad packet /event  </a:t>
            </a:r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52674" y="5790836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stripixel</a:t>
            </a:r>
            <a:r>
              <a:rPr kumimoji="1" lang="en-US" altLang="ja-JP" dirty="0" smtClean="0"/>
              <a:t> module ID</a:t>
            </a:r>
            <a:endParaRPr kumimoji="1" lang="ja-JP" alt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534400" cy="1143000"/>
          </a:xfrm>
        </p:spPr>
        <p:txBody>
          <a:bodyPr>
            <a:normAutofit/>
          </a:bodyPr>
          <a:lstStyle/>
          <a:p>
            <a:r>
              <a:rPr kumimoji="1" lang="en-US" altLang="ja-JP" sz="3200" dirty="0" err="1" smtClean="0"/>
              <a:t>stripixel</a:t>
            </a:r>
            <a:r>
              <a:rPr kumimoji="1" lang="en-US" altLang="ja-JP" sz="3200" dirty="0" smtClean="0"/>
              <a:t> bad packet fraction (after 4</a:t>
            </a:r>
            <a:r>
              <a:rPr kumimoji="1" lang="en-US" altLang="ja-JP" sz="3200" baseline="30000" dirty="0" smtClean="0"/>
              <a:t>th</a:t>
            </a:r>
            <a:r>
              <a:rPr kumimoji="1" lang="en-US" altLang="ja-JP" sz="3200" dirty="0" smtClean="0"/>
              <a:t> repair)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8860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backup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89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111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BadPacket study</vt:lpstr>
      <vt:lpstr>PowerPoint Presentation</vt:lpstr>
      <vt:lpstr>PowerPoint Presentation</vt:lpstr>
      <vt:lpstr>BadPacket events in Run11 AuAu 200GeV</vt:lpstr>
      <vt:lpstr>pixel badpacket fraction for each run</vt:lpstr>
      <vt:lpstr>stripixel  badpacket fraction for each run</vt:lpstr>
      <vt:lpstr>pixel bad packet fraction (after 4th repair)</vt:lpstr>
      <vt:lpstr>stripixel bad packet fraction (after 4th repair)</vt:lpstr>
      <vt:lpstr>backup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BadPacket study</dc:title>
  <dc:creator>asano</dc:creator>
  <cp:lastModifiedBy>asano</cp:lastModifiedBy>
  <cp:revision>41</cp:revision>
  <dcterms:created xsi:type="dcterms:W3CDTF">2006-08-16T00:00:00Z</dcterms:created>
  <dcterms:modified xsi:type="dcterms:W3CDTF">2012-11-29T14:11:01Z</dcterms:modified>
</cp:coreProperties>
</file>